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xml" ContentType="application/vnd.openxmlformats-officedocument.drawingml.chart+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8" r:id="rId2"/>
  </p:sldMasterIdLst>
  <p:notesMasterIdLst>
    <p:notesMasterId r:id="rId32"/>
  </p:notesMasterIdLst>
  <p:sldIdLst>
    <p:sldId id="256" r:id="rId3"/>
    <p:sldId id="258" r:id="rId4"/>
    <p:sldId id="259" r:id="rId5"/>
    <p:sldId id="264" r:id="rId6"/>
    <p:sldId id="263" r:id="rId7"/>
    <p:sldId id="265" r:id="rId8"/>
    <p:sldId id="266" r:id="rId9"/>
    <p:sldId id="267" r:id="rId10"/>
    <p:sldId id="260" r:id="rId11"/>
    <p:sldId id="268" r:id="rId12"/>
    <p:sldId id="270" r:id="rId13"/>
    <p:sldId id="272" r:id="rId14"/>
    <p:sldId id="273" r:id="rId15"/>
    <p:sldId id="274" r:id="rId16"/>
    <p:sldId id="275" r:id="rId17"/>
    <p:sldId id="261" r:id="rId18"/>
    <p:sldId id="276" r:id="rId19"/>
    <p:sldId id="277" r:id="rId20"/>
    <p:sldId id="278" r:id="rId21"/>
    <p:sldId id="279" r:id="rId22"/>
    <p:sldId id="262" r:id="rId23"/>
    <p:sldId id="280" r:id="rId24"/>
    <p:sldId id="269" r:id="rId25"/>
    <p:sldId id="281" r:id="rId26"/>
    <p:sldId id="283" r:id="rId27"/>
    <p:sldId id="284" r:id="rId28"/>
    <p:sldId id="285" r:id="rId29"/>
    <p:sldId id="286" r:id="rId30"/>
    <p:sldId id="287" r:id="rId31"/>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C010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502" autoAdjust="0"/>
    <p:restoredTop sz="94660"/>
  </p:normalViewPr>
  <p:slideViewPr>
    <p:cSldViewPr snapToGrid="0">
      <p:cViewPr>
        <p:scale>
          <a:sx n="90" d="100"/>
          <a:sy n="90" d="100"/>
        </p:scale>
        <p:origin x="1650" y="516"/>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11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FF0000"/>
              </a:solidFill>
              <a:ln>
                <a:noFill/>
              </a:ln>
              <a:effectLst/>
            </c:spPr>
            <c:extLst xmlns:c16r2="http://schemas.microsoft.com/office/drawing/2015/06/chart">
              <c:ext xmlns:c16="http://schemas.microsoft.com/office/drawing/2014/chart" uri="{C3380CC4-5D6E-409C-BE32-E72D297353CC}">
                <c16:uniqueId val="{00000001-6167-498D-A17E-B2C52ABE2919}"/>
              </c:ext>
            </c:extLst>
          </c:dPt>
          <c:dPt>
            <c:idx val="1"/>
            <c:bubble3D val="0"/>
            <c:spPr>
              <a:solidFill>
                <a:srgbClr val="C00000"/>
              </a:solidFill>
              <a:ln>
                <a:noFill/>
              </a:ln>
              <a:effectLst/>
            </c:spPr>
            <c:extLst xmlns:c16r2="http://schemas.microsoft.com/office/drawing/2015/06/chart">
              <c:ext xmlns:c16="http://schemas.microsoft.com/office/drawing/2014/chart" uri="{C3380CC4-5D6E-409C-BE32-E72D297353CC}">
                <c16:uniqueId val="{00000003-6167-498D-A17E-B2C52ABE2919}"/>
              </c:ext>
            </c:extLst>
          </c:dPt>
          <c:dPt>
            <c:idx val="2"/>
            <c:bubble3D val="0"/>
            <c:spPr>
              <a:solidFill>
                <a:srgbClr val="FF0000"/>
              </a:solidFill>
              <a:ln>
                <a:noFill/>
              </a:ln>
              <a:effectLst/>
            </c:spPr>
            <c:extLst xmlns:c16r2="http://schemas.microsoft.com/office/drawing/2015/06/chart">
              <c:ext xmlns:c16="http://schemas.microsoft.com/office/drawing/2014/chart" uri="{C3380CC4-5D6E-409C-BE32-E72D297353CC}">
                <c16:uniqueId val="{00000005-6167-498D-A17E-B2C52ABE2919}"/>
              </c:ext>
            </c:extLst>
          </c:dPt>
          <c:dPt>
            <c:idx val="3"/>
            <c:bubble3D val="0"/>
            <c:spPr>
              <a:solidFill>
                <a:srgbClr val="C00000"/>
              </a:solidFill>
              <a:ln>
                <a:noFill/>
              </a:ln>
              <a:effectLst/>
            </c:spPr>
            <c:extLst xmlns:c16r2="http://schemas.microsoft.com/office/drawing/2015/06/chart">
              <c:ext xmlns:c16="http://schemas.microsoft.com/office/drawing/2014/chart" uri="{C3380CC4-5D6E-409C-BE32-E72D297353CC}">
                <c16:uniqueId val="{00000007-6167-498D-A17E-B2C52ABE2919}"/>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30</c:v>
                </c:pt>
                <c:pt idx="1">
                  <c:v>30</c:v>
                </c:pt>
                <c:pt idx="2">
                  <c:v>30</c:v>
                </c:pt>
                <c:pt idx="3">
                  <c:v>30</c:v>
                </c:pt>
              </c:numCache>
            </c:numRef>
          </c:val>
          <c:extLst xmlns:c16r2="http://schemas.microsoft.com/office/drawing/2015/06/chart">
            <c:ext xmlns:c16="http://schemas.microsoft.com/office/drawing/2014/chart" uri="{C3380CC4-5D6E-409C-BE32-E72D297353CC}">
              <c16:uniqueId val="{00000008-6167-498D-A17E-B2C52ABE2919}"/>
            </c:ext>
          </c:extLst>
        </c:ser>
        <c:dLbls>
          <c:showLegendKey val="0"/>
          <c:showVal val="0"/>
          <c:showCatName val="0"/>
          <c:showSerName val="0"/>
          <c:showPercent val="0"/>
          <c:showBubbleSize val="0"/>
          <c:showLeaderLines val="1"/>
        </c:dLbls>
        <c:firstSliceAng val="0"/>
        <c:holeSize val="54"/>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792C3F-B2A9-40AB-BD5C-6DA183A20B37}" type="datetimeFigureOut">
              <a:rPr lang="zh-CN" altLang="en-US" smtClean="0"/>
              <a:t>2017/10/27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42E0E4-78C2-4B13-90AD-B1F62351542E}" type="slidenum">
              <a:rPr lang="zh-CN" altLang="en-US" smtClean="0"/>
              <a:t>‹#›</a:t>
            </a:fld>
            <a:endParaRPr lang="zh-CN" altLang="en-US"/>
          </a:p>
        </p:txBody>
      </p:sp>
    </p:spTree>
    <p:extLst>
      <p:ext uri="{BB962C8B-B14F-4D97-AF65-F5344CB8AC3E}">
        <p14:creationId xmlns:p14="http://schemas.microsoft.com/office/powerpoint/2010/main" val="11377291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42E0E4-78C2-4B13-90AD-B1F62351542E}" type="slidenum">
              <a:rPr lang="zh-CN" altLang="en-US" smtClean="0"/>
              <a:t>1</a:t>
            </a:fld>
            <a:endParaRPr lang="zh-CN" altLang="en-US"/>
          </a:p>
        </p:txBody>
      </p:sp>
    </p:spTree>
    <p:extLst>
      <p:ext uri="{BB962C8B-B14F-4D97-AF65-F5344CB8AC3E}">
        <p14:creationId xmlns:p14="http://schemas.microsoft.com/office/powerpoint/2010/main" val="37267881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0172E5-4CCA-47DA-BDF6-E60416005BC8}" type="slidenum">
              <a:rPr lang="zh-CN" altLang="en-US" smtClean="0"/>
              <a:t>10</a:t>
            </a:fld>
            <a:endParaRPr lang="zh-CN" altLang="en-US"/>
          </a:p>
        </p:txBody>
      </p:sp>
    </p:spTree>
    <p:extLst>
      <p:ext uri="{BB962C8B-B14F-4D97-AF65-F5344CB8AC3E}">
        <p14:creationId xmlns:p14="http://schemas.microsoft.com/office/powerpoint/2010/main" val="32362098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0172E5-4CCA-47DA-BDF6-E60416005BC8}" type="slidenum">
              <a:rPr lang="zh-CN" altLang="en-US" smtClean="0"/>
              <a:t>11</a:t>
            </a:fld>
            <a:endParaRPr lang="zh-CN" altLang="en-US"/>
          </a:p>
        </p:txBody>
      </p:sp>
    </p:spTree>
    <p:extLst>
      <p:ext uri="{BB962C8B-B14F-4D97-AF65-F5344CB8AC3E}">
        <p14:creationId xmlns:p14="http://schemas.microsoft.com/office/powerpoint/2010/main" val="40286162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0172E5-4CCA-47DA-BDF6-E60416005BC8}" type="slidenum">
              <a:rPr lang="zh-CN" altLang="en-US" smtClean="0"/>
              <a:t>12</a:t>
            </a:fld>
            <a:endParaRPr lang="zh-CN" altLang="en-US"/>
          </a:p>
        </p:txBody>
      </p:sp>
    </p:spTree>
    <p:extLst>
      <p:ext uri="{BB962C8B-B14F-4D97-AF65-F5344CB8AC3E}">
        <p14:creationId xmlns:p14="http://schemas.microsoft.com/office/powerpoint/2010/main" val="9220065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0172E5-4CCA-47DA-BDF6-E60416005BC8}" type="slidenum">
              <a:rPr lang="zh-CN" altLang="en-US" smtClean="0"/>
              <a:t>13</a:t>
            </a:fld>
            <a:endParaRPr lang="zh-CN" altLang="en-US"/>
          </a:p>
        </p:txBody>
      </p:sp>
    </p:spTree>
    <p:extLst>
      <p:ext uri="{BB962C8B-B14F-4D97-AF65-F5344CB8AC3E}">
        <p14:creationId xmlns:p14="http://schemas.microsoft.com/office/powerpoint/2010/main" val="42259710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0172E5-4CCA-47DA-BDF6-E60416005BC8}" type="slidenum">
              <a:rPr lang="zh-CN" altLang="en-US" smtClean="0"/>
              <a:t>14</a:t>
            </a:fld>
            <a:endParaRPr lang="zh-CN" altLang="en-US"/>
          </a:p>
        </p:txBody>
      </p:sp>
    </p:spTree>
    <p:extLst>
      <p:ext uri="{BB962C8B-B14F-4D97-AF65-F5344CB8AC3E}">
        <p14:creationId xmlns:p14="http://schemas.microsoft.com/office/powerpoint/2010/main" val="9410177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0172E5-4CCA-47DA-BDF6-E60416005BC8}" type="slidenum">
              <a:rPr lang="zh-CN" altLang="en-US" smtClean="0"/>
              <a:t>15</a:t>
            </a:fld>
            <a:endParaRPr lang="zh-CN" altLang="en-US"/>
          </a:p>
        </p:txBody>
      </p:sp>
    </p:spTree>
    <p:extLst>
      <p:ext uri="{BB962C8B-B14F-4D97-AF65-F5344CB8AC3E}">
        <p14:creationId xmlns:p14="http://schemas.microsoft.com/office/powerpoint/2010/main" val="20241276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42E0E4-78C2-4B13-90AD-B1F62351542E}" type="slidenum">
              <a:rPr lang="zh-CN" altLang="en-US" smtClean="0"/>
              <a:t>16</a:t>
            </a:fld>
            <a:endParaRPr lang="zh-CN" altLang="en-US"/>
          </a:p>
        </p:txBody>
      </p:sp>
    </p:spTree>
    <p:extLst>
      <p:ext uri="{BB962C8B-B14F-4D97-AF65-F5344CB8AC3E}">
        <p14:creationId xmlns:p14="http://schemas.microsoft.com/office/powerpoint/2010/main" val="27060650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0172E5-4CCA-47DA-BDF6-E60416005BC8}" type="slidenum">
              <a:rPr lang="zh-CN" altLang="en-US" smtClean="0"/>
              <a:t>17</a:t>
            </a:fld>
            <a:endParaRPr lang="zh-CN" altLang="en-US"/>
          </a:p>
        </p:txBody>
      </p:sp>
    </p:spTree>
    <p:extLst>
      <p:ext uri="{BB962C8B-B14F-4D97-AF65-F5344CB8AC3E}">
        <p14:creationId xmlns:p14="http://schemas.microsoft.com/office/powerpoint/2010/main" val="36748292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0172E5-4CCA-47DA-BDF6-E60416005BC8}" type="slidenum">
              <a:rPr lang="zh-CN" altLang="en-US" smtClean="0"/>
              <a:t>18</a:t>
            </a:fld>
            <a:endParaRPr lang="zh-CN" altLang="en-US"/>
          </a:p>
        </p:txBody>
      </p:sp>
    </p:spTree>
    <p:extLst>
      <p:ext uri="{BB962C8B-B14F-4D97-AF65-F5344CB8AC3E}">
        <p14:creationId xmlns:p14="http://schemas.microsoft.com/office/powerpoint/2010/main" val="9327880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0172E5-4CCA-47DA-BDF6-E60416005BC8}" type="slidenum">
              <a:rPr lang="zh-CN" altLang="en-US" smtClean="0"/>
              <a:t>19</a:t>
            </a:fld>
            <a:endParaRPr lang="zh-CN" altLang="en-US"/>
          </a:p>
        </p:txBody>
      </p:sp>
    </p:spTree>
    <p:extLst>
      <p:ext uri="{BB962C8B-B14F-4D97-AF65-F5344CB8AC3E}">
        <p14:creationId xmlns:p14="http://schemas.microsoft.com/office/powerpoint/2010/main" val="6545478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42E0E4-78C2-4B13-90AD-B1F62351542E}" type="slidenum">
              <a:rPr lang="zh-CN" altLang="en-US" smtClean="0"/>
              <a:t>2</a:t>
            </a:fld>
            <a:endParaRPr lang="zh-CN" altLang="en-US"/>
          </a:p>
        </p:txBody>
      </p:sp>
    </p:spTree>
    <p:extLst>
      <p:ext uri="{BB962C8B-B14F-4D97-AF65-F5344CB8AC3E}">
        <p14:creationId xmlns:p14="http://schemas.microsoft.com/office/powerpoint/2010/main" val="31896289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0172E5-4CCA-47DA-BDF6-E60416005BC8}" type="slidenum">
              <a:rPr lang="zh-CN" altLang="en-US" smtClean="0"/>
              <a:t>20</a:t>
            </a:fld>
            <a:endParaRPr lang="zh-CN" altLang="en-US"/>
          </a:p>
        </p:txBody>
      </p:sp>
    </p:spTree>
    <p:extLst>
      <p:ext uri="{BB962C8B-B14F-4D97-AF65-F5344CB8AC3E}">
        <p14:creationId xmlns:p14="http://schemas.microsoft.com/office/powerpoint/2010/main" val="30111510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42E0E4-78C2-4B13-90AD-B1F62351542E}" type="slidenum">
              <a:rPr lang="zh-CN" altLang="en-US" smtClean="0"/>
              <a:t>21</a:t>
            </a:fld>
            <a:endParaRPr lang="zh-CN" altLang="en-US"/>
          </a:p>
        </p:txBody>
      </p:sp>
    </p:spTree>
    <p:extLst>
      <p:ext uri="{BB962C8B-B14F-4D97-AF65-F5344CB8AC3E}">
        <p14:creationId xmlns:p14="http://schemas.microsoft.com/office/powerpoint/2010/main" val="37033767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0172E5-4CCA-47DA-BDF6-E60416005BC8}" type="slidenum">
              <a:rPr lang="zh-CN" altLang="en-US" smtClean="0"/>
              <a:t>22</a:t>
            </a:fld>
            <a:endParaRPr lang="zh-CN" altLang="en-US"/>
          </a:p>
        </p:txBody>
      </p:sp>
    </p:spTree>
    <p:extLst>
      <p:ext uri="{BB962C8B-B14F-4D97-AF65-F5344CB8AC3E}">
        <p14:creationId xmlns:p14="http://schemas.microsoft.com/office/powerpoint/2010/main" val="8794931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0172E5-4CCA-47DA-BDF6-E60416005BC8}" type="slidenum">
              <a:rPr lang="zh-CN" altLang="en-US" smtClean="0"/>
              <a:t>23</a:t>
            </a:fld>
            <a:endParaRPr lang="zh-CN" altLang="en-US"/>
          </a:p>
        </p:txBody>
      </p:sp>
    </p:spTree>
    <p:extLst>
      <p:ext uri="{BB962C8B-B14F-4D97-AF65-F5344CB8AC3E}">
        <p14:creationId xmlns:p14="http://schemas.microsoft.com/office/powerpoint/2010/main" val="201768200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0172E5-4CCA-47DA-BDF6-E60416005BC8}" type="slidenum">
              <a:rPr lang="zh-CN" altLang="en-US" smtClean="0"/>
              <a:t>24</a:t>
            </a:fld>
            <a:endParaRPr lang="zh-CN" altLang="en-US"/>
          </a:p>
        </p:txBody>
      </p:sp>
    </p:spTree>
    <p:extLst>
      <p:ext uri="{BB962C8B-B14F-4D97-AF65-F5344CB8AC3E}">
        <p14:creationId xmlns:p14="http://schemas.microsoft.com/office/powerpoint/2010/main" val="28299920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0172E5-4CCA-47DA-BDF6-E60416005BC8}" type="slidenum">
              <a:rPr lang="zh-CN" altLang="en-US" smtClean="0"/>
              <a:t>25</a:t>
            </a:fld>
            <a:endParaRPr lang="zh-CN" altLang="en-US"/>
          </a:p>
        </p:txBody>
      </p:sp>
    </p:spTree>
    <p:extLst>
      <p:ext uri="{BB962C8B-B14F-4D97-AF65-F5344CB8AC3E}">
        <p14:creationId xmlns:p14="http://schemas.microsoft.com/office/powerpoint/2010/main" val="1715008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0172E5-4CCA-47DA-BDF6-E60416005BC8}" type="slidenum">
              <a:rPr lang="zh-CN" altLang="en-US" smtClean="0"/>
              <a:t>26</a:t>
            </a:fld>
            <a:endParaRPr lang="zh-CN" altLang="en-US"/>
          </a:p>
        </p:txBody>
      </p:sp>
    </p:spTree>
    <p:extLst>
      <p:ext uri="{BB962C8B-B14F-4D97-AF65-F5344CB8AC3E}">
        <p14:creationId xmlns:p14="http://schemas.microsoft.com/office/powerpoint/2010/main" val="31034397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0172E5-4CCA-47DA-BDF6-E60416005BC8}" type="slidenum">
              <a:rPr lang="zh-CN" altLang="en-US" smtClean="0"/>
              <a:t>27</a:t>
            </a:fld>
            <a:endParaRPr lang="zh-CN" altLang="en-US"/>
          </a:p>
        </p:txBody>
      </p:sp>
    </p:spTree>
    <p:extLst>
      <p:ext uri="{BB962C8B-B14F-4D97-AF65-F5344CB8AC3E}">
        <p14:creationId xmlns:p14="http://schemas.microsoft.com/office/powerpoint/2010/main" val="172416262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42E0E4-78C2-4B13-90AD-B1F62351542E}" type="slidenum">
              <a:rPr lang="zh-CN" altLang="en-US" smtClean="0"/>
              <a:t>28</a:t>
            </a:fld>
            <a:endParaRPr lang="zh-CN" altLang="en-US"/>
          </a:p>
        </p:txBody>
      </p:sp>
    </p:spTree>
    <p:extLst>
      <p:ext uri="{BB962C8B-B14F-4D97-AF65-F5344CB8AC3E}">
        <p14:creationId xmlns:p14="http://schemas.microsoft.com/office/powerpoint/2010/main" val="297325605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29</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5125455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42E0E4-78C2-4B13-90AD-B1F62351542E}" type="slidenum">
              <a:rPr lang="zh-CN" altLang="en-US" smtClean="0"/>
              <a:t>3</a:t>
            </a:fld>
            <a:endParaRPr lang="zh-CN" altLang="en-US"/>
          </a:p>
        </p:txBody>
      </p:sp>
    </p:spTree>
    <p:extLst>
      <p:ext uri="{BB962C8B-B14F-4D97-AF65-F5344CB8AC3E}">
        <p14:creationId xmlns:p14="http://schemas.microsoft.com/office/powerpoint/2010/main" val="15191888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0172E5-4CCA-47DA-BDF6-E60416005BC8}" type="slidenum">
              <a:rPr lang="zh-CN" altLang="en-US" smtClean="0"/>
              <a:t>4</a:t>
            </a:fld>
            <a:endParaRPr lang="zh-CN" altLang="en-US"/>
          </a:p>
        </p:txBody>
      </p:sp>
    </p:spTree>
    <p:extLst>
      <p:ext uri="{BB962C8B-B14F-4D97-AF65-F5344CB8AC3E}">
        <p14:creationId xmlns:p14="http://schemas.microsoft.com/office/powerpoint/2010/main" val="34675544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0172E5-4CCA-47DA-BDF6-E60416005BC8}" type="slidenum">
              <a:rPr lang="zh-CN" altLang="en-US" smtClean="0"/>
              <a:t>5</a:t>
            </a:fld>
            <a:endParaRPr lang="zh-CN" altLang="en-US"/>
          </a:p>
        </p:txBody>
      </p:sp>
    </p:spTree>
    <p:extLst>
      <p:ext uri="{BB962C8B-B14F-4D97-AF65-F5344CB8AC3E}">
        <p14:creationId xmlns:p14="http://schemas.microsoft.com/office/powerpoint/2010/main" val="5911113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0172E5-4CCA-47DA-BDF6-E60416005BC8}" type="slidenum">
              <a:rPr lang="zh-CN" altLang="en-US" smtClean="0"/>
              <a:t>6</a:t>
            </a:fld>
            <a:endParaRPr lang="zh-CN" altLang="en-US"/>
          </a:p>
        </p:txBody>
      </p:sp>
    </p:spTree>
    <p:extLst>
      <p:ext uri="{BB962C8B-B14F-4D97-AF65-F5344CB8AC3E}">
        <p14:creationId xmlns:p14="http://schemas.microsoft.com/office/powerpoint/2010/main" val="38131364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0172E5-4CCA-47DA-BDF6-E60416005BC8}" type="slidenum">
              <a:rPr lang="zh-CN" altLang="en-US" smtClean="0"/>
              <a:t>7</a:t>
            </a:fld>
            <a:endParaRPr lang="zh-CN" altLang="en-US"/>
          </a:p>
        </p:txBody>
      </p:sp>
    </p:spTree>
    <p:extLst>
      <p:ext uri="{BB962C8B-B14F-4D97-AF65-F5344CB8AC3E}">
        <p14:creationId xmlns:p14="http://schemas.microsoft.com/office/powerpoint/2010/main" val="24155169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0172E5-4CCA-47DA-BDF6-E60416005BC8}" type="slidenum">
              <a:rPr lang="zh-CN" altLang="en-US" smtClean="0"/>
              <a:t>8</a:t>
            </a:fld>
            <a:endParaRPr lang="zh-CN" altLang="en-US"/>
          </a:p>
        </p:txBody>
      </p:sp>
    </p:spTree>
    <p:extLst>
      <p:ext uri="{BB962C8B-B14F-4D97-AF65-F5344CB8AC3E}">
        <p14:creationId xmlns:p14="http://schemas.microsoft.com/office/powerpoint/2010/main" val="30759053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42E0E4-78C2-4B13-90AD-B1F62351542E}" type="slidenum">
              <a:rPr lang="zh-CN" altLang="en-US" smtClean="0"/>
              <a:t>9</a:t>
            </a:fld>
            <a:endParaRPr lang="zh-CN" altLang="en-US"/>
          </a:p>
        </p:txBody>
      </p:sp>
    </p:spTree>
    <p:extLst>
      <p:ext uri="{BB962C8B-B14F-4D97-AF65-F5344CB8AC3E}">
        <p14:creationId xmlns:p14="http://schemas.microsoft.com/office/powerpoint/2010/main" val="195812738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dpi="0" rotWithShape="1">
          <a:blip r:embed="rId2">
            <a:lum/>
          </a:blip>
          <a:srcRect/>
          <a:stretch>
            <a:fillRect l="-5000" r="-5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096106" y="177557"/>
            <a:ext cx="10515600" cy="689952"/>
          </a:xfrm>
        </p:spPr>
        <p:txBody>
          <a:bodyPr>
            <a:normAutofit/>
          </a:bodyPr>
          <a:lstStyle>
            <a:lvl1pPr>
              <a:defRPr sz="2800" b="1">
                <a:solidFill>
                  <a:schemeClr val="bg1"/>
                </a:solidFill>
              </a:defRPr>
            </a:lvl1p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2017/10/27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
        <p:nvSpPr>
          <p:cNvPr id="6" name="矩形 5"/>
          <p:cNvSpPr/>
          <p:nvPr userDrawn="1"/>
        </p:nvSpPr>
        <p:spPr>
          <a:xfrm>
            <a:off x="0" y="867509"/>
            <a:ext cx="12192000" cy="59904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93784" y="1"/>
            <a:ext cx="1390433" cy="1233217"/>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644060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679995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300858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31846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693641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919574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629391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l="-5000" r="-5000"/>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2017/10/27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523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94" indent="0" algn="ctr">
              <a:buNone/>
              <a:defRPr>
                <a:solidFill>
                  <a:schemeClr val="tx1">
                    <a:tint val="75000"/>
                  </a:schemeClr>
                </a:solidFill>
              </a:defRPr>
            </a:lvl2pPr>
            <a:lvl3pPr marL="1219188" indent="0" algn="ctr">
              <a:buNone/>
              <a:defRPr>
                <a:solidFill>
                  <a:schemeClr val="tx1">
                    <a:tint val="75000"/>
                  </a:schemeClr>
                </a:solidFill>
              </a:defRPr>
            </a:lvl3pPr>
            <a:lvl4pPr marL="1828782" indent="0" algn="ctr">
              <a:buNone/>
              <a:defRPr>
                <a:solidFill>
                  <a:schemeClr val="tx1">
                    <a:tint val="75000"/>
                  </a:schemeClr>
                </a:solidFill>
              </a:defRPr>
            </a:lvl4pPr>
            <a:lvl5pPr marL="2438376" indent="0" algn="ctr">
              <a:buNone/>
              <a:defRPr>
                <a:solidFill>
                  <a:schemeClr val="tx1">
                    <a:tint val="75000"/>
                  </a:schemeClr>
                </a:solidFill>
              </a:defRPr>
            </a:lvl5pPr>
            <a:lvl6pPr marL="3047970" indent="0" algn="ctr">
              <a:buNone/>
              <a:defRPr>
                <a:solidFill>
                  <a:schemeClr val="tx1">
                    <a:tint val="75000"/>
                  </a:schemeClr>
                </a:solidFill>
              </a:defRPr>
            </a:lvl6pPr>
            <a:lvl7pPr marL="3657564" indent="0" algn="ctr">
              <a:buNone/>
              <a:defRPr>
                <a:solidFill>
                  <a:schemeClr val="tx1">
                    <a:tint val="75000"/>
                  </a:schemeClr>
                </a:solidFill>
              </a:defRPr>
            </a:lvl7pPr>
            <a:lvl8pPr marL="4267157" indent="0" algn="ctr">
              <a:buNone/>
              <a:defRPr>
                <a:solidFill>
                  <a:schemeClr val="tx1">
                    <a:tint val="75000"/>
                  </a:schemeClr>
                </a:solidFill>
              </a:defRPr>
            </a:lvl8pPr>
            <a:lvl9pPr marL="4876751"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C0075A0B-F3B2-4BD5-8250-681384D2AAAA}" type="datetimeFigureOut">
              <a:rPr lang="zh-CN" altLang="en-US" smtClean="0"/>
              <a:t>2017/10/27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ACE180D-990F-42EB-8706-9B253A4D46BA}" type="slidenum">
              <a:rPr lang="zh-CN" altLang="en-US" smtClean="0"/>
              <a:t>‹#›</a:t>
            </a:fld>
            <a:endParaRPr lang="zh-CN" altLang="en-US"/>
          </a:p>
        </p:txBody>
      </p:sp>
    </p:spTree>
    <p:extLst>
      <p:ext uri="{BB962C8B-B14F-4D97-AF65-F5344CB8AC3E}">
        <p14:creationId xmlns:p14="http://schemas.microsoft.com/office/powerpoint/2010/main" val="31579307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pic>
        <p:nvPicPr>
          <p:cNvPr id="3077" name="Picture 5" descr="C:\Users\Thinkpad\Desktop\55.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12192000" cy="68601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7871579"/>
      </p:ext>
    </p:extLst>
  </p:cSld>
  <p:clrMapOvr>
    <a:masterClrMapping/>
  </p:clrMapOvr>
  <p:transition spd="slow" advClick="0" advTm="0">
    <p:push/>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984354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800080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573609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369968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4543748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2017/10/27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2017/10/27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70219592"/>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5.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xml"/><Relationship Id="rId1" Type="http://schemas.openxmlformats.org/officeDocument/2006/relationships/tags" Target="../tags/tag4.xml"/><Relationship Id="rId5" Type="http://schemas.openxmlformats.org/officeDocument/2006/relationships/image" Target="../media/image5.png"/><Relationship Id="rId4"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9.xml"/><Relationship Id="rId1" Type="http://schemas.openxmlformats.org/officeDocument/2006/relationships/slideLayout" Target="../slideLayouts/slideLayout11.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_文本框 11"/>
          <p:cNvSpPr txBox="1"/>
          <p:nvPr>
            <p:custDataLst>
              <p:tags r:id="rId1"/>
            </p:custDataLst>
          </p:nvPr>
        </p:nvSpPr>
        <p:spPr>
          <a:xfrm>
            <a:off x="1596856" y="2170885"/>
            <a:ext cx="9409045" cy="913007"/>
          </a:xfrm>
          <a:prstGeom prst="rect">
            <a:avLst/>
          </a:prstGeom>
          <a:noFill/>
        </p:spPr>
        <p:txBody>
          <a:bodyPr wrap="square" rtlCol="0">
            <a:spAutoFit/>
          </a:bodyPr>
          <a:lstStyle/>
          <a:p>
            <a:pPr algn="ctr"/>
            <a:r>
              <a:rPr lang="zh-CN" altLang="en-US" sz="5333" b="1" dirty="0">
                <a:solidFill>
                  <a:schemeClr val="bg1"/>
                </a:solidFill>
                <a:effectLst>
                  <a:glow rad="190500">
                    <a:srgbClr val="C00000">
                      <a:alpha val="39000"/>
                    </a:srgbClr>
                  </a:glow>
                </a:effectLst>
                <a:latin typeface="微软雅黑" panose="020B0503020204020204" pitchFamily="34" charset="-122"/>
                <a:ea typeface="微软雅黑" panose="020B0503020204020204" pitchFamily="34" charset="-122"/>
                <a:cs typeface="经典特宋简" panose="02010609010101010101" pitchFamily="49" charset="-122"/>
              </a:rPr>
              <a:t>八一建军节</a:t>
            </a:r>
            <a:r>
              <a:rPr lang="en-US" altLang="zh-CN" sz="5333" b="1" dirty="0">
                <a:solidFill>
                  <a:schemeClr val="bg1"/>
                </a:solidFill>
                <a:effectLst>
                  <a:glow rad="190500">
                    <a:srgbClr val="C00000">
                      <a:alpha val="39000"/>
                    </a:srgbClr>
                  </a:glow>
                </a:effectLst>
                <a:latin typeface="微软雅黑" panose="020B0503020204020204" pitchFamily="34" charset="-122"/>
                <a:ea typeface="微软雅黑" panose="020B0503020204020204" pitchFamily="34" charset="-122"/>
                <a:cs typeface="经典特宋简" panose="02010609010101010101" pitchFamily="49" charset="-122"/>
              </a:rPr>
              <a:t>PPT</a:t>
            </a:r>
            <a:r>
              <a:rPr lang="zh-CN" altLang="en-US" sz="5333" b="1" dirty="0">
                <a:solidFill>
                  <a:schemeClr val="bg1"/>
                </a:solidFill>
                <a:effectLst>
                  <a:glow rad="190500">
                    <a:srgbClr val="C00000">
                      <a:alpha val="39000"/>
                    </a:srgbClr>
                  </a:glow>
                </a:effectLst>
                <a:latin typeface="微软雅黑" panose="020B0503020204020204" pitchFamily="34" charset="-122"/>
                <a:ea typeface="微软雅黑" panose="020B0503020204020204" pitchFamily="34" charset="-122"/>
                <a:cs typeface="经典特宋简" panose="02010609010101010101" pitchFamily="49" charset="-122"/>
              </a:rPr>
              <a:t>模板</a:t>
            </a:r>
          </a:p>
        </p:txBody>
      </p:sp>
      <p:sp>
        <p:nvSpPr>
          <p:cNvPr id="4" name="PA_文本框 13"/>
          <p:cNvSpPr txBox="1"/>
          <p:nvPr>
            <p:custDataLst>
              <p:tags r:id="rId2"/>
            </p:custDataLst>
          </p:nvPr>
        </p:nvSpPr>
        <p:spPr>
          <a:xfrm>
            <a:off x="3811754" y="3114975"/>
            <a:ext cx="4979248" cy="420756"/>
          </a:xfrm>
          <a:prstGeom prst="rect">
            <a:avLst/>
          </a:prstGeom>
          <a:noFill/>
        </p:spPr>
        <p:txBody>
          <a:bodyPr wrap="none" rtlCol="0">
            <a:spAutoFit/>
          </a:bodyPr>
          <a:lstStyle/>
          <a:p>
            <a:pPr algn="ctr"/>
            <a:r>
              <a:rPr lang="zh-CN" altLang="en-US" sz="2134" dirty="0">
                <a:solidFill>
                  <a:schemeClr val="bg1"/>
                </a:solidFill>
                <a:effectLst>
                  <a:glow rad="190500">
                    <a:srgbClr val="C00000">
                      <a:alpha val="39000"/>
                    </a:srgbClr>
                  </a:glow>
                </a:effectLst>
                <a:latin typeface="微软雅黑" panose="020B0503020204020204" pitchFamily="34" charset="-122"/>
                <a:ea typeface="微软雅黑" panose="020B0503020204020204" pitchFamily="34" charset="-122"/>
              </a:rPr>
              <a:t>工作总结  述职报告 工作计划  工作汇报</a:t>
            </a:r>
          </a:p>
        </p:txBody>
      </p:sp>
      <p:pic>
        <p:nvPicPr>
          <p:cNvPr id="5" name="Picture 2" descr="C:\Users\Administrator\Desktop\Nipic_4982388_20101025170939001945.png"/>
          <p:cNvPicPr>
            <a:picLocks noChangeAspect="1" noChangeArrowheads="1"/>
          </p:cNvPicPr>
          <p:nvPr/>
        </p:nvPicPr>
        <p:blipFill>
          <a:blip r:embed="rId5" cstate="print"/>
          <a:srcRect/>
          <a:stretch>
            <a:fillRect/>
          </a:stretch>
        </p:blipFill>
        <p:spPr bwMode="auto">
          <a:xfrm>
            <a:off x="-62122" y="3896223"/>
            <a:ext cx="3485259" cy="3032115"/>
          </a:xfrm>
          <a:prstGeom prst="rect">
            <a:avLst/>
          </a:prstGeom>
          <a:noFill/>
          <a:ln w="9525">
            <a:noFill/>
            <a:miter lim="800000"/>
            <a:headEnd/>
            <a:tailEnd/>
          </a:ln>
        </p:spPr>
      </p:pic>
    </p:spTree>
    <p:extLst>
      <p:ext uri="{BB962C8B-B14F-4D97-AF65-F5344CB8AC3E}">
        <p14:creationId xmlns:p14="http://schemas.microsoft.com/office/powerpoint/2010/main" val="2668969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01 1"/>
          <p:cNvGrpSpPr/>
          <p:nvPr/>
        </p:nvGrpSpPr>
        <p:grpSpPr>
          <a:xfrm>
            <a:off x="787191" y="4127562"/>
            <a:ext cx="2996052" cy="1701705"/>
            <a:chOff x="596769" y="1923678"/>
            <a:chExt cx="2751095" cy="1562574"/>
          </a:xfrm>
        </p:grpSpPr>
        <p:sp>
          <p:nvSpPr>
            <p:cNvPr id="3" name="右箭头 2"/>
            <p:cNvSpPr/>
            <p:nvPr/>
          </p:nvSpPr>
          <p:spPr>
            <a:xfrm>
              <a:off x="1115616" y="1923678"/>
              <a:ext cx="2232248" cy="1562574"/>
            </a:xfrm>
            <a:prstGeom prst="rightArrow">
              <a:avLst>
                <a:gd name="adj1" fmla="val 69867"/>
                <a:gd name="adj2" fmla="val 38734"/>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 name="01 3"/>
            <p:cNvSpPr/>
            <p:nvPr/>
          </p:nvSpPr>
          <p:spPr>
            <a:xfrm>
              <a:off x="596769" y="2236913"/>
              <a:ext cx="936104" cy="936104"/>
            </a:xfrm>
            <a:prstGeom prst="ellipse">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t>1</a:t>
              </a:r>
              <a:endParaRPr lang="zh-CN" altLang="en-US" sz="4800" dirty="0"/>
            </a:p>
          </p:txBody>
        </p:sp>
      </p:grpSp>
      <p:grpSp>
        <p:nvGrpSpPr>
          <p:cNvPr id="5" name="01 4"/>
          <p:cNvGrpSpPr/>
          <p:nvPr/>
        </p:nvGrpSpPr>
        <p:grpSpPr>
          <a:xfrm>
            <a:off x="3939981" y="4127562"/>
            <a:ext cx="2996052" cy="1701705"/>
            <a:chOff x="596769" y="1923678"/>
            <a:chExt cx="2751095" cy="1562574"/>
          </a:xfrm>
        </p:grpSpPr>
        <p:sp>
          <p:nvSpPr>
            <p:cNvPr id="6" name="右箭头 5"/>
            <p:cNvSpPr/>
            <p:nvPr/>
          </p:nvSpPr>
          <p:spPr>
            <a:xfrm>
              <a:off x="1115616" y="1923678"/>
              <a:ext cx="2232248" cy="1562574"/>
            </a:xfrm>
            <a:prstGeom prst="rightArrow">
              <a:avLst>
                <a:gd name="adj1" fmla="val 69867"/>
                <a:gd name="adj2" fmla="val 38734"/>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 name="01 6"/>
            <p:cNvSpPr/>
            <p:nvPr/>
          </p:nvSpPr>
          <p:spPr>
            <a:xfrm>
              <a:off x="596769" y="2236913"/>
              <a:ext cx="936104" cy="936104"/>
            </a:xfrm>
            <a:prstGeom prst="ellipse">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t>2</a:t>
              </a:r>
              <a:endParaRPr lang="zh-CN" altLang="en-US" sz="4800" dirty="0"/>
            </a:p>
          </p:txBody>
        </p:sp>
      </p:grpSp>
      <p:grpSp>
        <p:nvGrpSpPr>
          <p:cNvPr id="8" name="01 7"/>
          <p:cNvGrpSpPr/>
          <p:nvPr/>
        </p:nvGrpSpPr>
        <p:grpSpPr>
          <a:xfrm>
            <a:off x="7092770" y="4127562"/>
            <a:ext cx="2996052" cy="1701705"/>
            <a:chOff x="5319577" y="2807639"/>
            <a:chExt cx="2247039" cy="1276279"/>
          </a:xfrm>
        </p:grpSpPr>
        <p:sp>
          <p:nvSpPr>
            <p:cNvPr id="9" name="右箭头 8"/>
            <p:cNvSpPr/>
            <p:nvPr/>
          </p:nvSpPr>
          <p:spPr>
            <a:xfrm>
              <a:off x="5743361" y="2807639"/>
              <a:ext cx="1823255" cy="1276279"/>
            </a:xfrm>
            <a:prstGeom prst="rightArrow">
              <a:avLst>
                <a:gd name="adj1" fmla="val 69867"/>
                <a:gd name="adj2" fmla="val 38734"/>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01 9"/>
            <p:cNvSpPr/>
            <p:nvPr/>
          </p:nvSpPr>
          <p:spPr>
            <a:xfrm>
              <a:off x="5319577" y="3063483"/>
              <a:ext cx="764591" cy="764591"/>
            </a:xfrm>
            <a:prstGeom prst="ellipse">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t>3</a:t>
              </a:r>
              <a:endParaRPr lang="zh-CN" altLang="en-US" sz="4800" dirty="0"/>
            </a:p>
          </p:txBody>
        </p:sp>
      </p:grpSp>
      <p:sp>
        <p:nvSpPr>
          <p:cNvPr id="11" name="01 10"/>
          <p:cNvSpPr/>
          <p:nvPr/>
        </p:nvSpPr>
        <p:spPr>
          <a:xfrm>
            <a:off x="10261122" y="4468687"/>
            <a:ext cx="1019455" cy="1019455"/>
          </a:xfrm>
          <a:prstGeom prst="ellipse">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t>4</a:t>
            </a:r>
            <a:endParaRPr lang="zh-CN" altLang="en-US" sz="4800" dirty="0"/>
          </a:p>
        </p:txBody>
      </p:sp>
      <p:pic>
        <p:nvPicPr>
          <p:cNvPr id="12" name="Picture 7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68300" y="4633419"/>
            <a:ext cx="508000" cy="548947"/>
          </a:xfrm>
          <a:prstGeom prst="rect">
            <a:avLst/>
          </a:prstGeom>
          <a:noFill/>
        </p:spPr>
      </p:pic>
      <p:pic>
        <p:nvPicPr>
          <p:cNvPr id="13" name="Picture 10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15275" y="4677696"/>
            <a:ext cx="616984" cy="575507"/>
          </a:xfrm>
          <a:prstGeom prst="rect">
            <a:avLst/>
          </a:prstGeom>
          <a:noFill/>
        </p:spPr>
      </p:pic>
      <p:pic>
        <p:nvPicPr>
          <p:cNvPr id="14" name="Picture 9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79512" y="4677696"/>
            <a:ext cx="546299" cy="575507"/>
          </a:xfrm>
          <a:prstGeom prst="rect">
            <a:avLst/>
          </a:prstGeom>
          <a:noFill/>
        </p:spPr>
      </p:pic>
      <p:sp>
        <p:nvSpPr>
          <p:cNvPr id="15" name="01 14"/>
          <p:cNvSpPr txBox="1"/>
          <p:nvPr/>
        </p:nvSpPr>
        <p:spPr>
          <a:xfrm>
            <a:off x="1840468" y="4625075"/>
            <a:ext cx="1056117" cy="630942"/>
          </a:xfrm>
          <a:prstGeom prst="rect">
            <a:avLst/>
          </a:prstGeom>
          <a:noFill/>
        </p:spPr>
        <p:txBody>
          <a:bodyPr wrap="square" rtlCol="0" anchor="t">
            <a:spAutoFit/>
          </a:bodyPr>
          <a:lstStyle/>
          <a:p>
            <a:pPr algn="ctr">
              <a:lnSpc>
                <a:spcPts val="2133"/>
              </a:lnSpc>
            </a:pPr>
            <a:r>
              <a:rPr lang="zh-CN" altLang="en-US" sz="1867" dirty="0">
                <a:solidFill>
                  <a:prstClr val="white"/>
                </a:solidFill>
                <a:latin typeface="微软雅黑" pitchFamily="34" charset="-122"/>
                <a:ea typeface="微软雅黑" pitchFamily="34" charset="-122"/>
              </a:rPr>
              <a:t>这里填写标题</a:t>
            </a:r>
          </a:p>
        </p:txBody>
      </p:sp>
      <p:sp>
        <p:nvSpPr>
          <p:cNvPr id="16" name="01 15"/>
          <p:cNvSpPr txBox="1"/>
          <p:nvPr/>
        </p:nvSpPr>
        <p:spPr>
          <a:xfrm>
            <a:off x="5037718" y="4625075"/>
            <a:ext cx="1056117" cy="630942"/>
          </a:xfrm>
          <a:prstGeom prst="rect">
            <a:avLst/>
          </a:prstGeom>
          <a:noFill/>
        </p:spPr>
        <p:txBody>
          <a:bodyPr wrap="square" rtlCol="0" anchor="t">
            <a:spAutoFit/>
          </a:bodyPr>
          <a:lstStyle/>
          <a:p>
            <a:pPr algn="ctr">
              <a:lnSpc>
                <a:spcPts val="2133"/>
              </a:lnSpc>
            </a:pPr>
            <a:r>
              <a:rPr lang="zh-CN" altLang="en-US" sz="1867" dirty="0">
                <a:solidFill>
                  <a:prstClr val="white"/>
                </a:solidFill>
                <a:latin typeface="微软雅黑" pitchFamily="34" charset="-122"/>
                <a:ea typeface="微软雅黑" pitchFamily="34" charset="-122"/>
              </a:rPr>
              <a:t>这里填写标题</a:t>
            </a:r>
          </a:p>
        </p:txBody>
      </p:sp>
      <p:sp>
        <p:nvSpPr>
          <p:cNvPr id="17" name="01 16"/>
          <p:cNvSpPr txBox="1"/>
          <p:nvPr/>
        </p:nvSpPr>
        <p:spPr>
          <a:xfrm>
            <a:off x="8213835" y="4625075"/>
            <a:ext cx="1056117" cy="630942"/>
          </a:xfrm>
          <a:prstGeom prst="rect">
            <a:avLst/>
          </a:prstGeom>
          <a:noFill/>
        </p:spPr>
        <p:txBody>
          <a:bodyPr wrap="square" rtlCol="0" anchor="t">
            <a:spAutoFit/>
          </a:bodyPr>
          <a:lstStyle/>
          <a:p>
            <a:pPr algn="ctr">
              <a:lnSpc>
                <a:spcPts val="2133"/>
              </a:lnSpc>
            </a:pPr>
            <a:r>
              <a:rPr lang="zh-CN" altLang="en-US" sz="1867" dirty="0">
                <a:solidFill>
                  <a:prstClr val="white"/>
                </a:solidFill>
                <a:latin typeface="微软雅黑" pitchFamily="34" charset="-122"/>
                <a:ea typeface="微软雅黑" pitchFamily="34" charset="-122"/>
              </a:rPr>
              <a:t>这里填写标题</a:t>
            </a:r>
          </a:p>
        </p:txBody>
      </p:sp>
      <p:sp>
        <p:nvSpPr>
          <p:cNvPr id="18" name="01 17"/>
          <p:cNvSpPr/>
          <p:nvPr/>
        </p:nvSpPr>
        <p:spPr>
          <a:xfrm>
            <a:off x="1183036" y="2609083"/>
            <a:ext cx="9825929" cy="1107949"/>
          </a:xfrm>
          <a:prstGeom prst="rect">
            <a:avLst/>
          </a:prstGeom>
        </p:spPr>
        <p:txBody>
          <a:bodyPr wrap="square" lIns="121879" tIns="60937" rIns="121879" bIns="60937">
            <a:spAutoFit/>
          </a:bodyPr>
          <a:lstStyle/>
          <a:p>
            <a:pPr algn="just" defTabSz="1218743"/>
            <a:r>
              <a:rPr lang="zh-CN" altLang="en-US" sz="1600" dirty="0">
                <a:solidFill>
                  <a:schemeClr val="tx1">
                    <a:lumMod val="65000"/>
                    <a:lumOff val="35000"/>
                  </a:schemeClr>
                </a:solidFill>
                <a:latin typeface="微软雅黑" pitchFamily="34" charset="-122"/>
                <a:ea typeface="微软雅黑" pitchFamily="34" charset="-122"/>
              </a:rPr>
              <a:t>       点击添加文字信息内容点击添加文字信息内容点击添加文字信息内容点击添加文字信息内容点击添加文字信息内容点击添加文字信息内容点击添加文字信息内容点击添加文字信息内容点击添加文字信息内容点击添加文字信息内容点击添加文字信息内容点击添加文字信息内容点击添加文字信息内容。</a:t>
            </a:r>
          </a:p>
          <a:p>
            <a:pPr algn="just" defTabSz="1218743"/>
            <a:endParaRPr lang="zh-CN" altLang="en-US" sz="1600" dirty="0">
              <a:solidFill>
                <a:schemeClr val="tx1">
                  <a:lumMod val="65000"/>
                  <a:lumOff val="35000"/>
                </a:schemeClr>
              </a:solidFill>
              <a:latin typeface="微软雅黑" pitchFamily="34" charset="-122"/>
              <a:ea typeface="微软雅黑" pitchFamily="34" charset="-122"/>
            </a:endParaRPr>
          </a:p>
        </p:txBody>
      </p:sp>
      <p:sp>
        <p:nvSpPr>
          <p:cNvPr id="19" name="01 18"/>
          <p:cNvSpPr txBox="1"/>
          <p:nvPr/>
        </p:nvSpPr>
        <p:spPr>
          <a:xfrm>
            <a:off x="2992935" y="1988840"/>
            <a:ext cx="5780021" cy="502766"/>
          </a:xfrm>
          <a:prstGeom prst="rect">
            <a:avLst/>
          </a:prstGeom>
          <a:noFill/>
        </p:spPr>
        <p:txBody>
          <a:bodyPr wrap="square" rtlCol="0">
            <a:spAutoFit/>
          </a:bodyPr>
          <a:lstStyle/>
          <a:p>
            <a:pPr algn="ctr"/>
            <a:r>
              <a:rPr lang="zh-CN" altLang="en-US" sz="2667" b="1" dirty="0">
                <a:latin typeface="微软雅黑" pitchFamily="34" charset="-122"/>
                <a:ea typeface="微软雅黑" pitchFamily="34" charset="-122"/>
              </a:rPr>
              <a:t>在这里填写项目的大标题</a:t>
            </a:r>
          </a:p>
        </p:txBody>
      </p:sp>
      <p:sp>
        <p:nvSpPr>
          <p:cNvPr id="20" name="标题 19"/>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20572404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300"/>
                                        <p:tgtEl>
                                          <p:spTgt spid="19"/>
                                        </p:tgtEl>
                                        <p:attrNameLst>
                                          <p:attrName>ppt_y</p:attrName>
                                        </p:attrNameLst>
                                      </p:cBhvr>
                                      <p:tavLst>
                                        <p:tav tm="0">
                                          <p:val>
                                            <p:strVal val="#ppt_y-#ppt_h*1.125000"/>
                                          </p:val>
                                        </p:tav>
                                        <p:tav tm="100000">
                                          <p:val>
                                            <p:strVal val="#ppt_y"/>
                                          </p:val>
                                        </p:tav>
                                      </p:tavLst>
                                    </p:anim>
                                    <p:animEffect transition="in" filter="wipe(down)">
                                      <p:cBhvr>
                                        <p:cTn id="8" dur="300"/>
                                        <p:tgtEl>
                                          <p:spTgt spid="19"/>
                                        </p:tgtEl>
                                      </p:cBhvr>
                                    </p:animEffect>
                                  </p:childTnLst>
                                </p:cTn>
                              </p:par>
                            </p:childTnLst>
                          </p:cTn>
                        </p:par>
                        <p:par>
                          <p:cTn id="9" fill="hold">
                            <p:stCondLst>
                              <p:cond delay="300"/>
                            </p:stCondLst>
                            <p:childTnLst>
                              <p:par>
                                <p:cTn id="10" presetID="2" presetClass="entr" presetSubtype="4" decel="73333"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300" fill="hold"/>
                                        <p:tgtEl>
                                          <p:spTgt spid="18"/>
                                        </p:tgtEl>
                                        <p:attrNameLst>
                                          <p:attrName>ppt_x</p:attrName>
                                        </p:attrNameLst>
                                      </p:cBhvr>
                                      <p:tavLst>
                                        <p:tav tm="0">
                                          <p:val>
                                            <p:strVal val="#ppt_x"/>
                                          </p:val>
                                        </p:tav>
                                        <p:tav tm="100000">
                                          <p:val>
                                            <p:strVal val="#ppt_x"/>
                                          </p:val>
                                        </p:tav>
                                      </p:tavLst>
                                    </p:anim>
                                    <p:anim calcmode="lin" valueType="num">
                                      <p:cBhvr additive="base">
                                        <p:cTn id="13" dur="300" fill="hold"/>
                                        <p:tgtEl>
                                          <p:spTgt spid="18"/>
                                        </p:tgtEl>
                                        <p:attrNameLst>
                                          <p:attrName>ppt_y</p:attrName>
                                        </p:attrNameLst>
                                      </p:cBhvr>
                                      <p:tavLst>
                                        <p:tav tm="0">
                                          <p:val>
                                            <p:strVal val="1+#ppt_h/2"/>
                                          </p:val>
                                        </p:tav>
                                        <p:tav tm="100000">
                                          <p:val>
                                            <p:strVal val="#ppt_y"/>
                                          </p:val>
                                        </p:tav>
                                      </p:tavLst>
                                    </p:anim>
                                  </p:childTnLst>
                                </p:cTn>
                              </p:par>
                            </p:childTnLst>
                          </p:cTn>
                        </p:par>
                        <p:par>
                          <p:cTn id="14" fill="hold">
                            <p:stCondLst>
                              <p:cond delay="600"/>
                            </p:stCondLst>
                            <p:childTnLst>
                              <p:par>
                                <p:cTn id="15" presetID="2" presetClass="entr" presetSubtype="8" decel="63333"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300" fill="hold"/>
                                        <p:tgtEl>
                                          <p:spTgt spid="2"/>
                                        </p:tgtEl>
                                        <p:attrNameLst>
                                          <p:attrName>ppt_x</p:attrName>
                                        </p:attrNameLst>
                                      </p:cBhvr>
                                      <p:tavLst>
                                        <p:tav tm="0">
                                          <p:val>
                                            <p:strVal val="0-#ppt_w/2"/>
                                          </p:val>
                                        </p:tav>
                                        <p:tav tm="100000">
                                          <p:val>
                                            <p:strVal val="#ppt_x"/>
                                          </p:val>
                                        </p:tav>
                                      </p:tavLst>
                                    </p:anim>
                                    <p:anim calcmode="lin" valueType="num">
                                      <p:cBhvr additive="base">
                                        <p:cTn id="18" dur="300" fill="hold"/>
                                        <p:tgtEl>
                                          <p:spTgt spid="2"/>
                                        </p:tgtEl>
                                        <p:attrNameLst>
                                          <p:attrName>ppt_y</p:attrName>
                                        </p:attrNameLst>
                                      </p:cBhvr>
                                      <p:tavLst>
                                        <p:tav tm="0">
                                          <p:val>
                                            <p:strVal val="#ppt_y"/>
                                          </p:val>
                                        </p:tav>
                                        <p:tav tm="100000">
                                          <p:val>
                                            <p:strVal val="#ppt_y"/>
                                          </p:val>
                                        </p:tav>
                                      </p:tavLst>
                                    </p:anim>
                                  </p:childTnLst>
                                </p:cTn>
                              </p:par>
                            </p:childTnLst>
                          </p:cTn>
                        </p:par>
                        <p:par>
                          <p:cTn id="19" fill="hold">
                            <p:stCondLst>
                              <p:cond delay="900"/>
                            </p:stCondLst>
                            <p:childTnLst>
                              <p:par>
                                <p:cTn id="20" presetID="2" presetClass="entr" presetSubtype="8" decel="63333"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300" fill="hold"/>
                                        <p:tgtEl>
                                          <p:spTgt spid="5"/>
                                        </p:tgtEl>
                                        <p:attrNameLst>
                                          <p:attrName>ppt_x</p:attrName>
                                        </p:attrNameLst>
                                      </p:cBhvr>
                                      <p:tavLst>
                                        <p:tav tm="0">
                                          <p:val>
                                            <p:strVal val="0-#ppt_w/2"/>
                                          </p:val>
                                        </p:tav>
                                        <p:tav tm="100000">
                                          <p:val>
                                            <p:strVal val="#ppt_x"/>
                                          </p:val>
                                        </p:tav>
                                      </p:tavLst>
                                    </p:anim>
                                    <p:anim calcmode="lin" valueType="num">
                                      <p:cBhvr additive="base">
                                        <p:cTn id="23" dur="300" fill="hold"/>
                                        <p:tgtEl>
                                          <p:spTgt spid="5"/>
                                        </p:tgtEl>
                                        <p:attrNameLst>
                                          <p:attrName>ppt_y</p:attrName>
                                        </p:attrNameLst>
                                      </p:cBhvr>
                                      <p:tavLst>
                                        <p:tav tm="0">
                                          <p:val>
                                            <p:strVal val="#ppt_y"/>
                                          </p:val>
                                        </p:tav>
                                        <p:tav tm="100000">
                                          <p:val>
                                            <p:strVal val="#ppt_y"/>
                                          </p:val>
                                        </p:tav>
                                      </p:tavLst>
                                    </p:anim>
                                  </p:childTnLst>
                                </p:cTn>
                              </p:par>
                            </p:childTnLst>
                          </p:cTn>
                        </p:par>
                        <p:par>
                          <p:cTn id="24" fill="hold">
                            <p:stCondLst>
                              <p:cond delay="1200"/>
                            </p:stCondLst>
                            <p:childTnLst>
                              <p:par>
                                <p:cTn id="25" presetID="2" presetClass="entr" presetSubtype="8" decel="63333"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300" fill="hold"/>
                                        <p:tgtEl>
                                          <p:spTgt spid="8"/>
                                        </p:tgtEl>
                                        <p:attrNameLst>
                                          <p:attrName>ppt_x</p:attrName>
                                        </p:attrNameLst>
                                      </p:cBhvr>
                                      <p:tavLst>
                                        <p:tav tm="0">
                                          <p:val>
                                            <p:strVal val="0-#ppt_w/2"/>
                                          </p:val>
                                        </p:tav>
                                        <p:tav tm="100000">
                                          <p:val>
                                            <p:strVal val="#ppt_x"/>
                                          </p:val>
                                        </p:tav>
                                      </p:tavLst>
                                    </p:anim>
                                    <p:anim calcmode="lin" valueType="num">
                                      <p:cBhvr additive="base">
                                        <p:cTn id="28" dur="300" fill="hold"/>
                                        <p:tgtEl>
                                          <p:spTgt spid="8"/>
                                        </p:tgtEl>
                                        <p:attrNameLst>
                                          <p:attrName>ppt_y</p:attrName>
                                        </p:attrNameLst>
                                      </p:cBhvr>
                                      <p:tavLst>
                                        <p:tav tm="0">
                                          <p:val>
                                            <p:strVal val="#ppt_y"/>
                                          </p:val>
                                        </p:tav>
                                        <p:tav tm="100000">
                                          <p:val>
                                            <p:strVal val="#ppt_y"/>
                                          </p:val>
                                        </p:tav>
                                      </p:tavLst>
                                    </p:anim>
                                  </p:childTnLst>
                                </p:cTn>
                              </p:par>
                            </p:childTnLst>
                          </p:cTn>
                        </p:par>
                        <p:par>
                          <p:cTn id="29" fill="hold">
                            <p:stCondLst>
                              <p:cond delay="1500"/>
                            </p:stCondLst>
                            <p:childTnLst>
                              <p:par>
                                <p:cTn id="30" presetID="2" presetClass="entr" presetSubtype="8" decel="63333"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300" fill="hold"/>
                                        <p:tgtEl>
                                          <p:spTgt spid="11"/>
                                        </p:tgtEl>
                                        <p:attrNameLst>
                                          <p:attrName>ppt_x</p:attrName>
                                        </p:attrNameLst>
                                      </p:cBhvr>
                                      <p:tavLst>
                                        <p:tav tm="0">
                                          <p:val>
                                            <p:strVal val="0-#ppt_w/2"/>
                                          </p:val>
                                        </p:tav>
                                        <p:tav tm="100000">
                                          <p:val>
                                            <p:strVal val="#ppt_x"/>
                                          </p:val>
                                        </p:tav>
                                      </p:tavLst>
                                    </p:anim>
                                    <p:anim calcmode="lin" valueType="num">
                                      <p:cBhvr additive="base">
                                        <p:cTn id="33" dur="300" fill="hold"/>
                                        <p:tgtEl>
                                          <p:spTgt spid="11"/>
                                        </p:tgtEl>
                                        <p:attrNameLst>
                                          <p:attrName>ppt_y</p:attrName>
                                        </p:attrNameLst>
                                      </p:cBhvr>
                                      <p:tavLst>
                                        <p:tav tm="0">
                                          <p:val>
                                            <p:strVal val="#ppt_y"/>
                                          </p:val>
                                        </p:tav>
                                        <p:tav tm="100000">
                                          <p:val>
                                            <p:strVal val="#ppt_y"/>
                                          </p:val>
                                        </p:tav>
                                      </p:tavLst>
                                    </p:anim>
                                  </p:childTnLst>
                                </p:cTn>
                              </p:par>
                            </p:childTnLst>
                          </p:cTn>
                        </p:par>
                        <p:par>
                          <p:cTn id="34" fill="hold">
                            <p:stCondLst>
                              <p:cond delay="1800"/>
                            </p:stCondLst>
                            <p:childTnLst>
                              <p:par>
                                <p:cTn id="35" presetID="53" presetClass="entr" presetSubtype="16"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childTnLst>
                                </p:cTn>
                              </p:par>
                              <p:par>
                                <p:cTn id="40" presetID="53" presetClass="entr" presetSubtype="16" fill="hold" nodeType="with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ppt_w</p:attrName>
                                        </p:attrNameLst>
                                      </p:cBhvr>
                                      <p:tavLst>
                                        <p:tav tm="0">
                                          <p:val>
                                            <p:fltVal val="0"/>
                                          </p:val>
                                        </p:tav>
                                        <p:tav tm="100000">
                                          <p:val>
                                            <p:strVal val="#ppt_w"/>
                                          </p:val>
                                        </p:tav>
                                      </p:tavLst>
                                    </p:anim>
                                    <p:anim calcmode="lin" valueType="num">
                                      <p:cBhvr>
                                        <p:cTn id="43" dur="500" fill="hold"/>
                                        <p:tgtEl>
                                          <p:spTgt spid="12"/>
                                        </p:tgtEl>
                                        <p:attrNameLst>
                                          <p:attrName>ppt_h</p:attrName>
                                        </p:attrNameLst>
                                      </p:cBhvr>
                                      <p:tavLst>
                                        <p:tav tm="0">
                                          <p:val>
                                            <p:fltVal val="0"/>
                                          </p:val>
                                        </p:tav>
                                        <p:tav tm="100000">
                                          <p:val>
                                            <p:strVal val="#ppt_h"/>
                                          </p:val>
                                        </p:tav>
                                      </p:tavLst>
                                    </p:anim>
                                    <p:animEffect transition="in" filter="fade">
                                      <p:cBhvr>
                                        <p:cTn id="44" dur="500"/>
                                        <p:tgtEl>
                                          <p:spTgt spid="12"/>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p:cTn id="47" dur="500" fill="hold"/>
                                        <p:tgtEl>
                                          <p:spTgt spid="16"/>
                                        </p:tgtEl>
                                        <p:attrNameLst>
                                          <p:attrName>ppt_w</p:attrName>
                                        </p:attrNameLst>
                                      </p:cBhvr>
                                      <p:tavLst>
                                        <p:tav tm="0">
                                          <p:val>
                                            <p:fltVal val="0"/>
                                          </p:val>
                                        </p:tav>
                                        <p:tav tm="100000">
                                          <p:val>
                                            <p:strVal val="#ppt_w"/>
                                          </p:val>
                                        </p:tav>
                                      </p:tavLst>
                                    </p:anim>
                                    <p:anim calcmode="lin" valueType="num">
                                      <p:cBhvr>
                                        <p:cTn id="48" dur="500" fill="hold"/>
                                        <p:tgtEl>
                                          <p:spTgt spid="16"/>
                                        </p:tgtEl>
                                        <p:attrNameLst>
                                          <p:attrName>ppt_h</p:attrName>
                                        </p:attrNameLst>
                                      </p:cBhvr>
                                      <p:tavLst>
                                        <p:tav tm="0">
                                          <p:val>
                                            <p:fltVal val="0"/>
                                          </p:val>
                                        </p:tav>
                                        <p:tav tm="100000">
                                          <p:val>
                                            <p:strVal val="#ppt_h"/>
                                          </p:val>
                                        </p:tav>
                                      </p:tavLst>
                                    </p:anim>
                                    <p:animEffect transition="in" filter="fade">
                                      <p:cBhvr>
                                        <p:cTn id="49" dur="500"/>
                                        <p:tgtEl>
                                          <p:spTgt spid="16"/>
                                        </p:tgtEl>
                                      </p:cBhvr>
                                    </p:animEffect>
                                  </p:childTnLst>
                                </p:cTn>
                              </p:par>
                              <p:par>
                                <p:cTn id="50" presetID="53" presetClass="entr" presetSubtype="16" fill="hold" nodeType="with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p:cTn id="52" dur="500" fill="hold"/>
                                        <p:tgtEl>
                                          <p:spTgt spid="13"/>
                                        </p:tgtEl>
                                        <p:attrNameLst>
                                          <p:attrName>ppt_w</p:attrName>
                                        </p:attrNameLst>
                                      </p:cBhvr>
                                      <p:tavLst>
                                        <p:tav tm="0">
                                          <p:val>
                                            <p:fltVal val="0"/>
                                          </p:val>
                                        </p:tav>
                                        <p:tav tm="100000">
                                          <p:val>
                                            <p:strVal val="#ppt_w"/>
                                          </p:val>
                                        </p:tav>
                                      </p:tavLst>
                                    </p:anim>
                                    <p:anim calcmode="lin" valueType="num">
                                      <p:cBhvr>
                                        <p:cTn id="53" dur="500" fill="hold"/>
                                        <p:tgtEl>
                                          <p:spTgt spid="13"/>
                                        </p:tgtEl>
                                        <p:attrNameLst>
                                          <p:attrName>ppt_h</p:attrName>
                                        </p:attrNameLst>
                                      </p:cBhvr>
                                      <p:tavLst>
                                        <p:tav tm="0">
                                          <p:val>
                                            <p:fltVal val="0"/>
                                          </p:val>
                                        </p:tav>
                                        <p:tav tm="100000">
                                          <p:val>
                                            <p:strVal val="#ppt_h"/>
                                          </p:val>
                                        </p:tav>
                                      </p:tavLst>
                                    </p:anim>
                                    <p:animEffect transition="in" filter="fade">
                                      <p:cBhvr>
                                        <p:cTn id="54" dur="500"/>
                                        <p:tgtEl>
                                          <p:spTgt spid="13"/>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p:cTn id="57" dur="500" fill="hold"/>
                                        <p:tgtEl>
                                          <p:spTgt spid="17"/>
                                        </p:tgtEl>
                                        <p:attrNameLst>
                                          <p:attrName>ppt_w</p:attrName>
                                        </p:attrNameLst>
                                      </p:cBhvr>
                                      <p:tavLst>
                                        <p:tav tm="0">
                                          <p:val>
                                            <p:fltVal val="0"/>
                                          </p:val>
                                        </p:tav>
                                        <p:tav tm="100000">
                                          <p:val>
                                            <p:strVal val="#ppt_w"/>
                                          </p:val>
                                        </p:tav>
                                      </p:tavLst>
                                    </p:anim>
                                    <p:anim calcmode="lin" valueType="num">
                                      <p:cBhvr>
                                        <p:cTn id="58" dur="500" fill="hold"/>
                                        <p:tgtEl>
                                          <p:spTgt spid="17"/>
                                        </p:tgtEl>
                                        <p:attrNameLst>
                                          <p:attrName>ppt_h</p:attrName>
                                        </p:attrNameLst>
                                      </p:cBhvr>
                                      <p:tavLst>
                                        <p:tav tm="0">
                                          <p:val>
                                            <p:fltVal val="0"/>
                                          </p:val>
                                        </p:tav>
                                        <p:tav tm="100000">
                                          <p:val>
                                            <p:strVal val="#ppt_h"/>
                                          </p:val>
                                        </p:tav>
                                      </p:tavLst>
                                    </p:anim>
                                    <p:animEffect transition="in" filter="fade">
                                      <p:cBhvr>
                                        <p:cTn id="59" dur="500"/>
                                        <p:tgtEl>
                                          <p:spTgt spid="17"/>
                                        </p:tgtEl>
                                      </p:cBhvr>
                                    </p:animEffect>
                                  </p:childTnLst>
                                </p:cTn>
                              </p:par>
                              <p:par>
                                <p:cTn id="60" presetID="53" presetClass="entr" presetSubtype="16" fill="hold" nodeType="withEffect">
                                  <p:stCondLst>
                                    <p:cond delay="0"/>
                                  </p:stCondLst>
                                  <p:childTnLst>
                                    <p:set>
                                      <p:cBhvr>
                                        <p:cTn id="61" dur="1" fill="hold">
                                          <p:stCondLst>
                                            <p:cond delay="0"/>
                                          </p:stCondLst>
                                        </p:cTn>
                                        <p:tgtEl>
                                          <p:spTgt spid="14"/>
                                        </p:tgtEl>
                                        <p:attrNameLst>
                                          <p:attrName>style.visibility</p:attrName>
                                        </p:attrNameLst>
                                      </p:cBhvr>
                                      <p:to>
                                        <p:strVal val="visible"/>
                                      </p:to>
                                    </p:set>
                                    <p:anim calcmode="lin" valueType="num">
                                      <p:cBhvr>
                                        <p:cTn id="62" dur="500" fill="hold"/>
                                        <p:tgtEl>
                                          <p:spTgt spid="14"/>
                                        </p:tgtEl>
                                        <p:attrNameLst>
                                          <p:attrName>ppt_w</p:attrName>
                                        </p:attrNameLst>
                                      </p:cBhvr>
                                      <p:tavLst>
                                        <p:tav tm="0">
                                          <p:val>
                                            <p:fltVal val="0"/>
                                          </p:val>
                                        </p:tav>
                                        <p:tav tm="100000">
                                          <p:val>
                                            <p:strVal val="#ppt_w"/>
                                          </p:val>
                                        </p:tav>
                                      </p:tavLst>
                                    </p:anim>
                                    <p:anim calcmode="lin" valueType="num">
                                      <p:cBhvr>
                                        <p:cTn id="63" dur="500" fill="hold"/>
                                        <p:tgtEl>
                                          <p:spTgt spid="14"/>
                                        </p:tgtEl>
                                        <p:attrNameLst>
                                          <p:attrName>ppt_h</p:attrName>
                                        </p:attrNameLst>
                                      </p:cBhvr>
                                      <p:tavLst>
                                        <p:tav tm="0">
                                          <p:val>
                                            <p:fltVal val="0"/>
                                          </p:val>
                                        </p:tav>
                                        <p:tav tm="100000">
                                          <p:val>
                                            <p:strVal val="#ppt_h"/>
                                          </p:val>
                                        </p:tav>
                                      </p:tavLst>
                                    </p:anim>
                                    <p:animEffect transition="in" filter="fade">
                                      <p:cBhvr>
                                        <p:cTn id="6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p:bldP spid="16" grpId="0"/>
      <p:bldP spid="17" grpId="0"/>
      <p:bldP spid="18" grpId="0"/>
      <p:bldP spid="1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01 1"/>
          <p:cNvSpPr/>
          <p:nvPr/>
        </p:nvSpPr>
        <p:spPr>
          <a:xfrm>
            <a:off x="1280801" y="3132456"/>
            <a:ext cx="3202432" cy="568960"/>
          </a:xfrm>
          <a:custGeom>
            <a:avLst/>
            <a:gdLst>
              <a:gd name="connsiteX0" fmla="*/ 2401824 w 2401824"/>
              <a:gd name="connsiteY0" fmla="*/ 426720 h 426720"/>
              <a:gd name="connsiteX1" fmla="*/ 2133600 w 2401824"/>
              <a:gd name="connsiteY1" fmla="*/ 0 h 426720"/>
              <a:gd name="connsiteX2" fmla="*/ 0 w 2401824"/>
              <a:gd name="connsiteY2" fmla="*/ 0 h 426720"/>
            </a:gdLst>
            <a:ahLst/>
            <a:cxnLst>
              <a:cxn ang="0">
                <a:pos x="connsiteX0" y="connsiteY0"/>
              </a:cxn>
              <a:cxn ang="0">
                <a:pos x="connsiteX1" y="connsiteY1"/>
              </a:cxn>
              <a:cxn ang="0">
                <a:pos x="connsiteX2" y="connsiteY2"/>
              </a:cxn>
            </a:cxnLst>
            <a:rect l="l" t="t" r="r" b="b"/>
            <a:pathLst>
              <a:path w="2401824" h="426720">
                <a:moveTo>
                  <a:pt x="2401824" y="426720"/>
                </a:moveTo>
                <a:lnTo>
                  <a:pt x="2133600" y="0"/>
                </a:lnTo>
                <a:lnTo>
                  <a:pt x="0" y="0"/>
                </a:lnTo>
              </a:path>
            </a:pathLst>
          </a:custGeom>
          <a:noFill/>
          <a:ln cap="rnd">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 name="01 20"/>
          <p:cNvSpPr>
            <a:spLocks noEditPoints="1"/>
          </p:cNvSpPr>
          <p:nvPr/>
        </p:nvSpPr>
        <p:spPr bwMode="auto">
          <a:xfrm>
            <a:off x="4564882" y="3089870"/>
            <a:ext cx="1403351" cy="74084"/>
          </a:xfrm>
          <a:custGeom>
            <a:avLst/>
            <a:gdLst>
              <a:gd name="T0" fmla="*/ 116 w 116"/>
              <a:gd name="T1" fmla="*/ 0 h 6"/>
              <a:gd name="T2" fmla="*/ 114 w 116"/>
              <a:gd name="T3" fmla="*/ 3 h 6"/>
              <a:gd name="T4" fmla="*/ 116 w 116"/>
              <a:gd name="T5" fmla="*/ 5 h 6"/>
              <a:gd name="T6" fmla="*/ 116 w 116"/>
              <a:gd name="T7" fmla="*/ 0 h 6"/>
              <a:gd name="T8" fmla="*/ 0 w 116"/>
              <a:gd name="T9" fmla="*/ 0 h 6"/>
              <a:gd name="T10" fmla="*/ 0 w 116"/>
              <a:gd name="T11" fmla="*/ 0 h 6"/>
              <a:gd name="T12" fmla="*/ 0 w 116"/>
              <a:gd name="T13" fmla="*/ 6 h 6"/>
              <a:gd name="T14" fmla="*/ 0 w 116"/>
              <a:gd name="T15" fmla="*/ 6 h 6"/>
              <a:gd name="T16" fmla="*/ 3 w 116"/>
              <a:gd name="T17" fmla="*/ 3 h 6"/>
              <a:gd name="T18" fmla="*/ 0 w 116"/>
              <a:gd name="T19" fmla="*/ 0 h 6"/>
              <a:gd name="T20" fmla="*/ 59 w 116"/>
              <a:gd name="T21" fmla="*/ 0 h 6"/>
              <a:gd name="T22" fmla="*/ 56 w 116"/>
              <a:gd name="T23" fmla="*/ 3 h 6"/>
              <a:gd name="T24" fmla="*/ 59 w 116"/>
              <a:gd name="T25" fmla="*/ 6 h 6"/>
              <a:gd name="T26" fmla="*/ 62 w 116"/>
              <a:gd name="T27" fmla="*/ 3 h 6"/>
              <a:gd name="T28" fmla="*/ 59 w 116"/>
              <a:gd name="T2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6" h="6">
                <a:moveTo>
                  <a:pt x="116" y="0"/>
                </a:moveTo>
                <a:cubicBezTo>
                  <a:pt x="115" y="1"/>
                  <a:pt x="114" y="2"/>
                  <a:pt x="114" y="3"/>
                </a:cubicBezTo>
                <a:cubicBezTo>
                  <a:pt x="114" y="4"/>
                  <a:pt x="115" y="5"/>
                  <a:pt x="116" y="5"/>
                </a:cubicBezTo>
                <a:cubicBezTo>
                  <a:pt x="116" y="0"/>
                  <a:pt x="116" y="0"/>
                  <a:pt x="116" y="0"/>
                </a:cubicBezTo>
                <a:moveTo>
                  <a:pt x="0" y="0"/>
                </a:moveTo>
                <a:cubicBezTo>
                  <a:pt x="0" y="0"/>
                  <a:pt x="0" y="0"/>
                  <a:pt x="0" y="0"/>
                </a:cubicBezTo>
                <a:cubicBezTo>
                  <a:pt x="0" y="6"/>
                  <a:pt x="0" y="6"/>
                  <a:pt x="0" y="6"/>
                </a:cubicBezTo>
                <a:cubicBezTo>
                  <a:pt x="0" y="6"/>
                  <a:pt x="0" y="6"/>
                  <a:pt x="0" y="6"/>
                </a:cubicBezTo>
                <a:cubicBezTo>
                  <a:pt x="2" y="6"/>
                  <a:pt x="3" y="4"/>
                  <a:pt x="3" y="3"/>
                </a:cubicBezTo>
                <a:cubicBezTo>
                  <a:pt x="3" y="1"/>
                  <a:pt x="2" y="0"/>
                  <a:pt x="0" y="0"/>
                </a:cubicBezTo>
                <a:moveTo>
                  <a:pt x="59" y="0"/>
                </a:moveTo>
                <a:cubicBezTo>
                  <a:pt x="57" y="0"/>
                  <a:pt x="56" y="1"/>
                  <a:pt x="56" y="3"/>
                </a:cubicBezTo>
                <a:cubicBezTo>
                  <a:pt x="56" y="4"/>
                  <a:pt x="57" y="6"/>
                  <a:pt x="59" y="6"/>
                </a:cubicBezTo>
                <a:cubicBezTo>
                  <a:pt x="60" y="6"/>
                  <a:pt x="62" y="4"/>
                  <a:pt x="62" y="3"/>
                </a:cubicBezTo>
                <a:cubicBezTo>
                  <a:pt x="62" y="1"/>
                  <a:pt x="60" y="0"/>
                  <a:pt x="59" y="0"/>
                </a:cubicBezTo>
              </a:path>
            </a:pathLst>
          </a:custGeom>
          <a:solidFill>
            <a:srgbClr val="EDED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nvGrpSpPr>
          <p:cNvPr id="4" name="01 3"/>
          <p:cNvGrpSpPr/>
          <p:nvPr/>
        </p:nvGrpSpPr>
        <p:grpSpPr>
          <a:xfrm>
            <a:off x="4539481" y="4023319"/>
            <a:ext cx="1549400" cy="905933"/>
            <a:chOff x="3271838" y="2676525"/>
            <a:chExt cx="1162050" cy="679450"/>
          </a:xfrm>
        </p:grpSpPr>
        <p:sp>
          <p:nvSpPr>
            <p:cNvPr id="5" name="01 30"/>
            <p:cNvSpPr>
              <a:spLocks/>
            </p:cNvSpPr>
            <p:nvPr/>
          </p:nvSpPr>
          <p:spPr bwMode="auto">
            <a:xfrm>
              <a:off x="3271838" y="2676525"/>
              <a:ext cx="1162050" cy="679450"/>
            </a:xfrm>
            <a:custGeom>
              <a:avLst/>
              <a:gdLst>
                <a:gd name="T0" fmla="*/ 128 w 128"/>
                <a:gd name="T1" fmla="*/ 0 h 75"/>
                <a:gd name="T2" fmla="*/ 20 w 128"/>
                <a:gd name="T3" fmla="*/ 75 h 75"/>
                <a:gd name="T4" fmla="*/ 0 w 128"/>
                <a:gd name="T5" fmla="*/ 31 h 75"/>
                <a:gd name="T6" fmla="*/ 128 w 128"/>
                <a:gd name="T7" fmla="*/ 0 h 75"/>
              </a:gdLst>
              <a:ahLst/>
              <a:cxnLst>
                <a:cxn ang="0">
                  <a:pos x="T0" y="T1"/>
                </a:cxn>
                <a:cxn ang="0">
                  <a:pos x="T2" y="T3"/>
                </a:cxn>
                <a:cxn ang="0">
                  <a:pos x="T4" y="T5"/>
                </a:cxn>
                <a:cxn ang="0">
                  <a:pos x="T6" y="T7"/>
                </a:cxn>
              </a:cxnLst>
              <a:rect l="0" t="0" r="r" b="b"/>
              <a:pathLst>
                <a:path w="128" h="75">
                  <a:moveTo>
                    <a:pt x="128" y="0"/>
                  </a:moveTo>
                  <a:cubicBezTo>
                    <a:pt x="20" y="75"/>
                    <a:pt x="20" y="75"/>
                    <a:pt x="20" y="75"/>
                  </a:cubicBezTo>
                  <a:cubicBezTo>
                    <a:pt x="10" y="60"/>
                    <a:pt x="4" y="48"/>
                    <a:pt x="0" y="31"/>
                  </a:cubicBezTo>
                  <a:lnTo>
                    <a:pt x="128"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 name="01 5"/>
            <p:cNvSpPr txBox="1"/>
            <p:nvPr/>
          </p:nvSpPr>
          <p:spPr>
            <a:xfrm>
              <a:off x="3437712" y="2846973"/>
              <a:ext cx="435456" cy="315423"/>
            </a:xfrm>
            <a:prstGeom prst="rect">
              <a:avLst/>
            </a:prstGeom>
            <a:noFill/>
          </p:spPr>
          <p:txBody>
            <a:bodyPr wrap="none" rtlCol="0">
              <a:spAutoFit/>
            </a:bodyPr>
            <a:lstStyle/>
            <a:p>
              <a:r>
                <a:rPr lang="en-US" altLang="zh-CN" sz="2133" dirty="0">
                  <a:solidFill>
                    <a:schemeClr val="bg1"/>
                  </a:solidFill>
                  <a:latin typeface="Arial" pitchFamily="34" charset="0"/>
                  <a:cs typeface="Arial" pitchFamily="34" charset="0"/>
                </a:rPr>
                <a:t>9%</a:t>
              </a:r>
              <a:endParaRPr lang="zh-CN" altLang="en-US" sz="2133" dirty="0">
                <a:solidFill>
                  <a:schemeClr val="bg1"/>
                </a:solidFill>
                <a:latin typeface="Arial" pitchFamily="34" charset="0"/>
                <a:cs typeface="Arial" pitchFamily="34" charset="0"/>
              </a:endParaRPr>
            </a:p>
          </p:txBody>
        </p:sp>
      </p:grpSp>
      <p:grpSp>
        <p:nvGrpSpPr>
          <p:cNvPr id="7" name="01 6"/>
          <p:cNvGrpSpPr/>
          <p:nvPr/>
        </p:nvGrpSpPr>
        <p:grpSpPr>
          <a:xfrm>
            <a:off x="5580882" y="2909952"/>
            <a:ext cx="1246717" cy="1634067"/>
            <a:chOff x="4052888" y="1841500"/>
            <a:chExt cx="935038" cy="1225550"/>
          </a:xfrm>
        </p:grpSpPr>
        <p:sp>
          <p:nvSpPr>
            <p:cNvPr id="8" name="01 28"/>
            <p:cNvSpPr>
              <a:spLocks/>
            </p:cNvSpPr>
            <p:nvPr/>
          </p:nvSpPr>
          <p:spPr bwMode="auto">
            <a:xfrm>
              <a:off x="4052888" y="1841500"/>
              <a:ext cx="935038" cy="1225550"/>
            </a:xfrm>
            <a:custGeom>
              <a:avLst/>
              <a:gdLst>
                <a:gd name="T0" fmla="*/ 59 w 103"/>
                <a:gd name="T1" fmla="*/ 135 h 135"/>
                <a:gd name="T2" fmla="*/ 0 w 103"/>
                <a:gd name="T3" fmla="*/ 17 h 135"/>
                <a:gd name="T4" fmla="*/ 103 w 103"/>
                <a:gd name="T5" fmla="*/ 45 h 135"/>
                <a:gd name="T6" fmla="*/ 59 w 103"/>
                <a:gd name="T7" fmla="*/ 135 h 135"/>
              </a:gdLst>
              <a:ahLst/>
              <a:cxnLst>
                <a:cxn ang="0">
                  <a:pos x="T0" y="T1"/>
                </a:cxn>
                <a:cxn ang="0">
                  <a:pos x="T2" y="T3"/>
                </a:cxn>
                <a:cxn ang="0">
                  <a:pos x="T4" y="T5"/>
                </a:cxn>
                <a:cxn ang="0">
                  <a:pos x="T6" y="T7"/>
                </a:cxn>
              </a:cxnLst>
              <a:rect l="0" t="0" r="r" b="b"/>
              <a:pathLst>
                <a:path w="103" h="135">
                  <a:moveTo>
                    <a:pt x="59" y="135"/>
                  </a:moveTo>
                  <a:cubicBezTo>
                    <a:pt x="0" y="17"/>
                    <a:pt x="0" y="17"/>
                    <a:pt x="0" y="17"/>
                  </a:cubicBezTo>
                  <a:cubicBezTo>
                    <a:pt x="33" y="0"/>
                    <a:pt x="70" y="8"/>
                    <a:pt x="103" y="45"/>
                  </a:cubicBezTo>
                  <a:lnTo>
                    <a:pt x="59" y="135"/>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 name="01 8"/>
            <p:cNvSpPr txBox="1"/>
            <p:nvPr/>
          </p:nvSpPr>
          <p:spPr>
            <a:xfrm>
              <a:off x="4070936" y="1956971"/>
              <a:ext cx="435456" cy="315423"/>
            </a:xfrm>
            <a:prstGeom prst="rect">
              <a:avLst/>
            </a:prstGeom>
            <a:noFill/>
          </p:spPr>
          <p:txBody>
            <a:bodyPr wrap="none" rtlCol="0">
              <a:spAutoFit/>
            </a:bodyPr>
            <a:lstStyle/>
            <a:p>
              <a:r>
                <a:rPr lang="en-US" altLang="zh-CN" sz="2133" dirty="0">
                  <a:solidFill>
                    <a:schemeClr val="bg1"/>
                  </a:solidFill>
                  <a:latin typeface="Arial" pitchFamily="34" charset="0"/>
                  <a:cs typeface="Arial" pitchFamily="34" charset="0"/>
                </a:rPr>
                <a:t>9%</a:t>
              </a:r>
              <a:endParaRPr lang="zh-CN" altLang="en-US" sz="2133" dirty="0">
                <a:solidFill>
                  <a:schemeClr val="bg1"/>
                </a:solidFill>
                <a:latin typeface="Arial" pitchFamily="34" charset="0"/>
                <a:cs typeface="Arial" pitchFamily="34" charset="0"/>
              </a:endParaRPr>
            </a:p>
          </p:txBody>
        </p:sp>
      </p:grpSp>
      <p:grpSp>
        <p:nvGrpSpPr>
          <p:cNvPr id="10" name="01 9"/>
          <p:cNvGrpSpPr/>
          <p:nvPr/>
        </p:nvGrpSpPr>
        <p:grpSpPr>
          <a:xfrm>
            <a:off x="4588166" y="2715219"/>
            <a:ext cx="1500717" cy="1416051"/>
            <a:chOff x="3308351" y="1695450"/>
            <a:chExt cx="1125538" cy="1062038"/>
          </a:xfrm>
        </p:grpSpPr>
        <p:sp>
          <p:nvSpPr>
            <p:cNvPr id="11" name="01 25"/>
            <p:cNvSpPr>
              <a:spLocks/>
            </p:cNvSpPr>
            <p:nvPr/>
          </p:nvSpPr>
          <p:spPr bwMode="auto">
            <a:xfrm>
              <a:off x="3308351" y="1695450"/>
              <a:ext cx="1125538" cy="1062038"/>
            </a:xfrm>
            <a:custGeom>
              <a:avLst/>
              <a:gdLst>
                <a:gd name="T0" fmla="*/ 124 w 124"/>
                <a:gd name="T1" fmla="*/ 117 h 117"/>
                <a:gd name="T2" fmla="*/ 0 w 124"/>
                <a:gd name="T3" fmla="*/ 73 h 117"/>
                <a:gd name="T4" fmla="*/ 65 w 124"/>
                <a:gd name="T5" fmla="*/ 0 h 117"/>
                <a:gd name="T6" fmla="*/ 124 w 124"/>
                <a:gd name="T7" fmla="*/ 117 h 117"/>
              </a:gdLst>
              <a:ahLst/>
              <a:cxnLst>
                <a:cxn ang="0">
                  <a:pos x="T0" y="T1"/>
                </a:cxn>
                <a:cxn ang="0">
                  <a:pos x="T2" y="T3"/>
                </a:cxn>
                <a:cxn ang="0">
                  <a:pos x="T4" y="T5"/>
                </a:cxn>
                <a:cxn ang="0">
                  <a:pos x="T6" y="T7"/>
                </a:cxn>
              </a:cxnLst>
              <a:rect l="0" t="0" r="r" b="b"/>
              <a:pathLst>
                <a:path w="124" h="117">
                  <a:moveTo>
                    <a:pt x="124" y="117"/>
                  </a:moveTo>
                  <a:cubicBezTo>
                    <a:pt x="0" y="73"/>
                    <a:pt x="0" y="73"/>
                    <a:pt x="0" y="73"/>
                  </a:cubicBezTo>
                  <a:cubicBezTo>
                    <a:pt x="12" y="40"/>
                    <a:pt x="34" y="15"/>
                    <a:pt x="65" y="0"/>
                  </a:cubicBezTo>
                  <a:lnTo>
                    <a:pt x="124" y="117"/>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 name="01 11"/>
            <p:cNvSpPr txBox="1"/>
            <p:nvPr/>
          </p:nvSpPr>
          <p:spPr>
            <a:xfrm>
              <a:off x="3537536" y="1987451"/>
              <a:ext cx="549670" cy="315423"/>
            </a:xfrm>
            <a:prstGeom prst="rect">
              <a:avLst/>
            </a:prstGeom>
            <a:noFill/>
          </p:spPr>
          <p:txBody>
            <a:bodyPr wrap="none" rtlCol="0">
              <a:spAutoFit/>
            </a:bodyPr>
            <a:lstStyle/>
            <a:p>
              <a:r>
                <a:rPr lang="en-US" altLang="zh-CN" sz="2133" dirty="0">
                  <a:solidFill>
                    <a:schemeClr val="bg1"/>
                  </a:solidFill>
                  <a:latin typeface="Arial" pitchFamily="34" charset="0"/>
                  <a:cs typeface="Arial" pitchFamily="34" charset="0"/>
                </a:rPr>
                <a:t>15%</a:t>
              </a:r>
              <a:endParaRPr lang="zh-CN" altLang="en-US" sz="2133" dirty="0">
                <a:solidFill>
                  <a:schemeClr val="bg1"/>
                </a:solidFill>
                <a:latin typeface="Arial" pitchFamily="34" charset="0"/>
                <a:cs typeface="Arial" pitchFamily="34" charset="0"/>
              </a:endParaRPr>
            </a:p>
          </p:txBody>
        </p:sp>
      </p:grpSp>
      <p:grpSp>
        <p:nvGrpSpPr>
          <p:cNvPr id="13" name="01 12"/>
          <p:cNvGrpSpPr/>
          <p:nvPr/>
        </p:nvGrpSpPr>
        <p:grpSpPr>
          <a:xfrm>
            <a:off x="4418833" y="3515319"/>
            <a:ext cx="1621367" cy="895351"/>
            <a:chOff x="3181351" y="2295525"/>
            <a:chExt cx="1216025" cy="671513"/>
          </a:xfrm>
        </p:grpSpPr>
        <p:sp>
          <p:nvSpPr>
            <p:cNvPr id="14" name="01 29"/>
            <p:cNvSpPr>
              <a:spLocks/>
            </p:cNvSpPr>
            <p:nvPr/>
          </p:nvSpPr>
          <p:spPr bwMode="auto">
            <a:xfrm>
              <a:off x="3181351" y="2295525"/>
              <a:ext cx="1216025" cy="671513"/>
            </a:xfrm>
            <a:custGeom>
              <a:avLst/>
              <a:gdLst>
                <a:gd name="T0" fmla="*/ 134 w 134"/>
                <a:gd name="T1" fmla="*/ 43 h 74"/>
                <a:gd name="T2" fmla="*/ 6 w 134"/>
                <a:gd name="T3" fmla="*/ 74 h 74"/>
                <a:gd name="T4" fmla="*/ 10 w 134"/>
                <a:gd name="T5" fmla="*/ 0 h 74"/>
                <a:gd name="T6" fmla="*/ 134 w 134"/>
                <a:gd name="T7" fmla="*/ 43 h 74"/>
              </a:gdLst>
              <a:ahLst/>
              <a:cxnLst>
                <a:cxn ang="0">
                  <a:pos x="T0" y="T1"/>
                </a:cxn>
                <a:cxn ang="0">
                  <a:pos x="T2" y="T3"/>
                </a:cxn>
                <a:cxn ang="0">
                  <a:pos x="T4" y="T5"/>
                </a:cxn>
                <a:cxn ang="0">
                  <a:pos x="T6" y="T7"/>
                </a:cxn>
              </a:cxnLst>
              <a:rect l="0" t="0" r="r" b="b"/>
              <a:pathLst>
                <a:path w="134" h="74">
                  <a:moveTo>
                    <a:pt x="134" y="43"/>
                  </a:moveTo>
                  <a:cubicBezTo>
                    <a:pt x="6" y="74"/>
                    <a:pt x="6" y="74"/>
                    <a:pt x="6" y="74"/>
                  </a:cubicBezTo>
                  <a:cubicBezTo>
                    <a:pt x="0" y="48"/>
                    <a:pt x="1" y="24"/>
                    <a:pt x="10" y="0"/>
                  </a:cubicBezTo>
                  <a:lnTo>
                    <a:pt x="134" y="43"/>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5" name="01 14"/>
            <p:cNvSpPr txBox="1"/>
            <p:nvPr/>
          </p:nvSpPr>
          <p:spPr>
            <a:xfrm>
              <a:off x="3286076" y="2467511"/>
              <a:ext cx="549670" cy="315423"/>
            </a:xfrm>
            <a:prstGeom prst="rect">
              <a:avLst/>
            </a:prstGeom>
            <a:noFill/>
          </p:spPr>
          <p:txBody>
            <a:bodyPr wrap="none" rtlCol="0">
              <a:spAutoFit/>
            </a:bodyPr>
            <a:lstStyle/>
            <a:p>
              <a:r>
                <a:rPr lang="en-US" altLang="zh-CN" sz="2133" dirty="0">
                  <a:solidFill>
                    <a:schemeClr val="bg1"/>
                  </a:solidFill>
                  <a:latin typeface="Arial" pitchFamily="34" charset="0"/>
                  <a:cs typeface="Arial" pitchFamily="34" charset="0"/>
                </a:rPr>
                <a:t>18%</a:t>
              </a:r>
              <a:endParaRPr lang="zh-CN" altLang="en-US" sz="2133" dirty="0">
                <a:solidFill>
                  <a:schemeClr val="bg1"/>
                </a:solidFill>
                <a:latin typeface="Arial" pitchFamily="34" charset="0"/>
                <a:cs typeface="Arial" pitchFamily="34" charset="0"/>
              </a:endParaRPr>
            </a:p>
          </p:txBody>
        </p:sp>
      </p:grpSp>
      <p:grpSp>
        <p:nvGrpSpPr>
          <p:cNvPr id="16" name="01 15"/>
          <p:cNvGrpSpPr/>
          <p:nvPr/>
        </p:nvGrpSpPr>
        <p:grpSpPr>
          <a:xfrm>
            <a:off x="6040199" y="1771186"/>
            <a:ext cx="2262717" cy="2262717"/>
            <a:chOff x="4397376" y="987425"/>
            <a:chExt cx="1697038" cy="1697038"/>
          </a:xfrm>
        </p:grpSpPr>
        <p:sp>
          <p:nvSpPr>
            <p:cNvPr id="17" name="01 31"/>
            <p:cNvSpPr>
              <a:spLocks/>
            </p:cNvSpPr>
            <p:nvPr/>
          </p:nvSpPr>
          <p:spPr bwMode="auto">
            <a:xfrm>
              <a:off x="4397376" y="987425"/>
              <a:ext cx="1697038" cy="1697038"/>
            </a:xfrm>
            <a:custGeom>
              <a:avLst/>
              <a:gdLst>
                <a:gd name="T0" fmla="*/ 0 w 187"/>
                <a:gd name="T1" fmla="*/ 187 h 187"/>
                <a:gd name="T2" fmla="*/ 16 w 187"/>
                <a:gd name="T3" fmla="*/ 0 h 187"/>
                <a:gd name="T4" fmla="*/ 187 w 187"/>
                <a:gd name="T5" fmla="*/ 187 h 187"/>
                <a:gd name="T6" fmla="*/ 0 w 187"/>
                <a:gd name="T7" fmla="*/ 187 h 187"/>
              </a:gdLst>
              <a:ahLst/>
              <a:cxnLst>
                <a:cxn ang="0">
                  <a:pos x="T0" y="T1"/>
                </a:cxn>
                <a:cxn ang="0">
                  <a:pos x="T2" y="T3"/>
                </a:cxn>
                <a:cxn ang="0">
                  <a:pos x="T4" y="T5"/>
                </a:cxn>
                <a:cxn ang="0">
                  <a:pos x="T6" y="T7"/>
                </a:cxn>
              </a:cxnLst>
              <a:rect l="0" t="0" r="r" b="b"/>
              <a:pathLst>
                <a:path w="187" h="187">
                  <a:moveTo>
                    <a:pt x="0" y="187"/>
                  </a:moveTo>
                  <a:cubicBezTo>
                    <a:pt x="16" y="0"/>
                    <a:pt x="16" y="0"/>
                    <a:pt x="16" y="0"/>
                  </a:cubicBezTo>
                  <a:cubicBezTo>
                    <a:pt x="113" y="9"/>
                    <a:pt x="187" y="90"/>
                    <a:pt x="187" y="187"/>
                  </a:cubicBezTo>
                  <a:lnTo>
                    <a:pt x="0" y="187"/>
                  </a:lnTo>
                  <a:close/>
                </a:path>
              </a:pathLst>
            </a:custGeom>
            <a:solidFill>
              <a:srgbClr val="FF0000"/>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8" name="01 17"/>
            <p:cNvSpPr txBox="1"/>
            <p:nvPr/>
          </p:nvSpPr>
          <p:spPr>
            <a:xfrm>
              <a:off x="4632405" y="1720215"/>
              <a:ext cx="1063032" cy="623248"/>
            </a:xfrm>
            <a:prstGeom prst="rect">
              <a:avLst/>
            </a:prstGeom>
            <a:noFill/>
          </p:spPr>
          <p:txBody>
            <a:bodyPr wrap="none" rtlCol="0">
              <a:spAutoFit/>
            </a:bodyPr>
            <a:lstStyle/>
            <a:p>
              <a:r>
                <a:rPr lang="en-US" altLang="zh-CN" sz="4800" dirty="0">
                  <a:solidFill>
                    <a:schemeClr val="bg1"/>
                  </a:solidFill>
                  <a:latin typeface="Arial" pitchFamily="34" charset="0"/>
                  <a:cs typeface="Arial" pitchFamily="34" charset="0"/>
                </a:rPr>
                <a:t>12%</a:t>
              </a:r>
              <a:endParaRPr lang="zh-CN" altLang="en-US" sz="4800" dirty="0">
                <a:solidFill>
                  <a:schemeClr val="bg1"/>
                </a:solidFill>
                <a:latin typeface="Arial" pitchFamily="34" charset="0"/>
                <a:cs typeface="Arial" pitchFamily="34" charset="0"/>
              </a:endParaRPr>
            </a:p>
          </p:txBody>
        </p:sp>
      </p:grpSp>
      <p:grpSp>
        <p:nvGrpSpPr>
          <p:cNvPr id="19" name="01 18"/>
          <p:cNvGrpSpPr/>
          <p:nvPr/>
        </p:nvGrpSpPr>
        <p:grpSpPr>
          <a:xfrm>
            <a:off x="4152132" y="4033904"/>
            <a:ext cx="4150784" cy="2275417"/>
            <a:chOff x="2981326" y="2684463"/>
            <a:chExt cx="3113088" cy="1706563"/>
          </a:xfrm>
        </p:grpSpPr>
        <p:sp>
          <p:nvSpPr>
            <p:cNvPr id="20" name="01 32"/>
            <p:cNvSpPr>
              <a:spLocks/>
            </p:cNvSpPr>
            <p:nvPr/>
          </p:nvSpPr>
          <p:spPr bwMode="auto">
            <a:xfrm>
              <a:off x="2981326" y="2684463"/>
              <a:ext cx="3113088" cy="1706563"/>
            </a:xfrm>
            <a:custGeom>
              <a:avLst/>
              <a:gdLst>
                <a:gd name="T0" fmla="*/ 156 w 343"/>
                <a:gd name="T1" fmla="*/ 0 h 188"/>
                <a:gd name="T2" fmla="*/ 343 w 343"/>
                <a:gd name="T3" fmla="*/ 0 h 188"/>
                <a:gd name="T4" fmla="*/ 156 w 343"/>
                <a:gd name="T5" fmla="*/ 188 h 188"/>
                <a:gd name="T6" fmla="*/ 0 w 343"/>
                <a:gd name="T7" fmla="*/ 105 h 188"/>
                <a:gd name="T8" fmla="*/ 156 w 343"/>
                <a:gd name="T9" fmla="*/ 0 h 188"/>
              </a:gdLst>
              <a:ahLst/>
              <a:cxnLst>
                <a:cxn ang="0">
                  <a:pos x="T0" y="T1"/>
                </a:cxn>
                <a:cxn ang="0">
                  <a:pos x="T2" y="T3"/>
                </a:cxn>
                <a:cxn ang="0">
                  <a:pos x="T4" y="T5"/>
                </a:cxn>
                <a:cxn ang="0">
                  <a:pos x="T6" y="T7"/>
                </a:cxn>
                <a:cxn ang="0">
                  <a:pos x="T8" y="T9"/>
                </a:cxn>
              </a:cxnLst>
              <a:rect l="0" t="0" r="r" b="b"/>
              <a:pathLst>
                <a:path w="343" h="188">
                  <a:moveTo>
                    <a:pt x="156" y="0"/>
                  </a:moveTo>
                  <a:cubicBezTo>
                    <a:pt x="343" y="0"/>
                    <a:pt x="343" y="0"/>
                    <a:pt x="343" y="0"/>
                  </a:cubicBezTo>
                  <a:cubicBezTo>
                    <a:pt x="343" y="104"/>
                    <a:pt x="259" y="188"/>
                    <a:pt x="156" y="188"/>
                  </a:cubicBezTo>
                  <a:cubicBezTo>
                    <a:pt x="90" y="188"/>
                    <a:pt x="37" y="159"/>
                    <a:pt x="0" y="105"/>
                  </a:cubicBezTo>
                  <a:lnTo>
                    <a:pt x="156" y="0"/>
                  </a:lnTo>
                  <a:close/>
                </a:path>
              </a:pathLst>
            </a:custGeom>
            <a:solidFill>
              <a:srgbClr val="C00000"/>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21" name="01 20"/>
            <p:cNvSpPr txBox="1"/>
            <p:nvPr/>
          </p:nvSpPr>
          <p:spPr>
            <a:xfrm>
              <a:off x="4124780" y="3100886"/>
              <a:ext cx="1164021" cy="684755"/>
            </a:xfrm>
            <a:prstGeom prst="rect">
              <a:avLst/>
            </a:prstGeom>
            <a:noFill/>
          </p:spPr>
          <p:txBody>
            <a:bodyPr wrap="none" rtlCol="0">
              <a:spAutoFit/>
            </a:bodyPr>
            <a:lstStyle/>
            <a:p>
              <a:r>
                <a:rPr lang="en-US" altLang="zh-CN" sz="5333" dirty="0">
                  <a:solidFill>
                    <a:schemeClr val="bg1"/>
                  </a:solidFill>
                  <a:latin typeface="Arial" pitchFamily="34" charset="0"/>
                  <a:cs typeface="Arial" pitchFamily="34" charset="0"/>
                </a:rPr>
                <a:t>24%</a:t>
              </a:r>
              <a:endParaRPr lang="zh-CN" altLang="en-US" sz="5333" dirty="0">
                <a:solidFill>
                  <a:schemeClr val="bg1"/>
                </a:solidFill>
                <a:latin typeface="Arial" pitchFamily="34" charset="0"/>
                <a:cs typeface="Arial" pitchFamily="34" charset="0"/>
              </a:endParaRPr>
            </a:p>
          </p:txBody>
        </p:sp>
      </p:grpSp>
      <p:grpSp>
        <p:nvGrpSpPr>
          <p:cNvPr id="22" name="01 21"/>
          <p:cNvGrpSpPr/>
          <p:nvPr/>
        </p:nvGrpSpPr>
        <p:grpSpPr>
          <a:xfrm>
            <a:off x="623392" y="3341751"/>
            <a:ext cx="2929941" cy="1061930"/>
            <a:chOff x="287231" y="2400300"/>
            <a:chExt cx="2197456" cy="796448"/>
          </a:xfrm>
        </p:grpSpPr>
        <p:sp>
          <p:nvSpPr>
            <p:cNvPr id="23" name="01 22"/>
            <p:cNvSpPr txBox="1"/>
            <p:nvPr/>
          </p:nvSpPr>
          <p:spPr>
            <a:xfrm>
              <a:off x="664952" y="2400300"/>
              <a:ext cx="1819735" cy="315423"/>
            </a:xfrm>
            <a:prstGeom prst="rect">
              <a:avLst/>
            </a:prstGeom>
            <a:noFill/>
          </p:spPr>
          <p:txBody>
            <a:bodyPr wrap="square" rtlCol="0">
              <a:spAutoFit/>
            </a:bodyPr>
            <a:lstStyle/>
            <a:p>
              <a:pPr algn="r"/>
              <a:r>
                <a:rPr lang="zh-CN" altLang="en-US" sz="2133" dirty="0">
                  <a:latin typeface="微软雅黑" pitchFamily="34" charset="-122"/>
                  <a:ea typeface="微软雅黑" pitchFamily="34" charset="-122"/>
                </a:rPr>
                <a:t>请在这里添加标题</a:t>
              </a:r>
            </a:p>
          </p:txBody>
        </p:sp>
        <p:sp>
          <p:nvSpPr>
            <p:cNvPr id="24" name="01 23"/>
            <p:cNvSpPr>
              <a:spLocks noChangeArrowheads="1"/>
            </p:cNvSpPr>
            <p:nvPr/>
          </p:nvSpPr>
          <p:spPr bwMode="auto">
            <a:xfrm>
              <a:off x="287231" y="2723541"/>
              <a:ext cx="2197456" cy="473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ts val="2133"/>
                </a:lnSpc>
              </a:pPr>
              <a:r>
                <a:rPr lang="zh-CN" altLang="en-US" sz="1333" dirty="0">
                  <a:latin typeface="微软雅黑" pitchFamily="34" charset="-122"/>
                  <a:ea typeface="微软雅黑" pitchFamily="34" charset="-122"/>
                </a:rPr>
                <a:t>点击添加文字点击添加文字</a:t>
              </a:r>
            </a:p>
            <a:p>
              <a:pPr algn="r">
                <a:lnSpc>
                  <a:spcPts val="2133"/>
                </a:lnSpc>
              </a:pPr>
              <a:r>
                <a:rPr lang="zh-CN" altLang="en-US" sz="1333" dirty="0">
                  <a:latin typeface="微软雅黑" pitchFamily="34" charset="-122"/>
                  <a:ea typeface="微软雅黑" pitchFamily="34" charset="-122"/>
                </a:rPr>
                <a:t>点击添加文字点击添加文字</a:t>
              </a:r>
            </a:p>
          </p:txBody>
        </p:sp>
      </p:grpSp>
      <p:sp>
        <p:nvSpPr>
          <p:cNvPr id="25" name="01 24"/>
          <p:cNvSpPr/>
          <p:nvPr/>
        </p:nvSpPr>
        <p:spPr>
          <a:xfrm>
            <a:off x="7279265" y="1766952"/>
            <a:ext cx="3560064" cy="422656"/>
          </a:xfrm>
          <a:custGeom>
            <a:avLst/>
            <a:gdLst>
              <a:gd name="connsiteX0" fmla="*/ 0 w 2670048"/>
              <a:gd name="connsiteY0" fmla="*/ 316992 h 316992"/>
              <a:gd name="connsiteX1" fmla="*/ 316992 w 2670048"/>
              <a:gd name="connsiteY1" fmla="*/ 0 h 316992"/>
              <a:gd name="connsiteX2" fmla="*/ 2670048 w 2670048"/>
              <a:gd name="connsiteY2" fmla="*/ 0 h 316992"/>
            </a:gdLst>
            <a:ahLst/>
            <a:cxnLst>
              <a:cxn ang="0">
                <a:pos x="connsiteX0" y="connsiteY0"/>
              </a:cxn>
              <a:cxn ang="0">
                <a:pos x="connsiteX1" y="connsiteY1"/>
              </a:cxn>
              <a:cxn ang="0">
                <a:pos x="connsiteX2" y="connsiteY2"/>
              </a:cxn>
            </a:cxnLst>
            <a:rect l="l" t="t" r="r" b="b"/>
            <a:pathLst>
              <a:path w="2670048" h="316992">
                <a:moveTo>
                  <a:pt x="0" y="316992"/>
                </a:moveTo>
                <a:lnTo>
                  <a:pt x="316992" y="0"/>
                </a:lnTo>
                <a:lnTo>
                  <a:pt x="2670048" y="0"/>
                </a:lnTo>
              </a:path>
            </a:pathLst>
          </a:custGeom>
          <a:noFill/>
          <a:ln cap="rnd">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26" name="01 25"/>
          <p:cNvGrpSpPr/>
          <p:nvPr/>
        </p:nvGrpSpPr>
        <p:grpSpPr>
          <a:xfrm>
            <a:off x="8570060" y="2020953"/>
            <a:ext cx="2976331" cy="2168185"/>
            <a:chOff x="6247232" y="1409700"/>
            <a:chExt cx="2232248" cy="1626139"/>
          </a:xfrm>
        </p:grpSpPr>
        <p:sp>
          <p:nvSpPr>
            <p:cNvPr id="27" name="01 26"/>
            <p:cNvSpPr txBox="1"/>
            <p:nvPr/>
          </p:nvSpPr>
          <p:spPr>
            <a:xfrm>
              <a:off x="6247232" y="1409700"/>
              <a:ext cx="1819735" cy="315423"/>
            </a:xfrm>
            <a:prstGeom prst="rect">
              <a:avLst/>
            </a:prstGeom>
            <a:noFill/>
          </p:spPr>
          <p:txBody>
            <a:bodyPr wrap="square" rtlCol="0">
              <a:spAutoFit/>
            </a:bodyPr>
            <a:lstStyle/>
            <a:p>
              <a:r>
                <a:rPr lang="zh-CN" altLang="en-US" sz="2133" dirty="0">
                  <a:latin typeface="微软雅黑" pitchFamily="34" charset="-122"/>
                  <a:ea typeface="微软雅黑" pitchFamily="34" charset="-122"/>
                </a:rPr>
                <a:t>请在这里添加标题</a:t>
              </a:r>
            </a:p>
          </p:txBody>
        </p:sp>
        <p:sp>
          <p:nvSpPr>
            <p:cNvPr id="28" name="01 27"/>
            <p:cNvSpPr>
              <a:spLocks noChangeArrowheads="1"/>
            </p:cNvSpPr>
            <p:nvPr/>
          </p:nvSpPr>
          <p:spPr bwMode="auto">
            <a:xfrm>
              <a:off x="6282024" y="1732941"/>
              <a:ext cx="2197456" cy="473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2133"/>
                </a:lnSpc>
              </a:pPr>
              <a:r>
                <a:rPr lang="zh-CN" altLang="en-US" sz="1333" dirty="0">
                  <a:latin typeface="微软雅黑" pitchFamily="34" charset="-122"/>
                  <a:ea typeface="微软雅黑" pitchFamily="34" charset="-122"/>
                </a:rPr>
                <a:t>点击添加文字点击添加文字</a:t>
              </a:r>
            </a:p>
            <a:p>
              <a:pPr algn="just">
                <a:lnSpc>
                  <a:spcPts val="2133"/>
                </a:lnSpc>
              </a:pPr>
              <a:r>
                <a:rPr lang="zh-CN" altLang="en-US" sz="1333" dirty="0">
                  <a:latin typeface="微软雅黑" pitchFamily="34" charset="-122"/>
                  <a:ea typeface="微软雅黑" pitchFamily="34" charset="-122"/>
                </a:rPr>
                <a:t>点击添加文字点击添加文字</a:t>
              </a:r>
            </a:p>
          </p:txBody>
        </p:sp>
        <p:sp>
          <p:nvSpPr>
            <p:cNvPr id="29" name="01 28"/>
            <p:cNvSpPr>
              <a:spLocks noChangeArrowheads="1"/>
            </p:cNvSpPr>
            <p:nvPr/>
          </p:nvSpPr>
          <p:spPr bwMode="auto">
            <a:xfrm>
              <a:off x="6282023" y="2562632"/>
              <a:ext cx="1784943" cy="473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2133"/>
                </a:lnSpc>
              </a:pPr>
              <a:r>
                <a:rPr lang="zh-CN" altLang="en-US" sz="1333" dirty="0">
                  <a:latin typeface="微软雅黑" pitchFamily="34" charset="-122"/>
                  <a:ea typeface="微软雅黑" pitchFamily="34" charset="-122"/>
                </a:rPr>
                <a:t>点击添加文字点击添加文字</a:t>
              </a:r>
            </a:p>
            <a:p>
              <a:pPr algn="just">
                <a:lnSpc>
                  <a:spcPts val="2133"/>
                </a:lnSpc>
              </a:pPr>
              <a:r>
                <a:rPr lang="zh-CN" altLang="en-US" sz="1333" dirty="0">
                  <a:latin typeface="微软雅黑" pitchFamily="34" charset="-122"/>
                  <a:ea typeface="微软雅黑" pitchFamily="34" charset="-122"/>
                </a:rPr>
                <a:t>点击添加文字点击添加文字</a:t>
              </a:r>
            </a:p>
          </p:txBody>
        </p:sp>
      </p:grpSp>
      <p:sp>
        <p:nvSpPr>
          <p:cNvPr id="30" name="标题 29"/>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7576278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withEffect">
                                  <p:stCondLst>
                                    <p:cond delay="50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750" fill="hold"/>
                                        <p:tgtEl>
                                          <p:spTgt spid="16"/>
                                        </p:tgtEl>
                                        <p:attrNameLst>
                                          <p:attrName>ppt_x</p:attrName>
                                        </p:attrNameLst>
                                      </p:cBhvr>
                                      <p:tavLst>
                                        <p:tav tm="0">
                                          <p:val>
                                            <p:strVal val="1+#ppt_w/2"/>
                                          </p:val>
                                        </p:tav>
                                        <p:tav tm="100000">
                                          <p:val>
                                            <p:strVal val="#ppt_x"/>
                                          </p:val>
                                        </p:tav>
                                      </p:tavLst>
                                    </p:anim>
                                    <p:anim calcmode="lin" valueType="num">
                                      <p:cBhvr additive="base">
                                        <p:cTn id="8" dur="75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6" fill="hold" nodeType="withEffect">
                                  <p:stCondLst>
                                    <p:cond delay="50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750" fill="hold"/>
                                        <p:tgtEl>
                                          <p:spTgt spid="19"/>
                                        </p:tgtEl>
                                        <p:attrNameLst>
                                          <p:attrName>ppt_x</p:attrName>
                                        </p:attrNameLst>
                                      </p:cBhvr>
                                      <p:tavLst>
                                        <p:tav tm="0">
                                          <p:val>
                                            <p:strVal val="1+#ppt_w/2"/>
                                          </p:val>
                                        </p:tav>
                                        <p:tav tm="100000">
                                          <p:val>
                                            <p:strVal val="#ppt_x"/>
                                          </p:val>
                                        </p:tav>
                                      </p:tavLst>
                                    </p:anim>
                                    <p:anim calcmode="lin" valueType="num">
                                      <p:cBhvr additive="base">
                                        <p:cTn id="12" dur="750" fill="hold"/>
                                        <p:tgtEl>
                                          <p:spTgt spid="19"/>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5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0-#ppt_w/2"/>
                                          </p:val>
                                        </p:tav>
                                        <p:tav tm="100000">
                                          <p:val>
                                            <p:strVal val="#ppt_x"/>
                                          </p:val>
                                        </p:tav>
                                      </p:tavLst>
                                    </p:anim>
                                    <p:anim calcmode="lin" valueType="num">
                                      <p:cBhvr additive="base">
                                        <p:cTn id="16" dur="75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8" fill="hold" nodeType="withEffect">
                                  <p:stCondLst>
                                    <p:cond delay="50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750" fill="hold"/>
                                        <p:tgtEl>
                                          <p:spTgt spid="13"/>
                                        </p:tgtEl>
                                        <p:attrNameLst>
                                          <p:attrName>ppt_x</p:attrName>
                                        </p:attrNameLst>
                                      </p:cBhvr>
                                      <p:tavLst>
                                        <p:tav tm="0">
                                          <p:val>
                                            <p:strVal val="0-#ppt_w/2"/>
                                          </p:val>
                                        </p:tav>
                                        <p:tav tm="100000">
                                          <p:val>
                                            <p:strVal val="#ppt_x"/>
                                          </p:val>
                                        </p:tav>
                                      </p:tavLst>
                                    </p:anim>
                                    <p:anim calcmode="lin" valueType="num">
                                      <p:cBhvr additive="base">
                                        <p:cTn id="20" dur="750" fill="hold"/>
                                        <p:tgtEl>
                                          <p:spTgt spid="13"/>
                                        </p:tgtEl>
                                        <p:attrNameLst>
                                          <p:attrName>ppt_y</p:attrName>
                                        </p:attrNameLst>
                                      </p:cBhvr>
                                      <p:tavLst>
                                        <p:tav tm="0">
                                          <p:val>
                                            <p:strVal val="#ppt_y"/>
                                          </p:val>
                                        </p:tav>
                                        <p:tav tm="100000">
                                          <p:val>
                                            <p:strVal val="#ppt_y"/>
                                          </p:val>
                                        </p:tav>
                                      </p:tavLst>
                                    </p:anim>
                                  </p:childTnLst>
                                </p:cTn>
                              </p:par>
                              <p:par>
                                <p:cTn id="21" presetID="2" presetClass="entr" presetSubtype="9" fill="hold" nodeType="withEffect">
                                  <p:stCondLst>
                                    <p:cond delay="50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750" fill="hold"/>
                                        <p:tgtEl>
                                          <p:spTgt spid="10"/>
                                        </p:tgtEl>
                                        <p:attrNameLst>
                                          <p:attrName>ppt_x</p:attrName>
                                        </p:attrNameLst>
                                      </p:cBhvr>
                                      <p:tavLst>
                                        <p:tav tm="0">
                                          <p:val>
                                            <p:strVal val="0-#ppt_w/2"/>
                                          </p:val>
                                        </p:tav>
                                        <p:tav tm="100000">
                                          <p:val>
                                            <p:strVal val="#ppt_x"/>
                                          </p:val>
                                        </p:tav>
                                      </p:tavLst>
                                    </p:anim>
                                    <p:anim calcmode="lin" valueType="num">
                                      <p:cBhvr additive="base">
                                        <p:cTn id="24" dur="750" fill="hold"/>
                                        <p:tgtEl>
                                          <p:spTgt spid="10"/>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stCondLst>
                                    <p:cond delay="50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750" fill="hold"/>
                                        <p:tgtEl>
                                          <p:spTgt spid="7"/>
                                        </p:tgtEl>
                                        <p:attrNameLst>
                                          <p:attrName>ppt_x</p:attrName>
                                        </p:attrNameLst>
                                      </p:cBhvr>
                                      <p:tavLst>
                                        <p:tav tm="0">
                                          <p:val>
                                            <p:strVal val="#ppt_x"/>
                                          </p:val>
                                        </p:tav>
                                        <p:tav tm="100000">
                                          <p:val>
                                            <p:strVal val="#ppt_x"/>
                                          </p:val>
                                        </p:tav>
                                      </p:tavLst>
                                    </p:anim>
                                    <p:anim calcmode="lin" valueType="num">
                                      <p:cBhvr additive="base">
                                        <p:cTn id="28" dur="750" fill="hold"/>
                                        <p:tgtEl>
                                          <p:spTgt spid="7"/>
                                        </p:tgtEl>
                                        <p:attrNameLst>
                                          <p:attrName>ppt_y</p:attrName>
                                        </p:attrNameLst>
                                      </p:cBhvr>
                                      <p:tavLst>
                                        <p:tav tm="0">
                                          <p:val>
                                            <p:strVal val="0-#ppt_h/2"/>
                                          </p:val>
                                        </p:tav>
                                        <p:tav tm="100000">
                                          <p:val>
                                            <p:strVal val="#ppt_y"/>
                                          </p:val>
                                        </p:tav>
                                      </p:tavLst>
                                    </p:anim>
                                  </p:childTnLst>
                                </p:cTn>
                              </p:par>
                              <p:par>
                                <p:cTn id="29" presetID="22" presetClass="entr" presetSubtype="8" fill="hold" grpId="0" nodeType="withEffect">
                                  <p:stCondLst>
                                    <p:cond delay="1100"/>
                                  </p:stCondLst>
                                  <p:childTnLst>
                                    <p:set>
                                      <p:cBhvr>
                                        <p:cTn id="30" dur="1" fill="hold">
                                          <p:stCondLst>
                                            <p:cond delay="0"/>
                                          </p:stCondLst>
                                        </p:cTn>
                                        <p:tgtEl>
                                          <p:spTgt spid="25"/>
                                        </p:tgtEl>
                                        <p:attrNameLst>
                                          <p:attrName>style.visibility</p:attrName>
                                        </p:attrNameLst>
                                      </p:cBhvr>
                                      <p:to>
                                        <p:strVal val="visible"/>
                                      </p:to>
                                    </p:set>
                                    <p:animEffect transition="in" filter="wipe(left)">
                                      <p:cBhvr>
                                        <p:cTn id="31" dur="500"/>
                                        <p:tgtEl>
                                          <p:spTgt spid="25"/>
                                        </p:tgtEl>
                                      </p:cBhvr>
                                    </p:animEffect>
                                  </p:childTnLst>
                                </p:cTn>
                              </p:par>
                              <p:par>
                                <p:cTn id="32" presetID="22" presetClass="entr" presetSubtype="1" fill="hold" nodeType="withEffect">
                                  <p:stCondLst>
                                    <p:cond delay="1300"/>
                                  </p:stCondLst>
                                  <p:childTnLst>
                                    <p:set>
                                      <p:cBhvr>
                                        <p:cTn id="33" dur="1" fill="hold">
                                          <p:stCondLst>
                                            <p:cond delay="0"/>
                                          </p:stCondLst>
                                        </p:cTn>
                                        <p:tgtEl>
                                          <p:spTgt spid="26"/>
                                        </p:tgtEl>
                                        <p:attrNameLst>
                                          <p:attrName>style.visibility</p:attrName>
                                        </p:attrNameLst>
                                      </p:cBhvr>
                                      <p:to>
                                        <p:strVal val="visible"/>
                                      </p:to>
                                    </p:set>
                                    <p:animEffect transition="in" filter="wipe(up)">
                                      <p:cBhvr>
                                        <p:cTn id="34" dur="1000"/>
                                        <p:tgtEl>
                                          <p:spTgt spid="26"/>
                                        </p:tgtEl>
                                      </p:cBhvr>
                                    </p:animEffect>
                                  </p:childTnLst>
                                </p:cTn>
                              </p:par>
                              <p:par>
                                <p:cTn id="35" presetID="22" presetClass="entr" presetSubtype="2" fill="hold" grpId="0" nodeType="withEffect">
                                  <p:stCondLst>
                                    <p:cond delay="1900"/>
                                  </p:stCondLst>
                                  <p:childTnLst>
                                    <p:set>
                                      <p:cBhvr>
                                        <p:cTn id="36" dur="1" fill="hold">
                                          <p:stCondLst>
                                            <p:cond delay="0"/>
                                          </p:stCondLst>
                                        </p:cTn>
                                        <p:tgtEl>
                                          <p:spTgt spid="2"/>
                                        </p:tgtEl>
                                        <p:attrNameLst>
                                          <p:attrName>style.visibility</p:attrName>
                                        </p:attrNameLst>
                                      </p:cBhvr>
                                      <p:to>
                                        <p:strVal val="visible"/>
                                      </p:to>
                                    </p:set>
                                    <p:animEffect transition="in" filter="wipe(right)">
                                      <p:cBhvr>
                                        <p:cTn id="37" dur="500"/>
                                        <p:tgtEl>
                                          <p:spTgt spid="2"/>
                                        </p:tgtEl>
                                      </p:cBhvr>
                                    </p:animEffect>
                                  </p:childTnLst>
                                </p:cTn>
                              </p:par>
                              <p:par>
                                <p:cTn id="38" presetID="22" presetClass="entr" presetSubtype="1" fill="hold" nodeType="withEffect">
                                  <p:stCondLst>
                                    <p:cond delay="2100"/>
                                  </p:stCondLst>
                                  <p:childTnLst>
                                    <p:set>
                                      <p:cBhvr>
                                        <p:cTn id="39" dur="1" fill="hold">
                                          <p:stCondLst>
                                            <p:cond delay="0"/>
                                          </p:stCondLst>
                                        </p:cTn>
                                        <p:tgtEl>
                                          <p:spTgt spid="22"/>
                                        </p:tgtEl>
                                        <p:attrNameLst>
                                          <p:attrName>style.visibility</p:attrName>
                                        </p:attrNameLst>
                                      </p:cBhvr>
                                      <p:to>
                                        <p:strVal val="visible"/>
                                      </p:to>
                                    </p:set>
                                    <p:animEffect transition="in" filter="wipe(up)">
                                      <p:cBhvr>
                                        <p:cTn id="40"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01 2"/>
          <p:cNvGrpSpPr>
            <a:grpSpLocks/>
          </p:cNvGrpSpPr>
          <p:nvPr/>
        </p:nvGrpSpPr>
        <p:grpSpPr bwMode="auto">
          <a:xfrm>
            <a:off x="1016000" y="4178267"/>
            <a:ext cx="2652184" cy="1340681"/>
            <a:chOff x="372480" y="3433051"/>
            <a:chExt cx="2136775" cy="1275434"/>
          </a:xfrm>
        </p:grpSpPr>
        <p:sp>
          <p:nvSpPr>
            <p:cNvPr id="3" name="Text Box 21"/>
            <p:cNvSpPr txBox="1">
              <a:spLocks noChangeArrowheads="1"/>
            </p:cNvSpPr>
            <p:nvPr/>
          </p:nvSpPr>
          <p:spPr bwMode="auto">
            <a:xfrm>
              <a:off x="375891" y="3433051"/>
              <a:ext cx="2077088" cy="361179"/>
            </a:xfrm>
            <a:prstGeom prst="rect">
              <a:avLst/>
            </a:prstGeom>
            <a:noFill/>
            <a:ln>
              <a:noFill/>
            </a:ln>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eaLnBrk="1" hangingPunct="1">
                <a:spcBef>
                  <a:spcPct val="50000"/>
                </a:spcBef>
                <a:defRPr/>
              </a:pPr>
              <a:r>
                <a:rPr lang="zh-CN" altLang="en-US" sz="1867" b="1" i="0" kern="0" dirty="0">
                  <a:solidFill>
                    <a:srgbClr val="646464"/>
                  </a:solidFill>
                  <a:latin typeface="+mn-ea"/>
                  <a:ea typeface="+mn-ea"/>
                </a:rPr>
                <a:t>此处添加内容</a:t>
              </a:r>
            </a:p>
          </p:txBody>
        </p:sp>
        <p:sp>
          <p:nvSpPr>
            <p:cNvPr id="4" name="01 22"/>
            <p:cNvSpPr>
              <a:spLocks noChangeArrowheads="1"/>
            </p:cNvSpPr>
            <p:nvPr/>
          </p:nvSpPr>
          <p:spPr bwMode="auto">
            <a:xfrm>
              <a:off x="372480" y="3964656"/>
              <a:ext cx="2136775" cy="743829"/>
            </a:xfrm>
            <a:prstGeom prst="rect">
              <a:avLst/>
            </a:prstGeom>
            <a:noFill/>
            <a:ln>
              <a:noFill/>
            </a:ln>
            <a:extLst/>
          </p:spPr>
          <p:txBody>
            <a:bodyPr>
              <a:spAutoFit/>
            </a:bodyPr>
            <a:lstStyle/>
            <a:p>
              <a:pPr marL="351358" indent="-351358">
                <a:lnSpc>
                  <a:spcPct val="120000"/>
                </a:lnSpc>
                <a:buFontTx/>
                <a:buChar char="•"/>
                <a:defRPr/>
              </a:pPr>
              <a:r>
                <a:rPr lang="zh-CN" altLang="en-US" sz="1867" kern="0" dirty="0">
                  <a:solidFill>
                    <a:srgbClr val="646464"/>
                  </a:solidFill>
                  <a:latin typeface="+mn-ea"/>
                </a:rPr>
                <a:t>单击添加段落文字</a:t>
              </a:r>
            </a:p>
            <a:p>
              <a:pPr marL="351358" indent="-351358">
                <a:lnSpc>
                  <a:spcPct val="120000"/>
                </a:lnSpc>
                <a:buFontTx/>
                <a:buChar char="•"/>
                <a:defRPr/>
              </a:pPr>
              <a:r>
                <a:rPr lang="zh-CN" altLang="en-US" sz="1867" kern="0" dirty="0">
                  <a:solidFill>
                    <a:srgbClr val="646464"/>
                  </a:solidFill>
                  <a:latin typeface="+mn-ea"/>
                </a:rPr>
                <a:t>单击添加段落文字</a:t>
              </a:r>
            </a:p>
          </p:txBody>
        </p:sp>
      </p:grpSp>
      <p:grpSp>
        <p:nvGrpSpPr>
          <p:cNvPr id="5" name="01 3"/>
          <p:cNvGrpSpPr>
            <a:grpSpLocks/>
          </p:cNvGrpSpPr>
          <p:nvPr/>
        </p:nvGrpSpPr>
        <p:grpSpPr bwMode="auto">
          <a:xfrm>
            <a:off x="8117417" y="2235167"/>
            <a:ext cx="2743200" cy="1340681"/>
            <a:chOff x="6159072" y="1671754"/>
            <a:chExt cx="2136775" cy="1275811"/>
          </a:xfrm>
        </p:grpSpPr>
        <p:sp>
          <p:nvSpPr>
            <p:cNvPr id="6" name="Text Box 23"/>
            <p:cNvSpPr txBox="1">
              <a:spLocks noChangeArrowheads="1"/>
            </p:cNvSpPr>
            <p:nvPr/>
          </p:nvSpPr>
          <p:spPr bwMode="auto">
            <a:xfrm>
              <a:off x="6162369" y="1671754"/>
              <a:ext cx="2077420" cy="361286"/>
            </a:xfrm>
            <a:prstGeom prst="rect">
              <a:avLst/>
            </a:prstGeom>
            <a:noFill/>
            <a:ln>
              <a:noFill/>
            </a:ln>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eaLnBrk="1" hangingPunct="1">
                <a:spcBef>
                  <a:spcPct val="50000"/>
                </a:spcBef>
                <a:defRPr/>
              </a:pPr>
              <a:r>
                <a:rPr lang="zh-CN" altLang="en-US" sz="1867" b="1" i="0" kern="0" dirty="0">
                  <a:solidFill>
                    <a:srgbClr val="646464"/>
                  </a:solidFill>
                  <a:latin typeface="+mn-ea"/>
                  <a:ea typeface="+mn-ea"/>
                </a:rPr>
                <a:t>此处添加内容</a:t>
              </a:r>
            </a:p>
          </p:txBody>
        </p:sp>
        <p:sp>
          <p:nvSpPr>
            <p:cNvPr id="7" name="01 24"/>
            <p:cNvSpPr>
              <a:spLocks noChangeArrowheads="1"/>
            </p:cNvSpPr>
            <p:nvPr/>
          </p:nvSpPr>
          <p:spPr bwMode="auto">
            <a:xfrm>
              <a:off x="6159072" y="2203516"/>
              <a:ext cx="2136775" cy="744049"/>
            </a:xfrm>
            <a:prstGeom prst="rect">
              <a:avLst/>
            </a:prstGeom>
            <a:noFill/>
            <a:ln>
              <a:noFill/>
            </a:ln>
            <a:extLst/>
          </p:spPr>
          <p:txBody>
            <a:bodyPr>
              <a:spAutoFit/>
            </a:bodyPr>
            <a:lstStyle/>
            <a:p>
              <a:pPr marL="351358" indent="-351358">
                <a:lnSpc>
                  <a:spcPct val="120000"/>
                </a:lnSpc>
                <a:buFontTx/>
                <a:buChar char="•"/>
                <a:defRPr/>
              </a:pPr>
              <a:r>
                <a:rPr lang="zh-CN" altLang="en-US" sz="1867" kern="0" dirty="0">
                  <a:solidFill>
                    <a:srgbClr val="646464"/>
                  </a:solidFill>
                  <a:latin typeface="+mn-ea"/>
                </a:rPr>
                <a:t>单击添加段落文字</a:t>
              </a:r>
            </a:p>
            <a:p>
              <a:pPr marL="351358" indent="-351358">
                <a:lnSpc>
                  <a:spcPct val="120000"/>
                </a:lnSpc>
                <a:buFontTx/>
                <a:buChar char="•"/>
                <a:defRPr/>
              </a:pPr>
              <a:r>
                <a:rPr lang="zh-CN" altLang="en-US" sz="1867" kern="0" dirty="0">
                  <a:solidFill>
                    <a:srgbClr val="646464"/>
                  </a:solidFill>
                  <a:latin typeface="+mn-ea"/>
                </a:rPr>
                <a:t>单击添加段落文字</a:t>
              </a:r>
            </a:p>
          </p:txBody>
        </p:sp>
      </p:grpSp>
      <p:grpSp>
        <p:nvGrpSpPr>
          <p:cNvPr id="8" name="01 4"/>
          <p:cNvGrpSpPr>
            <a:grpSpLocks/>
          </p:cNvGrpSpPr>
          <p:nvPr/>
        </p:nvGrpSpPr>
        <p:grpSpPr bwMode="auto">
          <a:xfrm>
            <a:off x="8737600" y="4262933"/>
            <a:ext cx="2743200" cy="1340681"/>
            <a:chOff x="6750106" y="3600192"/>
            <a:chExt cx="2136775" cy="1275434"/>
          </a:xfrm>
        </p:grpSpPr>
        <p:sp>
          <p:nvSpPr>
            <p:cNvPr id="9" name="Text Box 25"/>
            <p:cNvSpPr txBox="1">
              <a:spLocks noChangeArrowheads="1"/>
            </p:cNvSpPr>
            <p:nvPr/>
          </p:nvSpPr>
          <p:spPr bwMode="auto">
            <a:xfrm>
              <a:off x="6753403" y="3600192"/>
              <a:ext cx="2077420" cy="361179"/>
            </a:xfrm>
            <a:prstGeom prst="rect">
              <a:avLst/>
            </a:prstGeom>
            <a:noFill/>
            <a:ln>
              <a:noFill/>
            </a:ln>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eaLnBrk="1" hangingPunct="1">
                <a:spcBef>
                  <a:spcPct val="50000"/>
                </a:spcBef>
                <a:defRPr/>
              </a:pPr>
              <a:r>
                <a:rPr lang="zh-CN" altLang="en-US" sz="1867" b="1" i="0" kern="0" dirty="0">
                  <a:solidFill>
                    <a:srgbClr val="646464"/>
                  </a:solidFill>
                  <a:latin typeface="+mn-ea"/>
                  <a:ea typeface="+mn-ea"/>
                </a:rPr>
                <a:t>此处添加内容</a:t>
              </a:r>
            </a:p>
          </p:txBody>
        </p:sp>
        <p:sp>
          <p:nvSpPr>
            <p:cNvPr id="10" name="01 26"/>
            <p:cNvSpPr>
              <a:spLocks noChangeArrowheads="1"/>
            </p:cNvSpPr>
            <p:nvPr/>
          </p:nvSpPr>
          <p:spPr bwMode="auto">
            <a:xfrm>
              <a:off x="6750106" y="4131797"/>
              <a:ext cx="2136775" cy="743829"/>
            </a:xfrm>
            <a:prstGeom prst="rect">
              <a:avLst/>
            </a:prstGeom>
            <a:noFill/>
            <a:ln>
              <a:noFill/>
            </a:ln>
            <a:extLst/>
          </p:spPr>
          <p:txBody>
            <a:bodyPr>
              <a:spAutoFit/>
            </a:bodyPr>
            <a:lstStyle/>
            <a:p>
              <a:pPr marL="351358" indent="-351358">
                <a:lnSpc>
                  <a:spcPct val="120000"/>
                </a:lnSpc>
                <a:buFontTx/>
                <a:buChar char="•"/>
                <a:defRPr/>
              </a:pPr>
              <a:r>
                <a:rPr lang="zh-CN" altLang="en-US" sz="1867" kern="0" dirty="0">
                  <a:solidFill>
                    <a:srgbClr val="646464"/>
                  </a:solidFill>
                  <a:latin typeface="+mn-ea"/>
                </a:rPr>
                <a:t>单击添加段落文字</a:t>
              </a:r>
            </a:p>
            <a:p>
              <a:pPr marL="351358" indent="-351358">
                <a:lnSpc>
                  <a:spcPct val="120000"/>
                </a:lnSpc>
                <a:buFontTx/>
                <a:buChar char="•"/>
                <a:defRPr/>
              </a:pPr>
              <a:r>
                <a:rPr lang="zh-CN" altLang="en-US" sz="1867" kern="0" dirty="0">
                  <a:solidFill>
                    <a:srgbClr val="646464"/>
                  </a:solidFill>
                  <a:latin typeface="+mn-ea"/>
                </a:rPr>
                <a:t>单击添加段落文字</a:t>
              </a:r>
            </a:p>
          </p:txBody>
        </p:sp>
      </p:grpSp>
      <p:grpSp>
        <p:nvGrpSpPr>
          <p:cNvPr id="11" name="01 5"/>
          <p:cNvGrpSpPr>
            <a:grpSpLocks/>
          </p:cNvGrpSpPr>
          <p:nvPr/>
        </p:nvGrpSpPr>
        <p:grpSpPr bwMode="auto">
          <a:xfrm>
            <a:off x="1502834" y="1813949"/>
            <a:ext cx="2654300" cy="1340681"/>
            <a:chOff x="836007" y="1185037"/>
            <a:chExt cx="2136775" cy="1274492"/>
          </a:xfrm>
        </p:grpSpPr>
        <p:sp>
          <p:nvSpPr>
            <p:cNvPr id="12" name="Text Box 25"/>
            <p:cNvSpPr txBox="1">
              <a:spLocks noChangeArrowheads="1"/>
            </p:cNvSpPr>
            <p:nvPr/>
          </p:nvSpPr>
          <p:spPr bwMode="auto">
            <a:xfrm>
              <a:off x="839415" y="1185037"/>
              <a:ext cx="2077137" cy="360912"/>
            </a:xfrm>
            <a:prstGeom prst="rect">
              <a:avLst/>
            </a:prstGeom>
            <a:noFill/>
            <a:ln>
              <a:noFill/>
            </a:ln>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eaLnBrk="1" hangingPunct="1">
                <a:spcBef>
                  <a:spcPct val="50000"/>
                </a:spcBef>
                <a:defRPr/>
              </a:pPr>
              <a:r>
                <a:rPr lang="zh-CN" altLang="en-US" sz="1867" b="1" i="0" kern="0" dirty="0">
                  <a:solidFill>
                    <a:srgbClr val="646464"/>
                  </a:solidFill>
                  <a:latin typeface="+mn-ea"/>
                  <a:ea typeface="+mn-ea"/>
                </a:rPr>
                <a:t>此处添加内容</a:t>
              </a:r>
            </a:p>
          </p:txBody>
        </p:sp>
        <p:sp>
          <p:nvSpPr>
            <p:cNvPr id="13" name="01 26"/>
            <p:cNvSpPr>
              <a:spLocks noChangeArrowheads="1"/>
            </p:cNvSpPr>
            <p:nvPr/>
          </p:nvSpPr>
          <p:spPr bwMode="auto">
            <a:xfrm>
              <a:off x="836007" y="1716249"/>
              <a:ext cx="2136775" cy="743280"/>
            </a:xfrm>
            <a:prstGeom prst="rect">
              <a:avLst/>
            </a:prstGeom>
            <a:noFill/>
            <a:ln>
              <a:noFill/>
            </a:ln>
            <a:extLst/>
          </p:spPr>
          <p:txBody>
            <a:bodyPr>
              <a:spAutoFit/>
            </a:bodyPr>
            <a:lstStyle/>
            <a:p>
              <a:pPr marL="351358" indent="-351358">
                <a:lnSpc>
                  <a:spcPct val="120000"/>
                </a:lnSpc>
                <a:buFontTx/>
                <a:buChar char="•"/>
                <a:defRPr/>
              </a:pPr>
              <a:r>
                <a:rPr lang="zh-CN" altLang="en-US" sz="1867" kern="0" dirty="0">
                  <a:solidFill>
                    <a:srgbClr val="646464"/>
                  </a:solidFill>
                  <a:latin typeface="+mn-ea"/>
                </a:rPr>
                <a:t>单击添加段落文字</a:t>
              </a:r>
            </a:p>
            <a:p>
              <a:pPr marL="351358" indent="-351358">
                <a:lnSpc>
                  <a:spcPct val="120000"/>
                </a:lnSpc>
                <a:buFontTx/>
                <a:buChar char="•"/>
                <a:defRPr/>
              </a:pPr>
              <a:r>
                <a:rPr lang="zh-CN" altLang="en-US" sz="1867" kern="0" dirty="0">
                  <a:solidFill>
                    <a:srgbClr val="646464"/>
                  </a:solidFill>
                  <a:latin typeface="+mn-ea"/>
                </a:rPr>
                <a:t>单击添加段落文字</a:t>
              </a:r>
            </a:p>
          </p:txBody>
        </p:sp>
      </p:grpSp>
      <p:grpSp>
        <p:nvGrpSpPr>
          <p:cNvPr id="14" name="Group 9"/>
          <p:cNvGrpSpPr>
            <a:grpSpLocks/>
          </p:cNvGrpSpPr>
          <p:nvPr/>
        </p:nvGrpSpPr>
        <p:grpSpPr bwMode="auto">
          <a:xfrm rot="-4622526">
            <a:off x="5838826" y="2420375"/>
            <a:ext cx="171449" cy="1384300"/>
            <a:chOff x="0" y="0"/>
            <a:chExt cx="68" cy="636"/>
          </a:xfrm>
        </p:grpSpPr>
        <p:sp>
          <p:nvSpPr>
            <p:cNvPr id="15" name="01 10"/>
            <p:cNvSpPr>
              <a:spLocks noChangeArrowheads="1"/>
            </p:cNvSpPr>
            <p:nvPr/>
          </p:nvSpPr>
          <p:spPr bwMode="auto">
            <a:xfrm rot="-5400000">
              <a:off x="-272" y="296"/>
              <a:ext cx="636" cy="44"/>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defRPr/>
              </a:pPr>
              <a:endParaRPr lang="zh-CN" altLang="en-US" sz="1867" kern="0" dirty="0">
                <a:solidFill>
                  <a:sysClr val="windowText" lastClr="000000"/>
                </a:solidFill>
                <a:latin typeface="+mn-ea"/>
              </a:endParaRPr>
            </a:p>
          </p:txBody>
        </p:sp>
        <p:sp>
          <p:nvSpPr>
            <p:cNvPr id="16" name="01 11"/>
            <p:cNvSpPr>
              <a:spLocks noChangeArrowheads="1"/>
            </p:cNvSpPr>
            <p:nvPr/>
          </p:nvSpPr>
          <p:spPr bwMode="auto">
            <a:xfrm rot="-5400000">
              <a:off x="-285" y="281"/>
              <a:ext cx="636" cy="67"/>
            </a:xfrm>
            <a:prstGeom prst="rect">
              <a:avLst/>
            </a:prstGeom>
            <a:gradFill rotWithShape="1">
              <a:gsLst>
                <a:gs pos="0">
                  <a:srgbClr val="C0C0C0"/>
                </a:gs>
                <a:gs pos="50000">
                  <a:srgbClr val="F8F8F8"/>
                </a:gs>
                <a:gs pos="100000">
                  <a:srgbClr val="C0C0C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defRPr/>
              </a:pPr>
              <a:endParaRPr lang="zh-CN" altLang="en-US" sz="1867" kern="0" dirty="0">
                <a:solidFill>
                  <a:sysClr val="windowText" lastClr="000000"/>
                </a:solidFill>
                <a:latin typeface="+mn-ea"/>
              </a:endParaRPr>
            </a:p>
          </p:txBody>
        </p:sp>
      </p:grpSp>
      <p:grpSp>
        <p:nvGrpSpPr>
          <p:cNvPr id="17" name="01 8"/>
          <p:cNvGrpSpPr>
            <a:grpSpLocks/>
          </p:cNvGrpSpPr>
          <p:nvPr/>
        </p:nvGrpSpPr>
        <p:grpSpPr bwMode="auto">
          <a:xfrm>
            <a:off x="4212167" y="2277500"/>
            <a:ext cx="1651000" cy="1276349"/>
            <a:chOff x="2833396" y="1626381"/>
            <a:chExt cx="1570838" cy="1213956"/>
          </a:xfrm>
        </p:grpSpPr>
        <p:sp>
          <p:nvSpPr>
            <p:cNvPr id="18" name="Oval 7"/>
            <p:cNvSpPr>
              <a:spLocks noChangeArrowheads="1"/>
            </p:cNvSpPr>
            <p:nvPr/>
          </p:nvSpPr>
          <p:spPr bwMode="auto">
            <a:xfrm flipV="1">
              <a:off x="2833396" y="2540372"/>
              <a:ext cx="1570838" cy="299965"/>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a:defRPr/>
              </a:pPr>
              <a:endParaRPr lang="zh-CN" altLang="en-US" sz="1867" kern="0" dirty="0">
                <a:solidFill>
                  <a:sysClr val="windowText" lastClr="000000"/>
                </a:solidFill>
                <a:latin typeface="+mn-ea"/>
              </a:endParaRPr>
            </a:p>
          </p:txBody>
        </p:sp>
        <p:grpSp>
          <p:nvGrpSpPr>
            <p:cNvPr id="19" name="01 47"/>
            <p:cNvGrpSpPr>
              <a:grpSpLocks/>
            </p:cNvGrpSpPr>
            <p:nvPr/>
          </p:nvGrpSpPr>
          <p:grpSpPr bwMode="auto">
            <a:xfrm>
              <a:off x="3119129" y="1626381"/>
              <a:ext cx="1067910" cy="1066313"/>
              <a:chOff x="3052219" y="1218471"/>
              <a:chExt cx="1170019" cy="1168270"/>
            </a:xfrm>
          </p:grpSpPr>
          <p:sp>
            <p:nvSpPr>
              <p:cNvPr id="20" name="Oval 17"/>
              <p:cNvSpPr>
                <a:spLocks noChangeArrowheads="1"/>
              </p:cNvSpPr>
              <p:nvPr/>
            </p:nvSpPr>
            <p:spPr bwMode="auto">
              <a:xfrm>
                <a:off x="3052482" y="1218471"/>
                <a:ext cx="1169421" cy="1169016"/>
              </a:xfrm>
              <a:prstGeom prst="ellipse">
                <a:avLst/>
              </a:prstGeom>
              <a:gradFill rotWithShape="1">
                <a:gsLst>
                  <a:gs pos="0">
                    <a:srgbClr val="F8F8F8"/>
                  </a:gs>
                  <a:gs pos="100000">
                    <a:srgbClr val="DDDDDD"/>
                  </a:gs>
                </a:gsLst>
                <a:path path="shape">
                  <a:fillToRect l="50000" t="50000" r="50000" b="50000"/>
                </a:path>
              </a:gradFill>
              <a:ln w="9525">
                <a:solidFill>
                  <a:srgbClr val="DDDDDD"/>
                </a:solidFill>
                <a:round/>
                <a:headEnd/>
                <a:tailEnd/>
              </a:ln>
              <a:extLst/>
            </p:spPr>
            <p:txBody>
              <a:bodyPr wrap="none" anchor="ctr"/>
              <a:lstStyle/>
              <a:p>
                <a:pPr>
                  <a:defRPr/>
                </a:pPr>
                <a:endParaRPr lang="zh-CN" altLang="en-US" sz="1867" kern="0" dirty="0">
                  <a:solidFill>
                    <a:sysClr val="windowText" lastClr="000000"/>
                  </a:solidFill>
                  <a:latin typeface="+mn-ea"/>
                </a:endParaRPr>
              </a:p>
            </p:txBody>
          </p:sp>
          <p:sp>
            <p:nvSpPr>
              <p:cNvPr id="21" name="未知"/>
              <p:cNvSpPr>
                <a:spLocks/>
              </p:cNvSpPr>
              <p:nvPr/>
            </p:nvSpPr>
            <p:spPr bwMode="auto">
              <a:xfrm>
                <a:off x="3187076" y="1244939"/>
                <a:ext cx="900234" cy="438932"/>
              </a:xfrm>
              <a:custGeom>
                <a:avLst/>
                <a:gdLst>
                  <a:gd name="T0" fmla="*/ 440 w 1321"/>
                  <a:gd name="T1" fmla="*/ 123 h 712"/>
                  <a:gd name="T2" fmla="*/ 446 w 1321"/>
                  <a:gd name="T3" fmla="*/ 135 h 712"/>
                  <a:gd name="T4" fmla="*/ 447 w 1321"/>
                  <a:gd name="T5" fmla="*/ 147 h 712"/>
                  <a:gd name="T6" fmla="*/ 445 w 1321"/>
                  <a:gd name="T7" fmla="*/ 158 h 712"/>
                  <a:gd name="T8" fmla="*/ 439 w 1321"/>
                  <a:gd name="T9" fmla="*/ 168 h 712"/>
                  <a:gd name="T10" fmla="*/ 430 w 1321"/>
                  <a:gd name="T11" fmla="*/ 177 h 712"/>
                  <a:gd name="T12" fmla="*/ 419 w 1321"/>
                  <a:gd name="T13" fmla="*/ 185 h 712"/>
                  <a:gd name="T14" fmla="*/ 405 w 1321"/>
                  <a:gd name="T15" fmla="*/ 192 h 712"/>
                  <a:gd name="T16" fmla="*/ 388 w 1321"/>
                  <a:gd name="T17" fmla="*/ 199 h 712"/>
                  <a:gd name="T18" fmla="*/ 370 w 1321"/>
                  <a:gd name="T19" fmla="*/ 204 h 712"/>
                  <a:gd name="T20" fmla="*/ 349 w 1321"/>
                  <a:gd name="T21" fmla="*/ 209 h 712"/>
                  <a:gd name="T22" fmla="*/ 327 w 1321"/>
                  <a:gd name="T23" fmla="*/ 212 h 712"/>
                  <a:gd name="T24" fmla="*/ 303 w 1321"/>
                  <a:gd name="T25" fmla="*/ 216 h 712"/>
                  <a:gd name="T26" fmla="*/ 279 w 1321"/>
                  <a:gd name="T27" fmla="*/ 217 h 712"/>
                  <a:gd name="T28" fmla="*/ 269 w 1321"/>
                  <a:gd name="T29" fmla="*/ 218 h 712"/>
                  <a:gd name="T30" fmla="*/ 161 w 1321"/>
                  <a:gd name="T31" fmla="*/ 218 h 712"/>
                  <a:gd name="T32" fmla="*/ 160 w 1321"/>
                  <a:gd name="T33" fmla="*/ 218 h 712"/>
                  <a:gd name="T34" fmla="*/ 138 w 1321"/>
                  <a:gd name="T35" fmla="*/ 217 h 712"/>
                  <a:gd name="T36" fmla="*/ 118 w 1321"/>
                  <a:gd name="T37" fmla="*/ 216 h 712"/>
                  <a:gd name="T38" fmla="*/ 98 w 1321"/>
                  <a:gd name="T39" fmla="*/ 213 h 712"/>
                  <a:gd name="T40" fmla="*/ 80 w 1321"/>
                  <a:gd name="T41" fmla="*/ 211 h 712"/>
                  <a:gd name="T42" fmla="*/ 63 w 1321"/>
                  <a:gd name="T43" fmla="*/ 207 h 712"/>
                  <a:gd name="T44" fmla="*/ 48 w 1321"/>
                  <a:gd name="T45" fmla="*/ 203 h 712"/>
                  <a:gd name="T46" fmla="*/ 35 w 1321"/>
                  <a:gd name="T47" fmla="*/ 198 h 712"/>
                  <a:gd name="T48" fmla="*/ 23 w 1321"/>
                  <a:gd name="T49" fmla="*/ 193 h 712"/>
                  <a:gd name="T50" fmla="*/ 13 w 1321"/>
                  <a:gd name="T51" fmla="*/ 186 h 712"/>
                  <a:gd name="T52" fmla="*/ 6 w 1321"/>
                  <a:gd name="T53" fmla="*/ 179 h 712"/>
                  <a:gd name="T54" fmla="*/ 2 w 1321"/>
                  <a:gd name="T55" fmla="*/ 170 h 712"/>
                  <a:gd name="T56" fmla="*/ 0 w 1321"/>
                  <a:gd name="T57" fmla="*/ 160 h 712"/>
                  <a:gd name="T58" fmla="*/ 0 w 1321"/>
                  <a:gd name="T59" fmla="*/ 159 h 712"/>
                  <a:gd name="T60" fmla="*/ 1 w 1321"/>
                  <a:gd name="T61" fmla="*/ 149 h 712"/>
                  <a:gd name="T62" fmla="*/ 5 w 1321"/>
                  <a:gd name="T63" fmla="*/ 137 h 712"/>
                  <a:gd name="T64" fmla="*/ 17 w 1321"/>
                  <a:gd name="T65" fmla="*/ 113 h 712"/>
                  <a:gd name="T66" fmla="*/ 32 w 1321"/>
                  <a:gd name="T67" fmla="*/ 92 h 712"/>
                  <a:gd name="T68" fmla="*/ 50 w 1321"/>
                  <a:gd name="T69" fmla="*/ 72 h 712"/>
                  <a:gd name="T70" fmla="*/ 69 w 1321"/>
                  <a:gd name="T71" fmla="*/ 54 h 712"/>
                  <a:gd name="T72" fmla="*/ 91 w 1321"/>
                  <a:gd name="T73" fmla="*/ 38 h 712"/>
                  <a:gd name="T74" fmla="*/ 115 w 1321"/>
                  <a:gd name="T75" fmla="*/ 25 h 712"/>
                  <a:gd name="T76" fmla="*/ 140 w 1321"/>
                  <a:gd name="T77" fmla="*/ 14 h 712"/>
                  <a:gd name="T78" fmla="*/ 168 w 1321"/>
                  <a:gd name="T79" fmla="*/ 6 h 712"/>
                  <a:gd name="T80" fmla="*/ 197 w 1321"/>
                  <a:gd name="T81" fmla="*/ 2 h 712"/>
                  <a:gd name="T82" fmla="*/ 226 w 1321"/>
                  <a:gd name="T83" fmla="*/ 0 h 712"/>
                  <a:gd name="T84" fmla="*/ 226 w 1321"/>
                  <a:gd name="T85" fmla="*/ 0 h 712"/>
                  <a:gd name="T86" fmla="*/ 257 w 1321"/>
                  <a:gd name="T87" fmla="*/ 2 h 712"/>
                  <a:gd name="T88" fmla="*/ 287 w 1321"/>
                  <a:gd name="T89" fmla="*/ 7 h 712"/>
                  <a:gd name="T90" fmla="*/ 315 w 1321"/>
                  <a:gd name="T91" fmla="*/ 16 h 712"/>
                  <a:gd name="T92" fmla="*/ 342 w 1321"/>
                  <a:gd name="T93" fmla="*/ 28 h 712"/>
                  <a:gd name="T94" fmla="*/ 366 w 1321"/>
                  <a:gd name="T95" fmla="*/ 42 h 712"/>
                  <a:gd name="T96" fmla="*/ 389 w 1321"/>
                  <a:gd name="T97" fmla="*/ 59 h 712"/>
                  <a:gd name="T98" fmla="*/ 409 w 1321"/>
                  <a:gd name="T99" fmla="*/ 78 h 712"/>
                  <a:gd name="T100" fmla="*/ 426 w 1321"/>
                  <a:gd name="T101" fmla="*/ 100 h 712"/>
                  <a:gd name="T102" fmla="*/ 440 w 1321"/>
                  <a:gd name="T103" fmla="*/ 123 h 712"/>
                  <a:gd name="T104" fmla="*/ 440 w 1321"/>
                  <a:gd name="T105" fmla="*/ 12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a:defRPr/>
                </a:pPr>
                <a:endParaRPr lang="zh-CN" altLang="en-US" sz="1867" kern="0" dirty="0">
                  <a:solidFill>
                    <a:sysClr val="windowText" lastClr="000000"/>
                  </a:solidFill>
                  <a:latin typeface="+mn-ea"/>
                </a:endParaRPr>
              </a:p>
            </p:txBody>
          </p:sp>
        </p:grpSp>
      </p:grpSp>
      <p:grpSp>
        <p:nvGrpSpPr>
          <p:cNvPr id="22" name="Group 9"/>
          <p:cNvGrpSpPr>
            <a:grpSpLocks/>
          </p:cNvGrpSpPr>
          <p:nvPr/>
        </p:nvGrpSpPr>
        <p:grpSpPr bwMode="auto">
          <a:xfrm rot="-4622526">
            <a:off x="5534026" y="3521042"/>
            <a:ext cx="349249" cy="1384300"/>
            <a:chOff x="0" y="0"/>
            <a:chExt cx="68" cy="636"/>
          </a:xfrm>
        </p:grpSpPr>
        <p:sp>
          <p:nvSpPr>
            <p:cNvPr id="23" name="01 10"/>
            <p:cNvSpPr>
              <a:spLocks noChangeArrowheads="1"/>
            </p:cNvSpPr>
            <p:nvPr/>
          </p:nvSpPr>
          <p:spPr bwMode="auto">
            <a:xfrm rot="-5400000">
              <a:off x="-272" y="295"/>
              <a:ext cx="636" cy="44"/>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defRPr/>
              </a:pPr>
              <a:endParaRPr lang="zh-CN" altLang="en-US" sz="1867" kern="0" dirty="0">
                <a:solidFill>
                  <a:sysClr val="windowText" lastClr="000000"/>
                </a:solidFill>
                <a:latin typeface="+mn-ea"/>
              </a:endParaRPr>
            </a:p>
          </p:txBody>
        </p:sp>
        <p:sp>
          <p:nvSpPr>
            <p:cNvPr id="24" name="01 11"/>
            <p:cNvSpPr>
              <a:spLocks noChangeArrowheads="1"/>
            </p:cNvSpPr>
            <p:nvPr/>
          </p:nvSpPr>
          <p:spPr bwMode="auto">
            <a:xfrm rot="-5400000">
              <a:off x="-284" y="281"/>
              <a:ext cx="636" cy="67"/>
            </a:xfrm>
            <a:prstGeom prst="rect">
              <a:avLst/>
            </a:prstGeom>
            <a:gradFill rotWithShape="1">
              <a:gsLst>
                <a:gs pos="0">
                  <a:srgbClr val="C0C0C0"/>
                </a:gs>
                <a:gs pos="50000">
                  <a:srgbClr val="F8F8F8"/>
                </a:gs>
                <a:gs pos="100000">
                  <a:srgbClr val="C0C0C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defRPr/>
              </a:pPr>
              <a:endParaRPr lang="zh-CN" altLang="en-US" sz="1867" kern="0" dirty="0">
                <a:solidFill>
                  <a:sysClr val="windowText" lastClr="000000"/>
                </a:solidFill>
                <a:latin typeface="+mn-ea"/>
              </a:endParaRPr>
            </a:p>
          </p:txBody>
        </p:sp>
      </p:grpSp>
      <p:grpSp>
        <p:nvGrpSpPr>
          <p:cNvPr id="25" name="Group 12"/>
          <p:cNvGrpSpPr>
            <a:grpSpLocks/>
          </p:cNvGrpSpPr>
          <p:nvPr/>
        </p:nvGrpSpPr>
        <p:grpSpPr bwMode="auto">
          <a:xfrm rot="-6154422">
            <a:off x="5531909" y="2824659"/>
            <a:ext cx="190500" cy="1386416"/>
            <a:chOff x="0" y="0"/>
            <a:chExt cx="68" cy="636"/>
          </a:xfrm>
        </p:grpSpPr>
        <p:sp>
          <p:nvSpPr>
            <p:cNvPr id="26" name="01 13"/>
            <p:cNvSpPr>
              <a:spLocks noChangeArrowheads="1"/>
            </p:cNvSpPr>
            <p:nvPr/>
          </p:nvSpPr>
          <p:spPr bwMode="auto">
            <a:xfrm rot="-5400000">
              <a:off x="-272" y="296"/>
              <a:ext cx="636" cy="44"/>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defRPr/>
              </a:pPr>
              <a:endParaRPr lang="zh-CN" altLang="en-US" sz="1867" kern="0" dirty="0">
                <a:solidFill>
                  <a:sysClr val="windowText" lastClr="000000"/>
                </a:solidFill>
                <a:latin typeface="+mn-ea"/>
              </a:endParaRPr>
            </a:p>
          </p:txBody>
        </p:sp>
        <p:sp>
          <p:nvSpPr>
            <p:cNvPr id="27" name="01 14"/>
            <p:cNvSpPr>
              <a:spLocks noChangeArrowheads="1"/>
            </p:cNvSpPr>
            <p:nvPr/>
          </p:nvSpPr>
          <p:spPr bwMode="auto">
            <a:xfrm rot="-5400000">
              <a:off x="-283" y="282"/>
              <a:ext cx="636" cy="67"/>
            </a:xfrm>
            <a:prstGeom prst="rect">
              <a:avLst/>
            </a:prstGeom>
            <a:gradFill rotWithShape="1">
              <a:gsLst>
                <a:gs pos="0">
                  <a:srgbClr val="C0C0C0"/>
                </a:gs>
                <a:gs pos="50000">
                  <a:srgbClr val="F8F8F8"/>
                </a:gs>
                <a:gs pos="100000">
                  <a:srgbClr val="C0C0C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defRPr/>
              </a:pPr>
              <a:endParaRPr lang="zh-CN" altLang="en-US" sz="1867" kern="0" dirty="0">
                <a:solidFill>
                  <a:sysClr val="windowText" lastClr="000000"/>
                </a:solidFill>
                <a:latin typeface="+mn-ea"/>
              </a:endParaRPr>
            </a:p>
          </p:txBody>
        </p:sp>
      </p:grpSp>
      <p:grpSp>
        <p:nvGrpSpPr>
          <p:cNvPr id="28" name="01 11"/>
          <p:cNvGrpSpPr>
            <a:grpSpLocks/>
          </p:cNvGrpSpPr>
          <p:nvPr/>
        </p:nvGrpSpPr>
        <p:grpSpPr bwMode="auto">
          <a:xfrm>
            <a:off x="5672667" y="2622516"/>
            <a:ext cx="2118784" cy="1388533"/>
            <a:chOff x="4222238" y="1954213"/>
            <a:chExt cx="2015817" cy="1321354"/>
          </a:xfrm>
        </p:grpSpPr>
        <p:sp>
          <p:nvSpPr>
            <p:cNvPr id="29" name="Oval 7"/>
            <p:cNvSpPr>
              <a:spLocks noChangeArrowheads="1"/>
            </p:cNvSpPr>
            <p:nvPr/>
          </p:nvSpPr>
          <p:spPr bwMode="auto">
            <a:xfrm flipV="1">
              <a:off x="4222238" y="2933143"/>
              <a:ext cx="2015817" cy="342424"/>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a:defRPr/>
              </a:pPr>
              <a:endParaRPr lang="zh-CN" altLang="en-US" sz="1867" kern="0" dirty="0">
                <a:solidFill>
                  <a:sysClr val="windowText" lastClr="000000"/>
                </a:solidFill>
                <a:latin typeface="+mn-ea"/>
              </a:endParaRPr>
            </a:p>
          </p:txBody>
        </p:sp>
        <p:sp>
          <p:nvSpPr>
            <p:cNvPr id="30" name="Oval 17"/>
            <p:cNvSpPr>
              <a:spLocks noChangeArrowheads="1"/>
            </p:cNvSpPr>
            <p:nvPr/>
          </p:nvSpPr>
          <p:spPr bwMode="auto">
            <a:xfrm>
              <a:off x="4558544" y="1954213"/>
              <a:ext cx="1170019" cy="1168270"/>
            </a:xfrm>
            <a:prstGeom prst="ellipse">
              <a:avLst/>
            </a:prstGeom>
            <a:gradFill rotWithShape="1">
              <a:gsLst>
                <a:gs pos="0">
                  <a:srgbClr val="F8F8F8"/>
                </a:gs>
                <a:gs pos="100000">
                  <a:srgbClr val="DDDDDD"/>
                </a:gs>
              </a:gsLst>
              <a:path path="shape">
                <a:fillToRect l="50000" t="50000" r="50000" b="50000"/>
              </a:path>
            </a:gradFill>
            <a:ln w="9525">
              <a:solidFill>
                <a:srgbClr val="DDDDDD"/>
              </a:solidFill>
              <a:round/>
              <a:headEnd/>
              <a:tailEnd/>
            </a:ln>
            <a:extLst/>
          </p:spPr>
          <p:txBody>
            <a:bodyPr wrap="none" anchor="ctr"/>
            <a:lstStyle/>
            <a:p>
              <a:pPr>
                <a:defRPr/>
              </a:pPr>
              <a:endParaRPr lang="zh-CN" altLang="en-US" sz="1867" kern="0" dirty="0">
                <a:solidFill>
                  <a:sysClr val="windowText" lastClr="000000"/>
                </a:solidFill>
                <a:latin typeface="+mn-ea"/>
              </a:endParaRPr>
            </a:p>
          </p:txBody>
        </p:sp>
        <p:sp>
          <p:nvSpPr>
            <p:cNvPr id="31" name="未知"/>
            <p:cNvSpPr>
              <a:spLocks/>
            </p:cNvSpPr>
            <p:nvPr/>
          </p:nvSpPr>
          <p:spPr bwMode="auto">
            <a:xfrm>
              <a:off x="4693468" y="1980399"/>
              <a:ext cx="900170" cy="439108"/>
            </a:xfrm>
            <a:custGeom>
              <a:avLst/>
              <a:gdLst>
                <a:gd name="T0" fmla="*/ 440 w 1321"/>
                <a:gd name="T1" fmla="*/ 123 h 712"/>
                <a:gd name="T2" fmla="*/ 446 w 1321"/>
                <a:gd name="T3" fmla="*/ 135 h 712"/>
                <a:gd name="T4" fmla="*/ 447 w 1321"/>
                <a:gd name="T5" fmla="*/ 147 h 712"/>
                <a:gd name="T6" fmla="*/ 445 w 1321"/>
                <a:gd name="T7" fmla="*/ 158 h 712"/>
                <a:gd name="T8" fmla="*/ 439 w 1321"/>
                <a:gd name="T9" fmla="*/ 168 h 712"/>
                <a:gd name="T10" fmla="*/ 430 w 1321"/>
                <a:gd name="T11" fmla="*/ 177 h 712"/>
                <a:gd name="T12" fmla="*/ 419 w 1321"/>
                <a:gd name="T13" fmla="*/ 185 h 712"/>
                <a:gd name="T14" fmla="*/ 405 w 1321"/>
                <a:gd name="T15" fmla="*/ 192 h 712"/>
                <a:gd name="T16" fmla="*/ 388 w 1321"/>
                <a:gd name="T17" fmla="*/ 199 h 712"/>
                <a:gd name="T18" fmla="*/ 370 w 1321"/>
                <a:gd name="T19" fmla="*/ 204 h 712"/>
                <a:gd name="T20" fmla="*/ 349 w 1321"/>
                <a:gd name="T21" fmla="*/ 209 h 712"/>
                <a:gd name="T22" fmla="*/ 327 w 1321"/>
                <a:gd name="T23" fmla="*/ 212 h 712"/>
                <a:gd name="T24" fmla="*/ 303 w 1321"/>
                <a:gd name="T25" fmla="*/ 216 h 712"/>
                <a:gd name="T26" fmla="*/ 279 w 1321"/>
                <a:gd name="T27" fmla="*/ 217 h 712"/>
                <a:gd name="T28" fmla="*/ 269 w 1321"/>
                <a:gd name="T29" fmla="*/ 218 h 712"/>
                <a:gd name="T30" fmla="*/ 161 w 1321"/>
                <a:gd name="T31" fmla="*/ 218 h 712"/>
                <a:gd name="T32" fmla="*/ 160 w 1321"/>
                <a:gd name="T33" fmla="*/ 218 h 712"/>
                <a:gd name="T34" fmla="*/ 138 w 1321"/>
                <a:gd name="T35" fmla="*/ 217 h 712"/>
                <a:gd name="T36" fmla="*/ 118 w 1321"/>
                <a:gd name="T37" fmla="*/ 216 h 712"/>
                <a:gd name="T38" fmla="*/ 98 w 1321"/>
                <a:gd name="T39" fmla="*/ 213 h 712"/>
                <a:gd name="T40" fmla="*/ 80 w 1321"/>
                <a:gd name="T41" fmla="*/ 211 h 712"/>
                <a:gd name="T42" fmla="*/ 63 w 1321"/>
                <a:gd name="T43" fmla="*/ 207 h 712"/>
                <a:gd name="T44" fmla="*/ 48 w 1321"/>
                <a:gd name="T45" fmla="*/ 203 h 712"/>
                <a:gd name="T46" fmla="*/ 35 w 1321"/>
                <a:gd name="T47" fmla="*/ 198 h 712"/>
                <a:gd name="T48" fmla="*/ 23 w 1321"/>
                <a:gd name="T49" fmla="*/ 193 h 712"/>
                <a:gd name="T50" fmla="*/ 13 w 1321"/>
                <a:gd name="T51" fmla="*/ 186 h 712"/>
                <a:gd name="T52" fmla="*/ 6 w 1321"/>
                <a:gd name="T53" fmla="*/ 179 h 712"/>
                <a:gd name="T54" fmla="*/ 2 w 1321"/>
                <a:gd name="T55" fmla="*/ 170 h 712"/>
                <a:gd name="T56" fmla="*/ 0 w 1321"/>
                <a:gd name="T57" fmla="*/ 160 h 712"/>
                <a:gd name="T58" fmla="*/ 0 w 1321"/>
                <a:gd name="T59" fmla="*/ 159 h 712"/>
                <a:gd name="T60" fmla="*/ 1 w 1321"/>
                <a:gd name="T61" fmla="*/ 149 h 712"/>
                <a:gd name="T62" fmla="*/ 5 w 1321"/>
                <a:gd name="T63" fmla="*/ 137 h 712"/>
                <a:gd name="T64" fmla="*/ 17 w 1321"/>
                <a:gd name="T65" fmla="*/ 113 h 712"/>
                <a:gd name="T66" fmla="*/ 32 w 1321"/>
                <a:gd name="T67" fmla="*/ 92 h 712"/>
                <a:gd name="T68" fmla="*/ 50 w 1321"/>
                <a:gd name="T69" fmla="*/ 72 h 712"/>
                <a:gd name="T70" fmla="*/ 69 w 1321"/>
                <a:gd name="T71" fmla="*/ 54 h 712"/>
                <a:gd name="T72" fmla="*/ 91 w 1321"/>
                <a:gd name="T73" fmla="*/ 38 h 712"/>
                <a:gd name="T74" fmla="*/ 115 w 1321"/>
                <a:gd name="T75" fmla="*/ 25 h 712"/>
                <a:gd name="T76" fmla="*/ 140 w 1321"/>
                <a:gd name="T77" fmla="*/ 14 h 712"/>
                <a:gd name="T78" fmla="*/ 168 w 1321"/>
                <a:gd name="T79" fmla="*/ 6 h 712"/>
                <a:gd name="T80" fmla="*/ 197 w 1321"/>
                <a:gd name="T81" fmla="*/ 2 h 712"/>
                <a:gd name="T82" fmla="*/ 226 w 1321"/>
                <a:gd name="T83" fmla="*/ 0 h 712"/>
                <a:gd name="T84" fmla="*/ 226 w 1321"/>
                <a:gd name="T85" fmla="*/ 0 h 712"/>
                <a:gd name="T86" fmla="*/ 257 w 1321"/>
                <a:gd name="T87" fmla="*/ 2 h 712"/>
                <a:gd name="T88" fmla="*/ 287 w 1321"/>
                <a:gd name="T89" fmla="*/ 7 h 712"/>
                <a:gd name="T90" fmla="*/ 315 w 1321"/>
                <a:gd name="T91" fmla="*/ 16 h 712"/>
                <a:gd name="T92" fmla="*/ 342 w 1321"/>
                <a:gd name="T93" fmla="*/ 28 h 712"/>
                <a:gd name="T94" fmla="*/ 366 w 1321"/>
                <a:gd name="T95" fmla="*/ 42 h 712"/>
                <a:gd name="T96" fmla="*/ 389 w 1321"/>
                <a:gd name="T97" fmla="*/ 59 h 712"/>
                <a:gd name="T98" fmla="*/ 409 w 1321"/>
                <a:gd name="T99" fmla="*/ 78 h 712"/>
                <a:gd name="T100" fmla="*/ 426 w 1321"/>
                <a:gd name="T101" fmla="*/ 100 h 712"/>
                <a:gd name="T102" fmla="*/ 440 w 1321"/>
                <a:gd name="T103" fmla="*/ 123 h 712"/>
                <a:gd name="T104" fmla="*/ 440 w 1321"/>
                <a:gd name="T105" fmla="*/ 12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a:defRPr/>
              </a:pPr>
              <a:endParaRPr lang="zh-CN" altLang="en-US" sz="1867" kern="0" dirty="0">
                <a:solidFill>
                  <a:sysClr val="windowText" lastClr="000000"/>
                </a:solidFill>
                <a:latin typeface="+mn-ea"/>
              </a:endParaRPr>
            </a:p>
          </p:txBody>
        </p:sp>
      </p:grpSp>
      <p:grpSp>
        <p:nvGrpSpPr>
          <p:cNvPr id="32" name="01 12"/>
          <p:cNvGrpSpPr>
            <a:grpSpLocks/>
          </p:cNvGrpSpPr>
          <p:nvPr/>
        </p:nvGrpSpPr>
        <p:grpSpPr bwMode="auto">
          <a:xfrm>
            <a:off x="5926667" y="3572901"/>
            <a:ext cx="2751667" cy="2256367"/>
            <a:chOff x="4463894" y="3193197"/>
            <a:chExt cx="2617944" cy="2145185"/>
          </a:xfrm>
        </p:grpSpPr>
        <p:grpSp>
          <p:nvGrpSpPr>
            <p:cNvPr id="33" name="01 27"/>
            <p:cNvGrpSpPr>
              <a:grpSpLocks/>
            </p:cNvGrpSpPr>
            <p:nvPr/>
          </p:nvGrpSpPr>
          <p:grpSpPr bwMode="auto">
            <a:xfrm>
              <a:off x="4463894" y="3193197"/>
              <a:ext cx="2617944" cy="2145185"/>
              <a:chOff x="4463894" y="2858615"/>
              <a:chExt cx="2617944" cy="2145185"/>
            </a:xfrm>
          </p:grpSpPr>
          <p:sp>
            <p:nvSpPr>
              <p:cNvPr id="42" name="Oval 8"/>
              <p:cNvSpPr>
                <a:spLocks noChangeArrowheads="1"/>
              </p:cNvSpPr>
              <p:nvPr/>
            </p:nvSpPr>
            <p:spPr bwMode="auto">
              <a:xfrm flipV="1">
                <a:off x="4463894" y="4559066"/>
                <a:ext cx="2617944" cy="444734"/>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a:defRPr/>
                </a:pPr>
                <a:endParaRPr lang="zh-CN" altLang="en-US" sz="1867" kern="0" dirty="0">
                  <a:solidFill>
                    <a:sysClr val="windowText" lastClr="000000"/>
                  </a:solidFill>
                  <a:latin typeface="+mn-ea"/>
                </a:endParaRPr>
              </a:p>
            </p:txBody>
          </p:sp>
          <p:sp>
            <p:nvSpPr>
              <p:cNvPr id="43" name="Oval 19"/>
              <p:cNvSpPr>
                <a:spLocks noChangeArrowheads="1"/>
              </p:cNvSpPr>
              <p:nvPr/>
            </p:nvSpPr>
            <p:spPr bwMode="auto">
              <a:xfrm>
                <a:off x="4828393" y="2858615"/>
                <a:ext cx="1931237" cy="1931874"/>
              </a:xfrm>
              <a:prstGeom prst="ellipse">
                <a:avLst/>
              </a:prstGeom>
              <a:solidFill>
                <a:srgbClr val="C00000"/>
              </a:solidFill>
              <a:ln>
                <a:noFill/>
              </a:ln>
              <a:extLst>
                <a:ext uri="{91240B29-F687-4F45-9708-019B960494DF}">
                  <a14:hiddenLine xmlns:a14="http://schemas.microsoft.com/office/drawing/2010/main" w="9525">
                    <a:solidFill>
                      <a:srgbClr val="0051DC"/>
                    </a:solidFill>
                    <a:round/>
                    <a:headEnd/>
                    <a:tailEnd/>
                  </a14:hiddenLine>
                </a:ext>
              </a:extLst>
            </p:spPr>
            <p:txBody>
              <a:bodyPr wrap="none" anchor="ctr"/>
              <a:lstStyle/>
              <a:p>
                <a:pPr>
                  <a:defRPr/>
                </a:pPr>
                <a:endParaRPr lang="zh-CN" altLang="en-US" sz="1867" kern="0" dirty="0">
                  <a:solidFill>
                    <a:sysClr val="windowText" lastClr="000000"/>
                  </a:solidFill>
                  <a:latin typeface="+mn-ea"/>
                </a:endParaRPr>
              </a:p>
            </p:txBody>
          </p:sp>
          <p:sp>
            <p:nvSpPr>
              <p:cNvPr id="44" name="未知"/>
              <p:cNvSpPr>
                <a:spLocks/>
              </p:cNvSpPr>
              <p:nvPr/>
            </p:nvSpPr>
            <p:spPr bwMode="auto">
              <a:xfrm>
                <a:off x="5049911" y="2902887"/>
                <a:ext cx="1490214" cy="726464"/>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a:defRPr/>
                </a:pPr>
                <a:endParaRPr lang="zh-CN" altLang="en-US" sz="1867" kern="0" dirty="0">
                  <a:solidFill>
                    <a:sysClr val="windowText" lastClr="000000"/>
                  </a:solidFill>
                  <a:latin typeface="+mn-ea"/>
                </a:endParaRPr>
              </a:p>
            </p:txBody>
          </p:sp>
        </p:grpSp>
        <p:grpSp>
          <p:nvGrpSpPr>
            <p:cNvPr id="34" name="Group 12"/>
            <p:cNvGrpSpPr>
              <a:grpSpLocks/>
            </p:cNvGrpSpPr>
            <p:nvPr/>
          </p:nvGrpSpPr>
          <p:grpSpPr bwMode="auto">
            <a:xfrm rot="-1693754" flipH="1" flipV="1">
              <a:off x="5100199" y="4695479"/>
              <a:ext cx="1685651" cy="407681"/>
              <a:chOff x="2532" y="1051"/>
              <a:chExt cx="837" cy="233"/>
            </a:xfrm>
          </p:grpSpPr>
          <p:grpSp>
            <p:nvGrpSpPr>
              <p:cNvPr id="35" name="Group 13"/>
              <p:cNvGrpSpPr>
                <a:grpSpLocks/>
              </p:cNvGrpSpPr>
              <p:nvPr/>
            </p:nvGrpSpPr>
            <p:grpSpPr bwMode="auto">
              <a:xfrm>
                <a:off x="2532" y="1051"/>
                <a:ext cx="743" cy="185"/>
                <a:chOff x="1565" y="2568"/>
                <a:chExt cx="1118" cy="279"/>
              </a:xfrm>
            </p:grpSpPr>
            <p:sp>
              <p:nvSpPr>
                <p:cNvPr id="39" name="01 14"/>
                <p:cNvSpPr>
                  <a:spLocks noChangeArrowheads="1"/>
                </p:cNvSpPr>
                <p:nvPr/>
              </p:nvSpPr>
              <p:spPr bwMode="ltGray">
                <a:xfrm rot="5263130">
                  <a:off x="1860" y="2275"/>
                  <a:ext cx="225"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defRPr/>
                  </a:pPr>
                  <a:endParaRPr lang="zh-CN" altLang="en-US" sz="1867" kern="0" dirty="0">
                    <a:solidFill>
                      <a:sysClr val="windowText" lastClr="000000"/>
                    </a:solidFill>
                    <a:latin typeface="+mn-ea"/>
                  </a:endParaRPr>
                </a:p>
              </p:txBody>
            </p:sp>
            <p:sp>
              <p:nvSpPr>
                <p:cNvPr id="40" name="01 15"/>
                <p:cNvSpPr>
                  <a:spLocks noChangeArrowheads="1"/>
                </p:cNvSpPr>
                <p:nvPr/>
              </p:nvSpPr>
              <p:spPr bwMode="ltGray">
                <a:xfrm rot="6078281">
                  <a:off x="1997" y="2275"/>
                  <a:ext cx="225" cy="817"/>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defRPr/>
                  </a:pPr>
                  <a:endParaRPr lang="zh-CN" altLang="en-US" sz="1867" kern="0" dirty="0">
                    <a:solidFill>
                      <a:sysClr val="windowText" lastClr="000000"/>
                    </a:solidFill>
                    <a:latin typeface="+mn-ea"/>
                  </a:endParaRPr>
                </a:p>
              </p:txBody>
            </p:sp>
            <p:sp>
              <p:nvSpPr>
                <p:cNvPr id="41" name="01 17"/>
                <p:cNvSpPr>
                  <a:spLocks noChangeArrowheads="1"/>
                </p:cNvSpPr>
                <p:nvPr/>
              </p:nvSpPr>
              <p:spPr bwMode="ltGray">
                <a:xfrm rot="6906312">
                  <a:off x="2164" y="2327"/>
                  <a:ext cx="225"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defRPr/>
                  </a:pPr>
                  <a:endParaRPr lang="zh-CN" altLang="en-US" sz="1867" kern="0" dirty="0">
                    <a:solidFill>
                      <a:sysClr val="windowText" lastClr="000000"/>
                    </a:solidFill>
                    <a:latin typeface="+mn-ea"/>
                  </a:endParaRPr>
                </a:p>
              </p:txBody>
            </p:sp>
          </p:grpSp>
          <p:grpSp>
            <p:nvGrpSpPr>
              <p:cNvPr id="36" name="Group 18"/>
              <p:cNvGrpSpPr>
                <a:grpSpLocks/>
              </p:cNvGrpSpPr>
              <p:nvPr/>
            </p:nvGrpSpPr>
            <p:grpSpPr bwMode="auto">
              <a:xfrm rot="1353540">
                <a:off x="2776" y="1118"/>
                <a:ext cx="593" cy="166"/>
                <a:chOff x="1701" y="2568"/>
                <a:chExt cx="892" cy="249"/>
              </a:xfrm>
            </p:grpSpPr>
            <p:sp>
              <p:nvSpPr>
                <p:cNvPr id="37" name="01 20"/>
                <p:cNvSpPr>
                  <a:spLocks noChangeArrowheads="1"/>
                </p:cNvSpPr>
                <p:nvPr/>
              </p:nvSpPr>
              <p:spPr bwMode="ltGray">
                <a:xfrm rot="6078281">
                  <a:off x="1997" y="2274"/>
                  <a:ext cx="226" cy="815"/>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defRPr/>
                  </a:pPr>
                  <a:endParaRPr lang="zh-CN" altLang="en-US" sz="1867" kern="0" dirty="0">
                    <a:solidFill>
                      <a:sysClr val="windowText" lastClr="000000"/>
                    </a:solidFill>
                    <a:latin typeface="+mn-ea"/>
                  </a:endParaRPr>
                </a:p>
              </p:txBody>
            </p:sp>
            <p:sp>
              <p:nvSpPr>
                <p:cNvPr id="38" name="01 21"/>
                <p:cNvSpPr>
                  <a:spLocks noChangeArrowheads="1"/>
                </p:cNvSpPr>
                <p:nvPr/>
              </p:nvSpPr>
              <p:spPr bwMode="ltGray">
                <a:xfrm rot="6373927">
                  <a:off x="2074" y="2297"/>
                  <a:ext cx="226" cy="815"/>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defRPr/>
                  </a:pPr>
                  <a:endParaRPr lang="zh-CN" altLang="en-US" sz="1867" kern="0" dirty="0">
                    <a:solidFill>
                      <a:sysClr val="windowText" lastClr="000000"/>
                    </a:solidFill>
                    <a:latin typeface="+mn-ea"/>
                  </a:endParaRPr>
                </a:p>
              </p:txBody>
            </p:sp>
          </p:grpSp>
        </p:grpSp>
      </p:grpSp>
      <p:grpSp>
        <p:nvGrpSpPr>
          <p:cNvPr id="45" name="01 13"/>
          <p:cNvGrpSpPr>
            <a:grpSpLocks/>
          </p:cNvGrpSpPr>
          <p:nvPr/>
        </p:nvGrpSpPr>
        <p:grpSpPr bwMode="auto">
          <a:xfrm>
            <a:off x="3397251" y="3149567"/>
            <a:ext cx="1968500" cy="1699683"/>
            <a:chOff x="2057400" y="2790345"/>
            <a:chExt cx="1872837" cy="1615436"/>
          </a:xfrm>
        </p:grpSpPr>
        <p:grpSp>
          <p:nvGrpSpPr>
            <p:cNvPr id="46" name="01 14"/>
            <p:cNvGrpSpPr>
              <a:grpSpLocks/>
            </p:cNvGrpSpPr>
            <p:nvPr/>
          </p:nvGrpSpPr>
          <p:grpSpPr bwMode="auto">
            <a:xfrm>
              <a:off x="2057400" y="2790345"/>
              <a:ext cx="1872837" cy="1615436"/>
              <a:chOff x="2057400" y="2455763"/>
              <a:chExt cx="1872837" cy="1615436"/>
            </a:xfrm>
          </p:grpSpPr>
          <p:sp>
            <p:nvSpPr>
              <p:cNvPr id="56" name="Oval 6"/>
              <p:cNvSpPr>
                <a:spLocks noChangeArrowheads="1"/>
              </p:cNvSpPr>
              <p:nvPr/>
            </p:nvSpPr>
            <p:spPr bwMode="auto">
              <a:xfrm flipV="1">
                <a:off x="2057400" y="3644708"/>
                <a:ext cx="1872837" cy="426491"/>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a:defRPr/>
                </a:pPr>
                <a:endParaRPr lang="zh-CN" altLang="en-US" sz="1867" kern="0" dirty="0">
                  <a:solidFill>
                    <a:sysClr val="windowText" lastClr="000000"/>
                  </a:solidFill>
                  <a:latin typeface="+mn-ea"/>
                </a:endParaRPr>
              </a:p>
            </p:txBody>
          </p:sp>
          <p:sp>
            <p:nvSpPr>
              <p:cNvPr id="57" name="Oval 15"/>
              <p:cNvSpPr>
                <a:spLocks noChangeArrowheads="1"/>
              </p:cNvSpPr>
              <p:nvPr/>
            </p:nvSpPr>
            <p:spPr bwMode="auto">
              <a:xfrm>
                <a:off x="2286974" y="2455763"/>
                <a:ext cx="1427786" cy="1426331"/>
              </a:xfrm>
              <a:prstGeom prst="ellipse">
                <a:avLst/>
              </a:prstGeom>
              <a:gradFill rotWithShape="1">
                <a:gsLst>
                  <a:gs pos="0">
                    <a:srgbClr val="F8F8F8"/>
                  </a:gs>
                  <a:gs pos="100000">
                    <a:srgbClr val="DDDDDD"/>
                  </a:gs>
                </a:gsLst>
                <a:path path="shape">
                  <a:fillToRect l="50000" t="50000" r="50000" b="50000"/>
                </a:path>
              </a:gradFill>
              <a:ln w="9525">
                <a:solidFill>
                  <a:srgbClr val="DDDDDD"/>
                </a:solidFill>
                <a:round/>
                <a:headEnd/>
                <a:tailEnd/>
              </a:ln>
              <a:extLst/>
            </p:spPr>
            <p:txBody>
              <a:bodyPr wrap="none" anchor="ctr"/>
              <a:lstStyle/>
              <a:p>
                <a:pPr>
                  <a:defRPr/>
                </a:pPr>
                <a:endParaRPr lang="zh-CN" altLang="en-US" sz="1867" kern="0" dirty="0">
                  <a:solidFill>
                    <a:sysClr val="windowText" lastClr="000000"/>
                  </a:solidFill>
                  <a:latin typeface="+mn-ea"/>
                </a:endParaRPr>
              </a:p>
            </p:txBody>
          </p:sp>
          <p:sp>
            <p:nvSpPr>
              <p:cNvPr id="58" name="未知"/>
              <p:cNvSpPr>
                <a:spLocks/>
              </p:cNvSpPr>
              <p:nvPr/>
            </p:nvSpPr>
            <p:spPr bwMode="auto">
              <a:xfrm>
                <a:off x="2452105" y="2495998"/>
                <a:ext cx="1101550" cy="535126"/>
              </a:xfrm>
              <a:custGeom>
                <a:avLst/>
                <a:gdLst>
                  <a:gd name="T0" fmla="*/ 539 w 1321"/>
                  <a:gd name="T1" fmla="*/ 150 h 712"/>
                  <a:gd name="T2" fmla="*/ 545 w 1321"/>
                  <a:gd name="T3" fmla="*/ 165 h 712"/>
                  <a:gd name="T4" fmla="*/ 547 w 1321"/>
                  <a:gd name="T5" fmla="*/ 180 h 712"/>
                  <a:gd name="T6" fmla="*/ 545 w 1321"/>
                  <a:gd name="T7" fmla="*/ 193 h 712"/>
                  <a:gd name="T8" fmla="*/ 537 w 1321"/>
                  <a:gd name="T9" fmla="*/ 205 h 712"/>
                  <a:gd name="T10" fmla="*/ 527 w 1321"/>
                  <a:gd name="T11" fmla="*/ 216 h 712"/>
                  <a:gd name="T12" fmla="*/ 513 w 1321"/>
                  <a:gd name="T13" fmla="*/ 226 h 712"/>
                  <a:gd name="T14" fmla="*/ 495 w 1321"/>
                  <a:gd name="T15" fmla="*/ 235 h 712"/>
                  <a:gd name="T16" fmla="*/ 475 w 1321"/>
                  <a:gd name="T17" fmla="*/ 242 h 712"/>
                  <a:gd name="T18" fmla="*/ 452 w 1321"/>
                  <a:gd name="T19" fmla="*/ 249 h 712"/>
                  <a:gd name="T20" fmla="*/ 427 w 1321"/>
                  <a:gd name="T21" fmla="*/ 255 h 712"/>
                  <a:gd name="T22" fmla="*/ 400 w 1321"/>
                  <a:gd name="T23" fmla="*/ 259 h 712"/>
                  <a:gd name="T24" fmla="*/ 371 w 1321"/>
                  <a:gd name="T25" fmla="*/ 263 h 712"/>
                  <a:gd name="T26" fmla="*/ 341 w 1321"/>
                  <a:gd name="T27" fmla="*/ 265 h 712"/>
                  <a:gd name="T28" fmla="*/ 329 w 1321"/>
                  <a:gd name="T29" fmla="*/ 266 h 712"/>
                  <a:gd name="T30" fmla="*/ 197 w 1321"/>
                  <a:gd name="T31" fmla="*/ 266 h 712"/>
                  <a:gd name="T32" fmla="*/ 195 w 1321"/>
                  <a:gd name="T33" fmla="*/ 266 h 712"/>
                  <a:gd name="T34" fmla="*/ 169 w 1321"/>
                  <a:gd name="T35" fmla="*/ 265 h 712"/>
                  <a:gd name="T36" fmla="*/ 144 w 1321"/>
                  <a:gd name="T37" fmla="*/ 263 h 712"/>
                  <a:gd name="T38" fmla="*/ 120 w 1321"/>
                  <a:gd name="T39" fmla="*/ 260 h 712"/>
                  <a:gd name="T40" fmla="*/ 97 w 1321"/>
                  <a:gd name="T41" fmla="*/ 257 h 712"/>
                  <a:gd name="T42" fmla="*/ 77 w 1321"/>
                  <a:gd name="T43" fmla="*/ 253 h 712"/>
                  <a:gd name="T44" fmla="*/ 58 w 1321"/>
                  <a:gd name="T45" fmla="*/ 248 h 712"/>
                  <a:gd name="T46" fmla="*/ 42 w 1321"/>
                  <a:gd name="T47" fmla="*/ 242 h 712"/>
                  <a:gd name="T48" fmla="*/ 28 w 1321"/>
                  <a:gd name="T49" fmla="*/ 235 h 712"/>
                  <a:gd name="T50" fmla="*/ 16 w 1321"/>
                  <a:gd name="T51" fmla="*/ 227 h 712"/>
                  <a:gd name="T52" fmla="*/ 7 w 1321"/>
                  <a:gd name="T53" fmla="*/ 218 h 712"/>
                  <a:gd name="T54" fmla="*/ 2 w 1321"/>
                  <a:gd name="T55" fmla="*/ 207 h 712"/>
                  <a:gd name="T56" fmla="*/ 0 w 1321"/>
                  <a:gd name="T57" fmla="*/ 196 h 712"/>
                  <a:gd name="T58" fmla="*/ 0 w 1321"/>
                  <a:gd name="T59" fmla="*/ 194 h 712"/>
                  <a:gd name="T60" fmla="*/ 2 w 1321"/>
                  <a:gd name="T61" fmla="*/ 182 h 712"/>
                  <a:gd name="T62" fmla="*/ 7 w 1321"/>
                  <a:gd name="T63" fmla="*/ 167 h 712"/>
                  <a:gd name="T64" fmla="*/ 21 w 1321"/>
                  <a:gd name="T65" fmla="*/ 138 h 712"/>
                  <a:gd name="T66" fmla="*/ 39 w 1321"/>
                  <a:gd name="T67" fmla="*/ 112 h 712"/>
                  <a:gd name="T68" fmla="*/ 61 w 1321"/>
                  <a:gd name="T69" fmla="*/ 88 h 712"/>
                  <a:gd name="T70" fmla="*/ 84 w 1321"/>
                  <a:gd name="T71" fmla="*/ 66 h 712"/>
                  <a:gd name="T72" fmla="*/ 112 w 1321"/>
                  <a:gd name="T73" fmla="*/ 47 h 712"/>
                  <a:gd name="T74" fmla="*/ 141 w 1321"/>
                  <a:gd name="T75" fmla="*/ 31 h 712"/>
                  <a:gd name="T76" fmla="*/ 172 w 1321"/>
                  <a:gd name="T77" fmla="*/ 18 h 712"/>
                  <a:gd name="T78" fmla="*/ 206 w 1321"/>
                  <a:gd name="T79" fmla="*/ 8 h 712"/>
                  <a:gd name="T80" fmla="*/ 241 w 1321"/>
                  <a:gd name="T81" fmla="*/ 2 h 712"/>
                  <a:gd name="T82" fmla="*/ 276 w 1321"/>
                  <a:gd name="T83" fmla="*/ 0 h 712"/>
                  <a:gd name="T84" fmla="*/ 276 w 1321"/>
                  <a:gd name="T85" fmla="*/ 0 h 712"/>
                  <a:gd name="T86" fmla="*/ 314 w 1321"/>
                  <a:gd name="T87" fmla="*/ 2 h 712"/>
                  <a:gd name="T88" fmla="*/ 351 w 1321"/>
                  <a:gd name="T89" fmla="*/ 9 h 712"/>
                  <a:gd name="T90" fmla="*/ 386 w 1321"/>
                  <a:gd name="T91" fmla="*/ 20 h 712"/>
                  <a:gd name="T92" fmla="*/ 418 w 1321"/>
                  <a:gd name="T93" fmla="*/ 34 h 712"/>
                  <a:gd name="T94" fmla="*/ 448 w 1321"/>
                  <a:gd name="T95" fmla="*/ 51 h 712"/>
                  <a:gd name="T96" fmla="*/ 476 w 1321"/>
                  <a:gd name="T97" fmla="*/ 72 h 712"/>
                  <a:gd name="T98" fmla="*/ 500 w 1321"/>
                  <a:gd name="T99" fmla="*/ 96 h 712"/>
                  <a:gd name="T100" fmla="*/ 521 w 1321"/>
                  <a:gd name="T101" fmla="*/ 121 h 712"/>
                  <a:gd name="T102" fmla="*/ 539 w 1321"/>
                  <a:gd name="T103" fmla="*/ 150 h 712"/>
                  <a:gd name="T104" fmla="*/ 539 w 1321"/>
                  <a:gd name="T105" fmla="*/ 15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a:defRPr/>
                </a:pPr>
                <a:endParaRPr lang="zh-CN" altLang="en-US" sz="1867" kern="0" dirty="0">
                  <a:solidFill>
                    <a:sysClr val="windowText" lastClr="000000"/>
                  </a:solidFill>
                  <a:latin typeface="+mn-ea"/>
                </a:endParaRPr>
              </a:p>
            </p:txBody>
          </p:sp>
        </p:grpSp>
        <p:grpSp>
          <p:nvGrpSpPr>
            <p:cNvPr id="47" name="Group 12"/>
            <p:cNvGrpSpPr>
              <a:grpSpLocks/>
            </p:cNvGrpSpPr>
            <p:nvPr/>
          </p:nvGrpSpPr>
          <p:grpSpPr bwMode="auto">
            <a:xfrm rot="-1693754" flipH="1" flipV="1">
              <a:off x="2344350" y="3842707"/>
              <a:ext cx="1449051" cy="373020"/>
              <a:chOff x="2532" y="1051"/>
              <a:chExt cx="891" cy="264"/>
            </a:xfrm>
          </p:grpSpPr>
          <p:grpSp>
            <p:nvGrpSpPr>
              <p:cNvPr id="48" name="Group 13"/>
              <p:cNvGrpSpPr>
                <a:grpSpLocks/>
              </p:cNvGrpSpPr>
              <p:nvPr/>
            </p:nvGrpSpPr>
            <p:grpSpPr bwMode="auto">
              <a:xfrm>
                <a:off x="2532" y="1051"/>
                <a:ext cx="743" cy="185"/>
                <a:chOff x="1565" y="2568"/>
                <a:chExt cx="1118" cy="279"/>
              </a:xfrm>
            </p:grpSpPr>
            <p:sp>
              <p:nvSpPr>
                <p:cNvPr id="53" name="01 14"/>
                <p:cNvSpPr>
                  <a:spLocks noChangeArrowheads="1"/>
                </p:cNvSpPr>
                <p:nvPr/>
              </p:nvSpPr>
              <p:spPr bwMode="ltGray">
                <a:xfrm rot="5263130">
                  <a:off x="1859" y="2274"/>
                  <a:ext cx="228"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defRPr/>
                  </a:pPr>
                  <a:endParaRPr lang="zh-CN" altLang="en-US" sz="1867" kern="0" dirty="0">
                    <a:solidFill>
                      <a:sysClr val="windowText" lastClr="000000"/>
                    </a:solidFill>
                    <a:latin typeface="+mn-ea"/>
                  </a:endParaRPr>
                </a:p>
              </p:txBody>
            </p:sp>
            <p:sp>
              <p:nvSpPr>
                <p:cNvPr id="54" name="01 16"/>
                <p:cNvSpPr>
                  <a:spLocks noChangeArrowheads="1"/>
                </p:cNvSpPr>
                <p:nvPr/>
              </p:nvSpPr>
              <p:spPr bwMode="ltGray">
                <a:xfrm rot="6373927">
                  <a:off x="2073" y="2297"/>
                  <a:ext cx="228"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defRPr/>
                  </a:pPr>
                  <a:endParaRPr lang="zh-CN" altLang="en-US" sz="1867" kern="0" dirty="0">
                    <a:solidFill>
                      <a:sysClr val="windowText" lastClr="000000"/>
                    </a:solidFill>
                    <a:latin typeface="+mn-ea"/>
                  </a:endParaRPr>
                </a:p>
              </p:txBody>
            </p:sp>
            <p:sp>
              <p:nvSpPr>
                <p:cNvPr id="55" name="01 17"/>
                <p:cNvSpPr>
                  <a:spLocks noChangeArrowheads="1"/>
                </p:cNvSpPr>
                <p:nvPr/>
              </p:nvSpPr>
              <p:spPr bwMode="ltGray">
                <a:xfrm rot="6906312">
                  <a:off x="2162" y="2328"/>
                  <a:ext cx="228"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defRPr/>
                  </a:pPr>
                  <a:endParaRPr lang="zh-CN" altLang="en-US" sz="1867" kern="0" dirty="0">
                    <a:solidFill>
                      <a:sysClr val="windowText" lastClr="000000"/>
                    </a:solidFill>
                    <a:latin typeface="+mn-ea"/>
                  </a:endParaRPr>
                </a:p>
              </p:txBody>
            </p:sp>
          </p:grpSp>
          <p:grpSp>
            <p:nvGrpSpPr>
              <p:cNvPr id="49" name="Group 18"/>
              <p:cNvGrpSpPr>
                <a:grpSpLocks/>
              </p:cNvGrpSpPr>
              <p:nvPr/>
            </p:nvGrpSpPr>
            <p:grpSpPr bwMode="auto">
              <a:xfrm rot="1353540">
                <a:off x="2770" y="1129"/>
                <a:ext cx="653" cy="186"/>
                <a:chOff x="1701" y="2568"/>
                <a:chExt cx="982" cy="279"/>
              </a:xfrm>
            </p:grpSpPr>
            <p:sp>
              <p:nvSpPr>
                <p:cNvPr id="50" name="01 20"/>
                <p:cNvSpPr>
                  <a:spLocks noChangeArrowheads="1"/>
                </p:cNvSpPr>
                <p:nvPr/>
              </p:nvSpPr>
              <p:spPr bwMode="ltGray">
                <a:xfrm rot="6078281">
                  <a:off x="1998" y="2276"/>
                  <a:ext cx="229" cy="817"/>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defRPr/>
                  </a:pPr>
                  <a:endParaRPr lang="zh-CN" altLang="en-US" sz="1867" kern="0" dirty="0">
                    <a:solidFill>
                      <a:sysClr val="windowText" lastClr="000000"/>
                    </a:solidFill>
                    <a:latin typeface="+mn-ea"/>
                  </a:endParaRPr>
                </a:p>
              </p:txBody>
            </p:sp>
            <p:sp>
              <p:nvSpPr>
                <p:cNvPr id="51" name="01 21"/>
                <p:cNvSpPr>
                  <a:spLocks noChangeArrowheads="1"/>
                </p:cNvSpPr>
                <p:nvPr/>
              </p:nvSpPr>
              <p:spPr bwMode="ltGray">
                <a:xfrm rot="6373927">
                  <a:off x="2073" y="2297"/>
                  <a:ext cx="229" cy="817"/>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defRPr/>
                  </a:pPr>
                  <a:endParaRPr lang="zh-CN" altLang="en-US" sz="1867" kern="0" dirty="0">
                    <a:solidFill>
                      <a:sysClr val="windowText" lastClr="000000"/>
                    </a:solidFill>
                    <a:latin typeface="+mn-ea"/>
                  </a:endParaRPr>
                </a:p>
              </p:txBody>
            </p:sp>
            <p:sp>
              <p:nvSpPr>
                <p:cNvPr id="52" name="01 22"/>
                <p:cNvSpPr>
                  <a:spLocks noChangeArrowheads="1"/>
                </p:cNvSpPr>
                <p:nvPr/>
              </p:nvSpPr>
              <p:spPr bwMode="ltGray">
                <a:xfrm rot="6906312">
                  <a:off x="2162" y="2327"/>
                  <a:ext cx="229" cy="817"/>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defRPr/>
                  </a:pPr>
                  <a:endParaRPr lang="zh-CN" altLang="en-US" sz="1867" kern="0" dirty="0">
                    <a:solidFill>
                      <a:sysClr val="windowText" lastClr="000000"/>
                    </a:solidFill>
                    <a:latin typeface="+mn-ea"/>
                  </a:endParaRPr>
                </a:p>
              </p:txBody>
            </p:sp>
          </p:grpSp>
        </p:grpSp>
      </p:grpSp>
      <p:sp>
        <p:nvSpPr>
          <p:cNvPr id="59" name="标题 58"/>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26028746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22" presetClass="entr" presetSubtype="8" fill="hold" nodeType="withEffect">
                                  <p:stCondLst>
                                    <p:cond delay="50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par>
                                <p:cTn id="13" presetID="47" presetClass="entr" presetSubtype="0" fill="hold" nodeType="withEffect">
                                  <p:stCondLst>
                                    <p:cond delay="40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1000"/>
                                        <p:tgtEl>
                                          <p:spTgt spid="28"/>
                                        </p:tgtEl>
                                      </p:cBhvr>
                                    </p:animEffect>
                                    <p:anim calcmode="lin" valueType="num">
                                      <p:cBhvr>
                                        <p:cTn id="16" dur="1000" fill="hold"/>
                                        <p:tgtEl>
                                          <p:spTgt spid="28"/>
                                        </p:tgtEl>
                                        <p:attrNameLst>
                                          <p:attrName>ppt_x</p:attrName>
                                        </p:attrNameLst>
                                      </p:cBhvr>
                                      <p:tavLst>
                                        <p:tav tm="0">
                                          <p:val>
                                            <p:strVal val="#ppt_x"/>
                                          </p:val>
                                        </p:tav>
                                        <p:tav tm="100000">
                                          <p:val>
                                            <p:strVal val="#ppt_x"/>
                                          </p:val>
                                        </p:tav>
                                      </p:tavLst>
                                    </p:anim>
                                    <p:anim calcmode="lin" valueType="num">
                                      <p:cBhvr>
                                        <p:cTn id="17" dur="1000" fill="hold"/>
                                        <p:tgtEl>
                                          <p:spTgt spid="28"/>
                                        </p:tgtEl>
                                        <p:attrNameLst>
                                          <p:attrName>ppt_y</p:attrName>
                                        </p:attrNameLst>
                                      </p:cBhvr>
                                      <p:tavLst>
                                        <p:tav tm="0">
                                          <p:val>
                                            <p:strVal val="#ppt_y-.1"/>
                                          </p:val>
                                        </p:tav>
                                        <p:tav tm="100000">
                                          <p:val>
                                            <p:strVal val="#ppt_y"/>
                                          </p:val>
                                        </p:tav>
                                      </p:tavLst>
                                    </p:anim>
                                  </p:childTnLst>
                                </p:cTn>
                              </p:par>
                              <p:par>
                                <p:cTn id="18" presetID="22" presetClass="entr" presetSubtype="8" fill="hold" nodeType="withEffect">
                                  <p:stCondLst>
                                    <p:cond delay="900"/>
                                  </p:stCondLst>
                                  <p:childTnLst>
                                    <p:set>
                                      <p:cBhvr>
                                        <p:cTn id="19" dur="1" fill="hold">
                                          <p:stCondLst>
                                            <p:cond delay="0"/>
                                          </p:stCondLst>
                                        </p:cTn>
                                        <p:tgtEl>
                                          <p:spTgt spid="25"/>
                                        </p:tgtEl>
                                        <p:attrNameLst>
                                          <p:attrName>style.visibility</p:attrName>
                                        </p:attrNameLst>
                                      </p:cBhvr>
                                      <p:to>
                                        <p:strVal val="visible"/>
                                      </p:to>
                                    </p:set>
                                    <p:animEffect transition="in" filter="wipe(left)">
                                      <p:cBhvr>
                                        <p:cTn id="20" dur="500"/>
                                        <p:tgtEl>
                                          <p:spTgt spid="25"/>
                                        </p:tgtEl>
                                      </p:cBhvr>
                                    </p:animEffect>
                                  </p:childTnLst>
                                </p:cTn>
                              </p:par>
                              <p:par>
                                <p:cTn id="21" presetID="47" presetClass="entr" presetSubtype="0" fill="hold" nodeType="withEffect">
                                  <p:stCondLst>
                                    <p:cond delay="800"/>
                                  </p:stCondLst>
                                  <p:childTnLst>
                                    <p:set>
                                      <p:cBhvr>
                                        <p:cTn id="22" dur="1" fill="hold">
                                          <p:stCondLst>
                                            <p:cond delay="0"/>
                                          </p:stCondLst>
                                        </p:cTn>
                                        <p:tgtEl>
                                          <p:spTgt spid="45"/>
                                        </p:tgtEl>
                                        <p:attrNameLst>
                                          <p:attrName>style.visibility</p:attrName>
                                        </p:attrNameLst>
                                      </p:cBhvr>
                                      <p:to>
                                        <p:strVal val="visible"/>
                                      </p:to>
                                    </p:set>
                                    <p:animEffect transition="in" filter="fade">
                                      <p:cBhvr>
                                        <p:cTn id="23" dur="1000"/>
                                        <p:tgtEl>
                                          <p:spTgt spid="45"/>
                                        </p:tgtEl>
                                      </p:cBhvr>
                                    </p:animEffect>
                                    <p:anim calcmode="lin" valueType="num">
                                      <p:cBhvr>
                                        <p:cTn id="24" dur="1000" fill="hold"/>
                                        <p:tgtEl>
                                          <p:spTgt spid="45"/>
                                        </p:tgtEl>
                                        <p:attrNameLst>
                                          <p:attrName>ppt_x</p:attrName>
                                        </p:attrNameLst>
                                      </p:cBhvr>
                                      <p:tavLst>
                                        <p:tav tm="0">
                                          <p:val>
                                            <p:strVal val="#ppt_x"/>
                                          </p:val>
                                        </p:tav>
                                        <p:tav tm="100000">
                                          <p:val>
                                            <p:strVal val="#ppt_x"/>
                                          </p:val>
                                        </p:tav>
                                      </p:tavLst>
                                    </p:anim>
                                    <p:anim calcmode="lin" valueType="num">
                                      <p:cBhvr>
                                        <p:cTn id="25" dur="1000" fill="hold"/>
                                        <p:tgtEl>
                                          <p:spTgt spid="45"/>
                                        </p:tgtEl>
                                        <p:attrNameLst>
                                          <p:attrName>ppt_y</p:attrName>
                                        </p:attrNameLst>
                                      </p:cBhvr>
                                      <p:tavLst>
                                        <p:tav tm="0">
                                          <p:val>
                                            <p:strVal val="#ppt_y-.1"/>
                                          </p:val>
                                        </p:tav>
                                        <p:tav tm="100000">
                                          <p:val>
                                            <p:strVal val="#ppt_y"/>
                                          </p:val>
                                        </p:tav>
                                      </p:tavLst>
                                    </p:anim>
                                  </p:childTnLst>
                                </p:cTn>
                              </p:par>
                              <p:par>
                                <p:cTn id="26" presetID="22" presetClass="entr" presetSubtype="8" fill="hold" nodeType="withEffect">
                                  <p:stCondLst>
                                    <p:cond delay="1400"/>
                                  </p:stCondLst>
                                  <p:childTnLst>
                                    <p:set>
                                      <p:cBhvr>
                                        <p:cTn id="27" dur="1" fill="hold">
                                          <p:stCondLst>
                                            <p:cond delay="0"/>
                                          </p:stCondLst>
                                        </p:cTn>
                                        <p:tgtEl>
                                          <p:spTgt spid="22"/>
                                        </p:tgtEl>
                                        <p:attrNameLst>
                                          <p:attrName>style.visibility</p:attrName>
                                        </p:attrNameLst>
                                      </p:cBhvr>
                                      <p:to>
                                        <p:strVal val="visible"/>
                                      </p:to>
                                    </p:set>
                                    <p:animEffect transition="in" filter="wipe(left)">
                                      <p:cBhvr>
                                        <p:cTn id="28" dur="500"/>
                                        <p:tgtEl>
                                          <p:spTgt spid="22"/>
                                        </p:tgtEl>
                                      </p:cBhvr>
                                    </p:animEffect>
                                  </p:childTnLst>
                                </p:cTn>
                              </p:par>
                              <p:par>
                                <p:cTn id="29" presetID="47" presetClass="entr" presetSubtype="0" fill="hold" nodeType="withEffect">
                                  <p:stCondLst>
                                    <p:cond delay="130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1000"/>
                                        <p:tgtEl>
                                          <p:spTgt spid="32"/>
                                        </p:tgtEl>
                                      </p:cBhvr>
                                    </p:animEffect>
                                    <p:anim calcmode="lin" valueType="num">
                                      <p:cBhvr>
                                        <p:cTn id="32" dur="1000" fill="hold"/>
                                        <p:tgtEl>
                                          <p:spTgt spid="32"/>
                                        </p:tgtEl>
                                        <p:attrNameLst>
                                          <p:attrName>ppt_x</p:attrName>
                                        </p:attrNameLst>
                                      </p:cBhvr>
                                      <p:tavLst>
                                        <p:tav tm="0">
                                          <p:val>
                                            <p:strVal val="#ppt_x"/>
                                          </p:val>
                                        </p:tav>
                                        <p:tav tm="100000">
                                          <p:val>
                                            <p:strVal val="#ppt_x"/>
                                          </p:val>
                                        </p:tav>
                                      </p:tavLst>
                                    </p:anim>
                                    <p:anim calcmode="lin" valueType="num">
                                      <p:cBhvr>
                                        <p:cTn id="33" dur="1000" fill="hold"/>
                                        <p:tgtEl>
                                          <p:spTgt spid="32"/>
                                        </p:tgtEl>
                                        <p:attrNameLst>
                                          <p:attrName>ppt_y</p:attrName>
                                        </p:attrNameLst>
                                      </p:cBhvr>
                                      <p:tavLst>
                                        <p:tav tm="0">
                                          <p:val>
                                            <p:strVal val="#ppt_y-.1"/>
                                          </p:val>
                                        </p:tav>
                                        <p:tav tm="100000">
                                          <p:val>
                                            <p:strVal val="#ppt_y"/>
                                          </p:val>
                                        </p:tav>
                                      </p:tavLst>
                                    </p:anim>
                                  </p:childTnLst>
                                </p:cTn>
                              </p:par>
                            </p:childTnLst>
                          </p:cTn>
                        </p:par>
                        <p:par>
                          <p:cTn id="34" fill="hold">
                            <p:stCondLst>
                              <p:cond delay="2300"/>
                            </p:stCondLst>
                            <p:childTnLst>
                              <p:par>
                                <p:cTn id="35" presetID="31" presetClass="entr" presetSubtype="0" fill="hold" nodeType="afterEffect">
                                  <p:stCondLst>
                                    <p:cond delay="0"/>
                                  </p:stCondLst>
                                  <p:iterate type="lt">
                                    <p:tmPct val="5000"/>
                                  </p:iterate>
                                  <p:childTnLst>
                                    <p:set>
                                      <p:cBhvr>
                                        <p:cTn id="36" dur="1" fill="hold">
                                          <p:stCondLst>
                                            <p:cond delay="0"/>
                                          </p:stCondLst>
                                        </p:cTn>
                                        <p:tgtEl>
                                          <p:spTgt spid="11"/>
                                        </p:tgtEl>
                                        <p:attrNameLst>
                                          <p:attrName>style.visibility</p:attrName>
                                        </p:attrNameLst>
                                      </p:cBhvr>
                                      <p:to>
                                        <p:strVal val="visible"/>
                                      </p:to>
                                    </p:set>
                                    <p:anim calcmode="lin" valueType="num">
                                      <p:cBhvr>
                                        <p:cTn id="37" dur="1000" fill="hold"/>
                                        <p:tgtEl>
                                          <p:spTgt spid="11"/>
                                        </p:tgtEl>
                                        <p:attrNameLst>
                                          <p:attrName>ppt_w</p:attrName>
                                        </p:attrNameLst>
                                      </p:cBhvr>
                                      <p:tavLst>
                                        <p:tav tm="0">
                                          <p:val>
                                            <p:fltVal val="0"/>
                                          </p:val>
                                        </p:tav>
                                        <p:tav tm="100000">
                                          <p:val>
                                            <p:strVal val="#ppt_w"/>
                                          </p:val>
                                        </p:tav>
                                      </p:tavLst>
                                    </p:anim>
                                    <p:anim calcmode="lin" valueType="num">
                                      <p:cBhvr>
                                        <p:cTn id="38" dur="1000" fill="hold"/>
                                        <p:tgtEl>
                                          <p:spTgt spid="11"/>
                                        </p:tgtEl>
                                        <p:attrNameLst>
                                          <p:attrName>ppt_h</p:attrName>
                                        </p:attrNameLst>
                                      </p:cBhvr>
                                      <p:tavLst>
                                        <p:tav tm="0">
                                          <p:val>
                                            <p:fltVal val="0"/>
                                          </p:val>
                                        </p:tav>
                                        <p:tav tm="100000">
                                          <p:val>
                                            <p:strVal val="#ppt_h"/>
                                          </p:val>
                                        </p:tav>
                                      </p:tavLst>
                                    </p:anim>
                                    <p:anim calcmode="lin" valueType="num">
                                      <p:cBhvr>
                                        <p:cTn id="39" dur="1000" fill="hold"/>
                                        <p:tgtEl>
                                          <p:spTgt spid="11"/>
                                        </p:tgtEl>
                                        <p:attrNameLst>
                                          <p:attrName>style.rotation</p:attrName>
                                        </p:attrNameLst>
                                      </p:cBhvr>
                                      <p:tavLst>
                                        <p:tav tm="0">
                                          <p:val>
                                            <p:fltVal val="90"/>
                                          </p:val>
                                        </p:tav>
                                        <p:tav tm="100000">
                                          <p:val>
                                            <p:fltVal val="0"/>
                                          </p:val>
                                        </p:tav>
                                      </p:tavLst>
                                    </p:anim>
                                    <p:animEffect transition="in" filter="fade">
                                      <p:cBhvr>
                                        <p:cTn id="40" dur="1000"/>
                                        <p:tgtEl>
                                          <p:spTgt spid="11"/>
                                        </p:tgtEl>
                                      </p:cBhvr>
                                    </p:animEffect>
                                  </p:childTnLst>
                                </p:cTn>
                              </p:par>
                              <p:par>
                                <p:cTn id="41" presetID="31" presetClass="entr" presetSubtype="0" fill="hold" nodeType="withEffect">
                                  <p:stCondLst>
                                    <p:cond delay="600"/>
                                  </p:stCondLst>
                                  <p:iterate type="lt">
                                    <p:tmPct val="5000"/>
                                  </p:iterate>
                                  <p:childTnLst>
                                    <p:set>
                                      <p:cBhvr>
                                        <p:cTn id="42" dur="1" fill="hold">
                                          <p:stCondLst>
                                            <p:cond delay="0"/>
                                          </p:stCondLst>
                                        </p:cTn>
                                        <p:tgtEl>
                                          <p:spTgt spid="2"/>
                                        </p:tgtEl>
                                        <p:attrNameLst>
                                          <p:attrName>style.visibility</p:attrName>
                                        </p:attrNameLst>
                                      </p:cBhvr>
                                      <p:to>
                                        <p:strVal val="visible"/>
                                      </p:to>
                                    </p:set>
                                    <p:anim calcmode="lin" valueType="num">
                                      <p:cBhvr>
                                        <p:cTn id="43" dur="1000" fill="hold"/>
                                        <p:tgtEl>
                                          <p:spTgt spid="2"/>
                                        </p:tgtEl>
                                        <p:attrNameLst>
                                          <p:attrName>ppt_w</p:attrName>
                                        </p:attrNameLst>
                                      </p:cBhvr>
                                      <p:tavLst>
                                        <p:tav tm="0">
                                          <p:val>
                                            <p:fltVal val="0"/>
                                          </p:val>
                                        </p:tav>
                                        <p:tav tm="100000">
                                          <p:val>
                                            <p:strVal val="#ppt_w"/>
                                          </p:val>
                                        </p:tav>
                                      </p:tavLst>
                                    </p:anim>
                                    <p:anim calcmode="lin" valueType="num">
                                      <p:cBhvr>
                                        <p:cTn id="44" dur="1000" fill="hold"/>
                                        <p:tgtEl>
                                          <p:spTgt spid="2"/>
                                        </p:tgtEl>
                                        <p:attrNameLst>
                                          <p:attrName>ppt_h</p:attrName>
                                        </p:attrNameLst>
                                      </p:cBhvr>
                                      <p:tavLst>
                                        <p:tav tm="0">
                                          <p:val>
                                            <p:fltVal val="0"/>
                                          </p:val>
                                        </p:tav>
                                        <p:tav tm="100000">
                                          <p:val>
                                            <p:strVal val="#ppt_h"/>
                                          </p:val>
                                        </p:tav>
                                      </p:tavLst>
                                    </p:anim>
                                    <p:anim calcmode="lin" valueType="num">
                                      <p:cBhvr>
                                        <p:cTn id="45" dur="1000" fill="hold"/>
                                        <p:tgtEl>
                                          <p:spTgt spid="2"/>
                                        </p:tgtEl>
                                        <p:attrNameLst>
                                          <p:attrName>style.rotation</p:attrName>
                                        </p:attrNameLst>
                                      </p:cBhvr>
                                      <p:tavLst>
                                        <p:tav tm="0">
                                          <p:val>
                                            <p:fltVal val="90"/>
                                          </p:val>
                                        </p:tav>
                                        <p:tav tm="100000">
                                          <p:val>
                                            <p:fltVal val="0"/>
                                          </p:val>
                                        </p:tav>
                                      </p:tavLst>
                                    </p:anim>
                                    <p:animEffect transition="in" filter="fade">
                                      <p:cBhvr>
                                        <p:cTn id="46" dur="1000"/>
                                        <p:tgtEl>
                                          <p:spTgt spid="2"/>
                                        </p:tgtEl>
                                      </p:cBhvr>
                                    </p:animEffect>
                                  </p:childTnLst>
                                </p:cTn>
                              </p:par>
                              <p:par>
                                <p:cTn id="47" presetID="31" presetClass="entr" presetSubtype="0" fill="hold" nodeType="withEffect">
                                  <p:stCondLst>
                                    <p:cond delay="1200"/>
                                  </p:stCondLst>
                                  <p:iterate type="lt">
                                    <p:tmPct val="5000"/>
                                  </p:iterate>
                                  <p:childTnLst>
                                    <p:set>
                                      <p:cBhvr>
                                        <p:cTn id="48" dur="1" fill="hold">
                                          <p:stCondLst>
                                            <p:cond delay="0"/>
                                          </p:stCondLst>
                                        </p:cTn>
                                        <p:tgtEl>
                                          <p:spTgt spid="5"/>
                                        </p:tgtEl>
                                        <p:attrNameLst>
                                          <p:attrName>style.visibility</p:attrName>
                                        </p:attrNameLst>
                                      </p:cBhvr>
                                      <p:to>
                                        <p:strVal val="visible"/>
                                      </p:to>
                                    </p:set>
                                    <p:anim calcmode="lin" valueType="num">
                                      <p:cBhvr>
                                        <p:cTn id="49" dur="1000" fill="hold"/>
                                        <p:tgtEl>
                                          <p:spTgt spid="5"/>
                                        </p:tgtEl>
                                        <p:attrNameLst>
                                          <p:attrName>ppt_w</p:attrName>
                                        </p:attrNameLst>
                                      </p:cBhvr>
                                      <p:tavLst>
                                        <p:tav tm="0">
                                          <p:val>
                                            <p:fltVal val="0"/>
                                          </p:val>
                                        </p:tav>
                                        <p:tav tm="100000">
                                          <p:val>
                                            <p:strVal val="#ppt_w"/>
                                          </p:val>
                                        </p:tav>
                                      </p:tavLst>
                                    </p:anim>
                                    <p:anim calcmode="lin" valueType="num">
                                      <p:cBhvr>
                                        <p:cTn id="50" dur="1000" fill="hold"/>
                                        <p:tgtEl>
                                          <p:spTgt spid="5"/>
                                        </p:tgtEl>
                                        <p:attrNameLst>
                                          <p:attrName>ppt_h</p:attrName>
                                        </p:attrNameLst>
                                      </p:cBhvr>
                                      <p:tavLst>
                                        <p:tav tm="0">
                                          <p:val>
                                            <p:fltVal val="0"/>
                                          </p:val>
                                        </p:tav>
                                        <p:tav tm="100000">
                                          <p:val>
                                            <p:strVal val="#ppt_h"/>
                                          </p:val>
                                        </p:tav>
                                      </p:tavLst>
                                    </p:anim>
                                    <p:anim calcmode="lin" valueType="num">
                                      <p:cBhvr>
                                        <p:cTn id="51" dur="1000" fill="hold"/>
                                        <p:tgtEl>
                                          <p:spTgt spid="5"/>
                                        </p:tgtEl>
                                        <p:attrNameLst>
                                          <p:attrName>style.rotation</p:attrName>
                                        </p:attrNameLst>
                                      </p:cBhvr>
                                      <p:tavLst>
                                        <p:tav tm="0">
                                          <p:val>
                                            <p:fltVal val="90"/>
                                          </p:val>
                                        </p:tav>
                                        <p:tav tm="100000">
                                          <p:val>
                                            <p:fltVal val="0"/>
                                          </p:val>
                                        </p:tav>
                                      </p:tavLst>
                                    </p:anim>
                                    <p:animEffect transition="in" filter="fade">
                                      <p:cBhvr>
                                        <p:cTn id="52" dur="1000"/>
                                        <p:tgtEl>
                                          <p:spTgt spid="5"/>
                                        </p:tgtEl>
                                      </p:cBhvr>
                                    </p:animEffect>
                                  </p:childTnLst>
                                </p:cTn>
                              </p:par>
                              <p:par>
                                <p:cTn id="53" presetID="31" presetClass="entr" presetSubtype="0" fill="hold" nodeType="withEffect">
                                  <p:stCondLst>
                                    <p:cond delay="1600"/>
                                  </p:stCondLst>
                                  <p:iterate type="lt">
                                    <p:tmPct val="5000"/>
                                  </p:iterate>
                                  <p:childTnLst>
                                    <p:set>
                                      <p:cBhvr>
                                        <p:cTn id="54" dur="1" fill="hold">
                                          <p:stCondLst>
                                            <p:cond delay="0"/>
                                          </p:stCondLst>
                                        </p:cTn>
                                        <p:tgtEl>
                                          <p:spTgt spid="8"/>
                                        </p:tgtEl>
                                        <p:attrNameLst>
                                          <p:attrName>style.visibility</p:attrName>
                                        </p:attrNameLst>
                                      </p:cBhvr>
                                      <p:to>
                                        <p:strVal val="visible"/>
                                      </p:to>
                                    </p:set>
                                    <p:anim calcmode="lin" valueType="num">
                                      <p:cBhvr>
                                        <p:cTn id="55" dur="1000" fill="hold"/>
                                        <p:tgtEl>
                                          <p:spTgt spid="8"/>
                                        </p:tgtEl>
                                        <p:attrNameLst>
                                          <p:attrName>ppt_w</p:attrName>
                                        </p:attrNameLst>
                                      </p:cBhvr>
                                      <p:tavLst>
                                        <p:tav tm="0">
                                          <p:val>
                                            <p:fltVal val="0"/>
                                          </p:val>
                                        </p:tav>
                                        <p:tav tm="100000">
                                          <p:val>
                                            <p:strVal val="#ppt_w"/>
                                          </p:val>
                                        </p:tav>
                                      </p:tavLst>
                                    </p:anim>
                                    <p:anim calcmode="lin" valueType="num">
                                      <p:cBhvr>
                                        <p:cTn id="56" dur="1000" fill="hold"/>
                                        <p:tgtEl>
                                          <p:spTgt spid="8"/>
                                        </p:tgtEl>
                                        <p:attrNameLst>
                                          <p:attrName>ppt_h</p:attrName>
                                        </p:attrNameLst>
                                      </p:cBhvr>
                                      <p:tavLst>
                                        <p:tav tm="0">
                                          <p:val>
                                            <p:fltVal val="0"/>
                                          </p:val>
                                        </p:tav>
                                        <p:tav tm="100000">
                                          <p:val>
                                            <p:strVal val="#ppt_h"/>
                                          </p:val>
                                        </p:tav>
                                      </p:tavLst>
                                    </p:anim>
                                    <p:anim calcmode="lin" valueType="num">
                                      <p:cBhvr>
                                        <p:cTn id="57" dur="1000" fill="hold"/>
                                        <p:tgtEl>
                                          <p:spTgt spid="8"/>
                                        </p:tgtEl>
                                        <p:attrNameLst>
                                          <p:attrName>style.rotation</p:attrName>
                                        </p:attrNameLst>
                                      </p:cBhvr>
                                      <p:tavLst>
                                        <p:tav tm="0">
                                          <p:val>
                                            <p:fltVal val="90"/>
                                          </p:val>
                                        </p:tav>
                                        <p:tav tm="100000">
                                          <p:val>
                                            <p:fltVal val="0"/>
                                          </p:val>
                                        </p:tav>
                                      </p:tavLst>
                                    </p:anim>
                                    <p:animEffect transition="in" filter="fade">
                                      <p:cBhvr>
                                        <p:cTn id="58"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01 1"/>
          <p:cNvSpPr/>
          <p:nvPr/>
        </p:nvSpPr>
        <p:spPr>
          <a:xfrm>
            <a:off x="946118" y="1997106"/>
            <a:ext cx="6555349" cy="3928172"/>
          </a:xfrm>
          <a:prstGeom prst="rect">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3" name="01 2"/>
          <p:cNvGrpSpPr/>
          <p:nvPr/>
        </p:nvGrpSpPr>
        <p:grpSpPr>
          <a:xfrm>
            <a:off x="1631952" y="2508253"/>
            <a:ext cx="2000249" cy="2000249"/>
            <a:chOff x="1223963" y="2071688"/>
            <a:chExt cx="1500187" cy="1500187"/>
          </a:xfrm>
        </p:grpSpPr>
        <p:sp>
          <p:nvSpPr>
            <p:cNvPr id="4" name="01 79"/>
            <p:cNvSpPr>
              <a:spLocks noEditPoints="1"/>
            </p:cNvSpPr>
            <p:nvPr/>
          </p:nvSpPr>
          <p:spPr bwMode="auto">
            <a:xfrm>
              <a:off x="1223963" y="2071688"/>
              <a:ext cx="1500187" cy="1500187"/>
            </a:xfrm>
            <a:custGeom>
              <a:avLst/>
              <a:gdLst>
                <a:gd name="T0" fmla="*/ 200 w 400"/>
                <a:gd name="T1" fmla="*/ 0 h 400"/>
                <a:gd name="T2" fmla="*/ 0 w 400"/>
                <a:gd name="T3" fmla="*/ 200 h 400"/>
                <a:gd name="T4" fmla="*/ 200 w 400"/>
                <a:gd name="T5" fmla="*/ 400 h 400"/>
                <a:gd name="T6" fmla="*/ 400 w 400"/>
                <a:gd name="T7" fmla="*/ 200 h 400"/>
                <a:gd name="T8" fmla="*/ 200 w 400"/>
                <a:gd name="T9" fmla="*/ 0 h 400"/>
                <a:gd name="T10" fmla="*/ 200 w 400"/>
                <a:gd name="T11" fmla="*/ 293 h 400"/>
                <a:gd name="T12" fmla="*/ 107 w 400"/>
                <a:gd name="T13" fmla="*/ 200 h 400"/>
                <a:gd name="T14" fmla="*/ 200 w 400"/>
                <a:gd name="T15" fmla="*/ 107 h 400"/>
                <a:gd name="T16" fmla="*/ 294 w 400"/>
                <a:gd name="T17" fmla="*/ 200 h 400"/>
                <a:gd name="T18" fmla="*/ 200 w 400"/>
                <a:gd name="T19" fmla="*/ 29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0" h="400">
                  <a:moveTo>
                    <a:pt x="200" y="0"/>
                  </a:moveTo>
                  <a:cubicBezTo>
                    <a:pt x="90" y="0"/>
                    <a:pt x="0" y="90"/>
                    <a:pt x="0" y="200"/>
                  </a:cubicBezTo>
                  <a:cubicBezTo>
                    <a:pt x="0" y="311"/>
                    <a:pt x="90" y="400"/>
                    <a:pt x="200" y="400"/>
                  </a:cubicBezTo>
                  <a:cubicBezTo>
                    <a:pt x="311" y="400"/>
                    <a:pt x="400" y="311"/>
                    <a:pt x="400" y="200"/>
                  </a:cubicBezTo>
                  <a:cubicBezTo>
                    <a:pt x="400" y="90"/>
                    <a:pt x="311" y="0"/>
                    <a:pt x="200" y="0"/>
                  </a:cubicBezTo>
                  <a:close/>
                  <a:moveTo>
                    <a:pt x="200" y="293"/>
                  </a:moveTo>
                  <a:cubicBezTo>
                    <a:pt x="149" y="293"/>
                    <a:pt x="107" y="252"/>
                    <a:pt x="107" y="200"/>
                  </a:cubicBezTo>
                  <a:cubicBezTo>
                    <a:pt x="107" y="149"/>
                    <a:pt x="149" y="107"/>
                    <a:pt x="200" y="107"/>
                  </a:cubicBezTo>
                  <a:cubicBezTo>
                    <a:pt x="252" y="107"/>
                    <a:pt x="294" y="149"/>
                    <a:pt x="294" y="200"/>
                  </a:cubicBezTo>
                  <a:cubicBezTo>
                    <a:pt x="294" y="252"/>
                    <a:pt x="252" y="293"/>
                    <a:pt x="200" y="293"/>
                  </a:cubicBezTo>
                  <a:close/>
                </a:path>
              </a:pathLst>
            </a:custGeom>
            <a:solidFill>
              <a:srgbClr val="C00000"/>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5" name="01 80"/>
            <p:cNvSpPr>
              <a:spLocks/>
            </p:cNvSpPr>
            <p:nvPr/>
          </p:nvSpPr>
          <p:spPr bwMode="auto">
            <a:xfrm>
              <a:off x="2273300" y="2424113"/>
              <a:ext cx="450850" cy="398462"/>
            </a:xfrm>
            <a:custGeom>
              <a:avLst/>
              <a:gdLst>
                <a:gd name="T0" fmla="*/ 0 w 120"/>
                <a:gd name="T1" fmla="*/ 57 h 106"/>
                <a:gd name="T2" fmla="*/ 14 w 120"/>
                <a:gd name="T3" fmla="*/ 106 h 106"/>
                <a:gd name="T4" fmla="*/ 120 w 120"/>
                <a:gd name="T5" fmla="*/ 106 h 106"/>
                <a:gd name="T6" fmla="*/ 90 w 120"/>
                <a:gd name="T7" fmla="*/ 0 h 106"/>
                <a:gd name="T8" fmla="*/ 0 w 120"/>
                <a:gd name="T9" fmla="*/ 57 h 106"/>
              </a:gdLst>
              <a:ahLst/>
              <a:cxnLst>
                <a:cxn ang="0">
                  <a:pos x="T0" y="T1"/>
                </a:cxn>
                <a:cxn ang="0">
                  <a:pos x="T2" y="T3"/>
                </a:cxn>
                <a:cxn ang="0">
                  <a:pos x="T4" y="T5"/>
                </a:cxn>
                <a:cxn ang="0">
                  <a:pos x="T6" y="T7"/>
                </a:cxn>
                <a:cxn ang="0">
                  <a:pos x="T8" y="T9"/>
                </a:cxn>
              </a:cxnLst>
              <a:rect l="0" t="0" r="r" b="b"/>
              <a:pathLst>
                <a:path w="120" h="106">
                  <a:moveTo>
                    <a:pt x="0" y="57"/>
                  </a:moveTo>
                  <a:cubicBezTo>
                    <a:pt x="9" y="71"/>
                    <a:pt x="14" y="88"/>
                    <a:pt x="14" y="106"/>
                  </a:cubicBezTo>
                  <a:cubicBezTo>
                    <a:pt x="120" y="106"/>
                    <a:pt x="120" y="106"/>
                    <a:pt x="120" y="106"/>
                  </a:cubicBezTo>
                  <a:cubicBezTo>
                    <a:pt x="120" y="67"/>
                    <a:pt x="109" y="31"/>
                    <a:pt x="90" y="0"/>
                  </a:cubicBezTo>
                  <a:lnTo>
                    <a:pt x="0" y="57"/>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 name="01 81"/>
            <p:cNvSpPr>
              <a:spLocks/>
            </p:cNvSpPr>
            <p:nvPr/>
          </p:nvSpPr>
          <p:spPr bwMode="auto">
            <a:xfrm>
              <a:off x="2127250" y="2822575"/>
              <a:ext cx="596900" cy="674687"/>
            </a:xfrm>
            <a:custGeom>
              <a:avLst/>
              <a:gdLst>
                <a:gd name="T0" fmla="*/ 0 w 159"/>
                <a:gd name="T1" fmla="*/ 84 h 180"/>
                <a:gd name="T2" fmla="*/ 47 w 159"/>
                <a:gd name="T3" fmla="*/ 180 h 180"/>
                <a:gd name="T4" fmla="*/ 159 w 159"/>
                <a:gd name="T5" fmla="*/ 0 h 180"/>
                <a:gd name="T6" fmla="*/ 53 w 159"/>
                <a:gd name="T7" fmla="*/ 0 h 180"/>
                <a:gd name="T8" fmla="*/ 0 w 159"/>
                <a:gd name="T9" fmla="*/ 84 h 180"/>
              </a:gdLst>
              <a:ahLst/>
              <a:cxnLst>
                <a:cxn ang="0">
                  <a:pos x="T0" y="T1"/>
                </a:cxn>
                <a:cxn ang="0">
                  <a:pos x="T2" y="T3"/>
                </a:cxn>
                <a:cxn ang="0">
                  <a:pos x="T4" y="T5"/>
                </a:cxn>
                <a:cxn ang="0">
                  <a:pos x="T6" y="T7"/>
                </a:cxn>
                <a:cxn ang="0">
                  <a:pos x="T8" y="T9"/>
                </a:cxn>
              </a:cxnLst>
              <a:rect l="0" t="0" r="r" b="b"/>
              <a:pathLst>
                <a:path w="159" h="180">
                  <a:moveTo>
                    <a:pt x="0" y="84"/>
                  </a:moveTo>
                  <a:cubicBezTo>
                    <a:pt x="47" y="180"/>
                    <a:pt x="47" y="180"/>
                    <a:pt x="47" y="180"/>
                  </a:cubicBezTo>
                  <a:cubicBezTo>
                    <a:pt x="114" y="147"/>
                    <a:pt x="159" y="79"/>
                    <a:pt x="159" y="0"/>
                  </a:cubicBezTo>
                  <a:cubicBezTo>
                    <a:pt x="53" y="0"/>
                    <a:pt x="53" y="0"/>
                    <a:pt x="53" y="0"/>
                  </a:cubicBezTo>
                  <a:cubicBezTo>
                    <a:pt x="53" y="37"/>
                    <a:pt x="31" y="69"/>
                    <a:pt x="0" y="84"/>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 name="01 6"/>
            <p:cNvSpPr/>
            <p:nvPr/>
          </p:nvSpPr>
          <p:spPr>
            <a:xfrm>
              <a:off x="1657652" y="2607131"/>
              <a:ext cx="653063" cy="377075"/>
            </a:xfrm>
            <a:prstGeom prst="rect">
              <a:avLst/>
            </a:prstGeom>
          </p:spPr>
          <p:txBody>
            <a:bodyPr wrap="none">
              <a:spAutoFit/>
            </a:bodyPr>
            <a:lstStyle/>
            <a:p>
              <a:r>
                <a:rPr lang="en-US" altLang="zh-CN" sz="2667" b="1" dirty="0">
                  <a:solidFill>
                    <a:schemeClr val="tx1">
                      <a:lumMod val="75000"/>
                      <a:lumOff val="25000"/>
                    </a:schemeClr>
                  </a:solidFill>
                  <a:latin typeface="Arial" pitchFamily="34" charset="0"/>
                  <a:ea typeface="方正大黑简体" pitchFamily="2" charset="-122"/>
                  <a:cs typeface="Arial" pitchFamily="34" charset="0"/>
                </a:rPr>
                <a:t>74%</a:t>
              </a:r>
              <a:endParaRPr lang="zh-CN" altLang="en-US" sz="2667" b="1" dirty="0">
                <a:solidFill>
                  <a:schemeClr val="tx1">
                    <a:lumMod val="75000"/>
                    <a:lumOff val="25000"/>
                  </a:schemeClr>
                </a:solidFill>
                <a:latin typeface="Arial" pitchFamily="34" charset="0"/>
                <a:ea typeface="方正大黑简体" pitchFamily="2" charset="-122"/>
                <a:cs typeface="Arial" pitchFamily="34" charset="0"/>
              </a:endParaRPr>
            </a:p>
          </p:txBody>
        </p:sp>
      </p:grpSp>
      <p:grpSp>
        <p:nvGrpSpPr>
          <p:cNvPr id="8" name="01 7"/>
          <p:cNvGrpSpPr/>
          <p:nvPr/>
        </p:nvGrpSpPr>
        <p:grpSpPr>
          <a:xfrm>
            <a:off x="4917018" y="2506135"/>
            <a:ext cx="2000249" cy="2000251"/>
            <a:chOff x="3687763" y="2070100"/>
            <a:chExt cx="1500187" cy="1500188"/>
          </a:xfrm>
        </p:grpSpPr>
        <p:sp>
          <p:nvSpPr>
            <p:cNvPr id="9" name="01 85"/>
            <p:cNvSpPr>
              <a:spLocks noEditPoints="1"/>
            </p:cNvSpPr>
            <p:nvPr/>
          </p:nvSpPr>
          <p:spPr bwMode="auto">
            <a:xfrm>
              <a:off x="3687763" y="2070100"/>
              <a:ext cx="1500187" cy="1500188"/>
            </a:xfrm>
            <a:custGeom>
              <a:avLst/>
              <a:gdLst>
                <a:gd name="T0" fmla="*/ 200 w 400"/>
                <a:gd name="T1" fmla="*/ 0 h 400"/>
                <a:gd name="T2" fmla="*/ 0 w 400"/>
                <a:gd name="T3" fmla="*/ 200 h 400"/>
                <a:gd name="T4" fmla="*/ 200 w 400"/>
                <a:gd name="T5" fmla="*/ 400 h 400"/>
                <a:gd name="T6" fmla="*/ 400 w 400"/>
                <a:gd name="T7" fmla="*/ 200 h 400"/>
                <a:gd name="T8" fmla="*/ 200 w 400"/>
                <a:gd name="T9" fmla="*/ 0 h 400"/>
                <a:gd name="T10" fmla="*/ 200 w 400"/>
                <a:gd name="T11" fmla="*/ 293 h 400"/>
                <a:gd name="T12" fmla="*/ 107 w 400"/>
                <a:gd name="T13" fmla="*/ 200 h 400"/>
                <a:gd name="T14" fmla="*/ 200 w 400"/>
                <a:gd name="T15" fmla="*/ 106 h 400"/>
                <a:gd name="T16" fmla="*/ 294 w 400"/>
                <a:gd name="T17" fmla="*/ 200 h 400"/>
                <a:gd name="T18" fmla="*/ 200 w 400"/>
                <a:gd name="T19" fmla="*/ 29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0" h="400">
                  <a:moveTo>
                    <a:pt x="200" y="0"/>
                  </a:moveTo>
                  <a:cubicBezTo>
                    <a:pt x="90" y="0"/>
                    <a:pt x="0" y="89"/>
                    <a:pt x="0" y="200"/>
                  </a:cubicBezTo>
                  <a:cubicBezTo>
                    <a:pt x="0" y="310"/>
                    <a:pt x="90" y="400"/>
                    <a:pt x="200" y="400"/>
                  </a:cubicBezTo>
                  <a:cubicBezTo>
                    <a:pt x="311" y="400"/>
                    <a:pt x="400" y="310"/>
                    <a:pt x="400" y="200"/>
                  </a:cubicBezTo>
                  <a:cubicBezTo>
                    <a:pt x="400" y="89"/>
                    <a:pt x="311" y="0"/>
                    <a:pt x="200" y="0"/>
                  </a:cubicBezTo>
                  <a:close/>
                  <a:moveTo>
                    <a:pt x="200" y="293"/>
                  </a:moveTo>
                  <a:cubicBezTo>
                    <a:pt x="149" y="293"/>
                    <a:pt x="107" y="251"/>
                    <a:pt x="107" y="200"/>
                  </a:cubicBezTo>
                  <a:cubicBezTo>
                    <a:pt x="107" y="148"/>
                    <a:pt x="149" y="106"/>
                    <a:pt x="200" y="106"/>
                  </a:cubicBezTo>
                  <a:cubicBezTo>
                    <a:pt x="252" y="106"/>
                    <a:pt x="294" y="148"/>
                    <a:pt x="294" y="200"/>
                  </a:cubicBezTo>
                  <a:cubicBezTo>
                    <a:pt x="294" y="251"/>
                    <a:pt x="252" y="293"/>
                    <a:pt x="200" y="293"/>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 name="01 86"/>
            <p:cNvSpPr>
              <a:spLocks/>
            </p:cNvSpPr>
            <p:nvPr/>
          </p:nvSpPr>
          <p:spPr bwMode="auto">
            <a:xfrm>
              <a:off x="4257675" y="2070100"/>
              <a:ext cx="930275" cy="750888"/>
            </a:xfrm>
            <a:custGeom>
              <a:avLst/>
              <a:gdLst>
                <a:gd name="T0" fmla="*/ 48 w 248"/>
                <a:gd name="T1" fmla="*/ 0 h 200"/>
                <a:gd name="T2" fmla="*/ 0 w 248"/>
                <a:gd name="T3" fmla="*/ 6 h 200"/>
                <a:gd name="T4" fmla="*/ 26 w 248"/>
                <a:gd name="T5" fmla="*/ 109 h 200"/>
                <a:gd name="T6" fmla="*/ 48 w 248"/>
                <a:gd name="T7" fmla="*/ 106 h 200"/>
                <a:gd name="T8" fmla="*/ 142 w 248"/>
                <a:gd name="T9" fmla="*/ 200 h 200"/>
                <a:gd name="T10" fmla="*/ 248 w 248"/>
                <a:gd name="T11" fmla="*/ 200 h 200"/>
                <a:gd name="T12" fmla="*/ 48 w 248"/>
                <a:gd name="T13" fmla="*/ 0 h 200"/>
              </a:gdLst>
              <a:ahLst/>
              <a:cxnLst>
                <a:cxn ang="0">
                  <a:pos x="T0" y="T1"/>
                </a:cxn>
                <a:cxn ang="0">
                  <a:pos x="T2" y="T3"/>
                </a:cxn>
                <a:cxn ang="0">
                  <a:pos x="T4" y="T5"/>
                </a:cxn>
                <a:cxn ang="0">
                  <a:pos x="T6" y="T7"/>
                </a:cxn>
                <a:cxn ang="0">
                  <a:pos x="T8" y="T9"/>
                </a:cxn>
                <a:cxn ang="0">
                  <a:pos x="T10" y="T11"/>
                </a:cxn>
                <a:cxn ang="0">
                  <a:pos x="T12" y="T13"/>
                </a:cxn>
              </a:cxnLst>
              <a:rect l="0" t="0" r="r" b="b"/>
              <a:pathLst>
                <a:path w="248" h="200">
                  <a:moveTo>
                    <a:pt x="48" y="0"/>
                  </a:moveTo>
                  <a:cubicBezTo>
                    <a:pt x="32" y="0"/>
                    <a:pt x="16" y="2"/>
                    <a:pt x="0" y="6"/>
                  </a:cubicBezTo>
                  <a:cubicBezTo>
                    <a:pt x="26" y="109"/>
                    <a:pt x="26" y="109"/>
                    <a:pt x="26" y="109"/>
                  </a:cubicBezTo>
                  <a:cubicBezTo>
                    <a:pt x="33" y="107"/>
                    <a:pt x="41" y="106"/>
                    <a:pt x="48" y="106"/>
                  </a:cubicBezTo>
                  <a:cubicBezTo>
                    <a:pt x="100" y="106"/>
                    <a:pt x="142" y="148"/>
                    <a:pt x="142" y="200"/>
                  </a:cubicBezTo>
                  <a:cubicBezTo>
                    <a:pt x="248" y="200"/>
                    <a:pt x="248" y="200"/>
                    <a:pt x="248" y="200"/>
                  </a:cubicBezTo>
                  <a:cubicBezTo>
                    <a:pt x="248" y="89"/>
                    <a:pt x="159" y="0"/>
                    <a:pt x="48" y="0"/>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 name="01 87"/>
            <p:cNvSpPr>
              <a:spLocks/>
            </p:cNvSpPr>
            <p:nvPr/>
          </p:nvSpPr>
          <p:spPr bwMode="auto">
            <a:xfrm>
              <a:off x="3911600" y="2092325"/>
              <a:ext cx="442912" cy="476250"/>
            </a:xfrm>
            <a:custGeom>
              <a:avLst/>
              <a:gdLst>
                <a:gd name="T0" fmla="*/ 75 w 118"/>
                <a:gd name="T1" fmla="*/ 127 h 127"/>
                <a:gd name="T2" fmla="*/ 118 w 118"/>
                <a:gd name="T3" fmla="*/ 103 h 127"/>
                <a:gd name="T4" fmla="*/ 92 w 118"/>
                <a:gd name="T5" fmla="*/ 0 h 127"/>
                <a:gd name="T6" fmla="*/ 0 w 118"/>
                <a:gd name="T7" fmla="*/ 51 h 127"/>
                <a:gd name="T8" fmla="*/ 75 w 118"/>
                <a:gd name="T9" fmla="*/ 127 h 127"/>
              </a:gdLst>
              <a:ahLst/>
              <a:cxnLst>
                <a:cxn ang="0">
                  <a:pos x="T0" y="T1"/>
                </a:cxn>
                <a:cxn ang="0">
                  <a:pos x="T2" y="T3"/>
                </a:cxn>
                <a:cxn ang="0">
                  <a:pos x="T4" y="T5"/>
                </a:cxn>
                <a:cxn ang="0">
                  <a:pos x="T6" y="T7"/>
                </a:cxn>
                <a:cxn ang="0">
                  <a:pos x="T8" y="T9"/>
                </a:cxn>
              </a:cxnLst>
              <a:rect l="0" t="0" r="r" b="b"/>
              <a:pathLst>
                <a:path w="118" h="127">
                  <a:moveTo>
                    <a:pt x="75" y="127"/>
                  </a:moveTo>
                  <a:cubicBezTo>
                    <a:pt x="87" y="116"/>
                    <a:pt x="102" y="107"/>
                    <a:pt x="118" y="103"/>
                  </a:cubicBezTo>
                  <a:cubicBezTo>
                    <a:pt x="92" y="0"/>
                    <a:pt x="92" y="0"/>
                    <a:pt x="92" y="0"/>
                  </a:cubicBezTo>
                  <a:cubicBezTo>
                    <a:pt x="57" y="8"/>
                    <a:pt x="25" y="26"/>
                    <a:pt x="0" y="51"/>
                  </a:cubicBezTo>
                  <a:lnTo>
                    <a:pt x="75" y="127"/>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 name="01 88"/>
            <p:cNvSpPr>
              <a:spLocks/>
            </p:cNvSpPr>
            <p:nvPr/>
          </p:nvSpPr>
          <p:spPr bwMode="auto">
            <a:xfrm>
              <a:off x="3687763" y="2284413"/>
              <a:ext cx="666750" cy="1263650"/>
            </a:xfrm>
            <a:custGeom>
              <a:avLst/>
              <a:gdLst>
                <a:gd name="T0" fmla="*/ 178 w 178"/>
                <a:gd name="T1" fmla="*/ 233 h 337"/>
                <a:gd name="T2" fmla="*/ 107 w 178"/>
                <a:gd name="T3" fmla="*/ 143 h 337"/>
                <a:gd name="T4" fmla="*/ 135 w 178"/>
                <a:gd name="T5" fmla="*/ 76 h 337"/>
                <a:gd name="T6" fmla="*/ 60 w 178"/>
                <a:gd name="T7" fmla="*/ 0 h 337"/>
                <a:gd name="T8" fmla="*/ 0 w 178"/>
                <a:gd name="T9" fmla="*/ 143 h 337"/>
                <a:gd name="T10" fmla="*/ 151 w 178"/>
                <a:gd name="T11" fmla="*/ 337 h 337"/>
                <a:gd name="T12" fmla="*/ 178 w 178"/>
                <a:gd name="T13" fmla="*/ 233 h 337"/>
              </a:gdLst>
              <a:ahLst/>
              <a:cxnLst>
                <a:cxn ang="0">
                  <a:pos x="T0" y="T1"/>
                </a:cxn>
                <a:cxn ang="0">
                  <a:pos x="T2" y="T3"/>
                </a:cxn>
                <a:cxn ang="0">
                  <a:pos x="T4" y="T5"/>
                </a:cxn>
                <a:cxn ang="0">
                  <a:pos x="T6" y="T7"/>
                </a:cxn>
                <a:cxn ang="0">
                  <a:pos x="T8" y="T9"/>
                </a:cxn>
                <a:cxn ang="0">
                  <a:pos x="T10" y="T11"/>
                </a:cxn>
                <a:cxn ang="0">
                  <a:pos x="T12" y="T13"/>
                </a:cxn>
              </a:cxnLst>
              <a:rect l="0" t="0" r="r" b="b"/>
              <a:pathLst>
                <a:path w="178" h="337">
                  <a:moveTo>
                    <a:pt x="178" y="233"/>
                  </a:moveTo>
                  <a:cubicBezTo>
                    <a:pt x="137" y="223"/>
                    <a:pt x="107" y="186"/>
                    <a:pt x="107" y="143"/>
                  </a:cubicBezTo>
                  <a:cubicBezTo>
                    <a:pt x="107" y="117"/>
                    <a:pt x="118" y="93"/>
                    <a:pt x="135" y="76"/>
                  </a:cubicBezTo>
                  <a:cubicBezTo>
                    <a:pt x="60" y="0"/>
                    <a:pt x="60" y="0"/>
                    <a:pt x="60" y="0"/>
                  </a:cubicBezTo>
                  <a:cubicBezTo>
                    <a:pt x="23" y="36"/>
                    <a:pt x="0" y="87"/>
                    <a:pt x="0" y="143"/>
                  </a:cubicBezTo>
                  <a:cubicBezTo>
                    <a:pt x="0" y="236"/>
                    <a:pt x="65" y="315"/>
                    <a:pt x="151" y="337"/>
                  </a:cubicBezTo>
                  <a:lnTo>
                    <a:pt x="178" y="233"/>
                  </a:lnTo>
                  <a:close/>
                </a:path>
              </a:pathLst>
            </a:custGeom>
            <a:solidFill>
              <a:srgbClr val="C00000"/>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3" name="01 12"/>
            <p:cNvSpPr/>
            <p:nvPr/>
          </p:nvSpPr>
          <p:spPr>
            <a:xfrm>
              <a:off x="4083352" y="2607131"/>
              <a:ext cx="653063" cy="377074"/>
            </a:xfrm>
            <a:prstGeom prst="rect">
              <a:avLst/>
            </a:prstGeom>
          </p:spPr>
          <p:txBody>
            <a:bodyPr wrap="none">
              <a:spAutoFit/>
            </a:bodyPr>
            <a:lstStyle/>
            <a:p>
              <a:r>
                <a:rPr lang="en-US" altLang="zh-CN" sz="2667" b="1" dirty="0">
                  <a:solidFill>
                    <a:schemeClr val="tx1">
                      <a:lumMod val="75000"/>
                      <a:lumOff val="25000"/>
                    </a:schemeClr>
                  </a:solidFill>
                  <a:latin typeface="Arial" pitchFamily="34" charset="0"/>
                  <a:ea typeface="方正大黑简体" pitchFamily="2" charset="-122"/>
                  <a:cs typeface="Arial" pitchFamily="34" charset="0"/>
                </a:rPr>
                <a:t>28%</a:t>
              </a:r>
              <a:endParaRPr lang="zh-CN" altLang="en-US" sz="2667" b="1" dirty="0">
                <a:solidFill>
                  <a:schemeClr val="tx1">
                    <a:lumMod val="75000"/>
                    <a:lumOff val="25000"/>
                  </a:schemeClr>
                </a:solidFill>
                <a:latin typeface="Arial" pitchFamily="34" charset="0"/>
                <a:ea typeface="方正大黑简体" pitchFamily="2" charset="-122"/>
                <a:cs typeface="Arial" pitchFamily="34" charset="0"/>
              </a:endParaRPr>
            </a:p>
          </p:txBody>
        </p:sp>
      </p:grpSp>
      <p:grpSp>
        <p:nvGrpSpPr>
          <p:cNvPr id="14" name="01 13"/>
          <p:cNvGrpSpPr/>
          <p:nvPr/>
        </p:nvGrpSpPr>
        <p:grpSpPr>
          <a:xfrm>
            <a:off x="2125536" y="4604809"/>
            <a:ext cx="4236211" cy="817578"/>
            <a:chOff x="5752408" y="1402725"/>
            <a:chExt cx="3177158" cy="613184"/>
          </a:xfrm>
        </p:grpSpPr>
        <p:sp>
          <p:nvSpPr>
            <p:cNvPr id="15" name="01 14"/>
            <p:cNvSpPr txBox="1"/>
            <p:nvPr/>
          </p:nvSpPr>
          <p:spPr>
            <a:xfrm>
              <a:off x="6633101" y="1402725"/>
              <a:ext cx="1372010" cy="315423"/>
            </a:xfrm>
            <a:prstGeom prst="rect">
              <a:avLst/>
            </a:prstGeom>
            <a:noFill/>
          </p:spPr>
          <p:txBody>
            <a:bodyPr wrap="none" rtlCol="0">
              <a:spAutoFit/>
            </a:bodyPr>
            <a:lstStyle>
              <a:defPPr>
                <a:defRPr lang="en-US"/>
              </a:defPPr>
              <a:lvl1pPr>
                <a:defRPr>
                  <a:solidFill>
                    <a:schemeClr val="tx1">
                      <a:lumMod val="75000"/>
                      <a:lumOff val="25000"/>
                    </a:schemeClr>
                  </a:solidFill>
                  <a:latin typeface="方正大黑简体" pitchFamily="2" charset="-122"/>
                  <a:ea typeface="方正大黑简体" pitchFamily="2" charset="-122"/>
                </a:defRPr>
              </a:lvl1pPr>
            </a:lstStyle>
            <a:p>
              <a:r>
                <a:rPr lang="zh-CN" altLang="en-US" sz="2133" dirty="0">
                  <a:latin typeface="微软雅黑" pitchFamily="34" charset="-122"/>
                  <a:ea typeface="微软雅黑" pitchFamily="34" charset="-122"/>
                </a:rPr>
                <a:t>点击添加标题</a:t>
              </a:r>
            </a:p>
          </p:txBody>
        </p:sp>
        <p:sp>
          <p:nvSpPr>
            <p:cNvPr id="16" name="01 15"/>
            <p:cNvSpPr>
              <a:spLocks noChangeArrowheads="1"/>
            </p:cNvSpPr>
            <p:nvPr/>
          </p:nvSpPr>
          <p:spPr bwMode="auto">
            <a:xfrm>
              <a:off x="5752408" y="1715874"/>
              <a:ext cx="3177158" cy="300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defRPr/>
              </a:pPr>
              <a:r>
                <a:rPr lang="zh-CN" altLang="en-US" sz="1333" kern="0" dirty="0">
                  <a:latin typeface="Arial" pitchFamily="34" charset="0"/>
                  <a:ea typeface="微软雅黑" pitchFamily="34" charset="-122"/>
                </a:rPr>
                <a:t>点击此处添加段落文本       点击此处添加段落文本</a:t>
              </a:r>
            </a:p>
          </p:txBody>
        </p:sp>
      </p:grpSp>
      <p:grpSp>
        <p:nvGrpSpPr>
          <p:cNvPr id="17" name="01 16"/>
          <p:cNvGrpSpPr/>
          <p:nvPr/>
        </p:nvGrpSpPr>
        <p:grpSpPr>
          <a:xfrm>
            <a:off x="8198208" y="4074248"/>
            <a:ext cx="2752184" cy="1125290"/>
            <a:chOff x="5752408" y="1402725"/>
            <a:chExt cx="2064138" cy="843968"/>
          </a:xfrm>
        </p:grpSpPr>
        <p:sp>
          <p:nvSpPr>
            <p:cNvPr id="18" name="01 17"/>
            <p:cNvSpPr txBox="1"/>
            <p:nvPr/>
          </p:nvSpPr>
          <p:spPr>
            <a:xfrm>
              <a:off x="5757510" y="1402725"/>
              <a:ext cx="1372010" cy="315423"/>
            </a:xfrm>
            <a:prstGeom prst="rect">
              <a:avLst/>
            </a:prstGeom>
            <a:noFill/>
          </p:spPr>
          <p:txBody>
            <a:bodyPr wrap="none" rtlCol="0">
              <a:spAutoFit/>
            </a:bodyPr>
            <a:lstStyle>
              <a:defPPr>
                <a:defRPr lang="en-US"/>
              </a:defPPr>
              <a:lvl1pPr>
                <a:defRPr>
                  <a:solidFill>
                    <a:schemeClr val="tx1">
                      <a:lumMod val="75000"/>
                      <a:lumOff val="25000"/>
                    </a:schemeClr>
                  </a:solidFill>
                  <a:latin typeface="方正大黑简体" pitchFamily="2" charset="-122"/>
                  <a:ea typeface="方正大黑简体" pitchFamily="2" charset="-122"/>
                </a:defRPr>
              </a:lvl1pPr>
            </a:lstStyle>
            <a:p>
              <a:r>
                <a:rPr lang="zh-CN" altLang="en-US" sz="2133" b="1" dirty="0">
                  <a:solidFill>
                    <a:srgbClr val="C00000"/>
                  </a:solidFill>
                  <a:latin typeface="微软雅黑" pitchFamily="34" charset="-122"/>
                  <a:ea typeface="微软雅黑" pitchFamily="34" charset="-122"/>
                </a:rPr>
                <a:t>点击添加标题</a:t>
              </a:r>
            </a:p>
          </p:txBody>
        </p:sp>
        <p:sp>
          <p:nvSpPr>
            <p:cNvPr id="19" name="01 18"/>
            <p:cNvSpPr>
              <a:spLocks noChangeArrowheads="1"/>
            </p:cNvSpPr>
            <p:nvPr/>
          </p:nvSpPr>
          <p:spPr bwMode="auto">
            <a:xfrm>
              <a:off x="5752408" y="1715874"/>
              <a:ext cx="2064138" cy="530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defRPr/>
              </a:pPr>
              <a:r>
                <a:rPr lang="zh-CN" altLang="en-US" sz="1333" kern="0" dirty="0">
                  <a:latin typeface="Arial" pitchFamily="34" charset="0"/>
                  <a:ea typeface="微软雅黑" pitchFamily="34" charset="-122"/>
                </a:rPr>
                <a:t>点击此处添加段落文本</a:t>
              </a:r>
            </a:p>
            <a:p>
              <a:pPr>
                <a:lnSpc>
                  <a:spcPct val="150000"/>
                </a:lnSpc>
                <a:defRPr/>
              </a:pPr>
              <a:r>
                <a:rPr lang="zh-CN" altLang="en-US" sz="1333" kern="0" dirty="0">
                  <a:latin typeface="Arial" pitchFamily="34" charset="0"/>
                  <a:ea typeface="微软雅黑" pitchFamily="34" charset="-122"/>
                </a:rPr>
                <a:t>点击此处添加段落文本</a:t>
              </a:r>
            </a:p>
          </p:txBody>
        </p:sp>
      </p:grpSp>
      <p:sp>
        <p:nvSpPr>
          <p:cNvPr id="20" name="01 19"/>
          <p:cNvSpPr/>
          <p:nvPr/>
        </p:nvSpPr>
        <p:spPr>
          <a:xfrm>
            <a:off x="8144070" y="1855099"/>
            <a:ext cx="3063659" cy="2451890"/>
          </a:xfrm>
          <a:prstGeom prst="rect">
            <a:avLst/>
          </a:prstGeom>
        </p:spPr>
        <p:txBody>
          <a:bodyPr wrap="none">
            <a:spAutoFit/>
          </a:bodyPr>
          <a:lstStyle/>
          <a:p>
            <a:pPr algn="ctr"/>
            <a:r>
              <a:rPr lang="en-US" altLang="zh-CN" sz="15333" dirty="0">
                <a:solidFill>
                  <a:srgbClr val="C00000"/>
                </a:solidFill>
                <a:latin typeface="Impact" pitchFamily="34" charset="0"/>
                <a:cs typeface="Arial" pitchFamily="34" charset="0"/>
              </a:rPr>
              <a:t>35</a:t>
            </a:r>
            <a:r>
              <a:rPr lang="en-US" altLang="zh-CN" sz="8800" dirty="0">
                <a:solidFill>
                  <a:srgbClr val="C00000"/>
                </a:solidFill>
                <a:latin typeface="Impact" pitchFamily="34" charset="0"/>
                <a:cs typeface="Arial" pitchFamily="34" charset="0"/>
              </a:rPr>
              <a:t>%</a:t>
            </a:r>
            <a:endParaRPr lang="zh-CN" altLang="en-US" sz="8800" dirty="0">
              <a:solidFill>
                <a:srgbClr val="C00000"/>
              </a:solidFill>
              <a:latin typeface="Impact" pitchFamily="34" charset="0"/>
              <a:cs typeface="Arial" pitchFamily="34" charset="0"/>
            </a:endParaRPr>
          </a:p>
        </p:txBody>
      </p:sp>
      <p:sp>
        <p:nvSpPr>
          <p:cNvPr id="21" name="标题 20"/>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5922648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70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21" presetClass="entr" presetSubtype="1" fill="hold" nodeType="withEffect">
                                  <p:stCondLst>
                                    <p:cond delay="1250"/>
                                  </p:stCondLst>
                                  <p:childTnLst>
                                    <p:set>
                                      <p:cBhvr>
                                        <p:cTn id="11" dur="1" fill="hold">
                                          <p:stCondLst>
                                            <p:cond delay="0"/>
                                          </p:stCondLst>
                                        </p:cTn>
                                        <p:tgtEl>
                                          <p:spTgt spid="3"/>
                                        </p:tgtEl>
                                        <p:attrNameLst>
                                          <p:attrName>style.visibility</p:attrName>
                                        </p:attrNameLst>
                                      </p:cBhvr>
                                      <p:to>
                                        <p:strVal val="visible"/>
                                      </p:to>
                                    </p:set>
                                    <p:animEffect transition="in" filter="wheel(1)">
                                      <p:cBhvr>
                                        <p:cTn id="12" dur="1500"/>
                                        <p:tgtEl>
                                          <p:spTgt spid="3"/>
                                        </p:tgtEl>
                                      </p:cBhvr>
                                    </p:animEffect>
                                  </p:childTnLst>
                                </p:cTn>
                              </p:par>
                              <p:par>
                                <p:cTn id="13" presetID="21" presetClass="entr" presetSubtype="1" fill="hold" nodeType="withEffect">
                                  <p:stCondLst>
                                    <p:cond delay="1600"/>
                                  </p:stCondLst>
                                  <p:childTnLst>
                                    <p:set>
                                      <p:cBhvr>
                                        <p:cTn id="14" dur="1" fill="hold">
                                          <p:stCondLst>
                                            <p:cond delay="0"/>
                                          </p:stCondLst>
                                        </p:cTn>
                                        <p:tgtEl>
                                          <p:spTgt spid="8"/>
                                        </p:tgtEl>
                                        <p:attrNameLst>
                                          <p:attrName>style.visibility</p:attrName>
                                        </p:attrNameLst>
                                      </p:cBhvr>
                                      <p:to>
                                        <p:strVal val="visible"/>
                                      </p:to>
                                    </p:set>
                                    <p:animEffect transition="in" filter="wheel(1)">
                                      <p:cBhvr>
                                        <p:cTn id="15" dur="1500"/>
                                        <p:tgtEl>
                                          <p:spTgt spid="8"/>
                                        </p:tgtEl>
                                      </p:cBhvr>
                                    </p:animEffect>
                                  </p:childTnLst>
                                </p:cTn>
                              </p:par>
                              <p:par>
                                <p:cTn id="16" presetID="22" presetClass="entr" presetSubtype="1" fill="hold" nodeType="withEffect">
                                  <p:stCondLst>
                                    <p:cond delay="2000"/>
                                  </p:stCondLst>
                                  <p:childTnLst>
                                    <p:set>
                                      <p:cBhvr>
                                        <p:cTn id="17" dur="1" fill="hold">
                                          <p:stCondLst>
                                            <p:cond delay="0"/>
                                          </p:stCondLst>
                                        </p:cTn>
                                        <p:tgtEl>
                                          <p:spTgt spid="14"/>
                                        </p:tgtEl>
                                        <p:attrNameLst>
                                          <p:attrName>style.visibility</p:attrName>
                                        </p:attrNameLst>
                                      </p:cBhvr>
                                      <p:to>
                                        <p:strVal val="visible"/>
                                      </p:to>
                                    </p:set>
                                    <p:animEffect transition="in" filter="wipe(up)">
                                      <p:cBhvr>
                                        <p:cTn id="18" dur="1000"/>
                                        <p:tgtEl>
                                          <p:spTgt spid="14"/>
                                        </p:tgtEl>
                                      </p:cBhvr>
                                    </p:animEffect>
                                  </p:childTnLst>
                                </p:cTn>
                              </p:par>
                              <p:par>
                                <p:cTn id="19" presetID="22" presetClass="entr" presetSubtype="1" fill="hold" nodeType="withEffect">
                                  <p:stCondLst>
                                    <p:cond delay="2800"/>
                                  </p:stCondLst>
                                  <p:childTnLst>
                                    <p:set>
                                      <p:cBhvr>
                                        <p:cTn id="20" dur="1" fill="hold">
                                          <p:stCondLst>
                                            <p:cond delay="0"/>
                                          </p:stCondLst>
                                        </p:cTn>
                                        <p:tgtEl>
                                          <p:spTgt spid="17"/>
                                        </p:tgtEl>
                                        <p:attrNameLst>
                                          <p:attrName>style.visibility</p:attrName>
                                        </p:attrNameLst>
                                      </p:cBhvr>
                                      <p:to>
                                        <p:strVal val="visible"/>
                                      </p:to>
                                    </p:set>
                                    <p:animEffect transition="in" filter="wipe(up)">
                                      <p:cBhvr>
                                        <p:cTn id="21" dur="1000"/>
                                        <p:tgtEl>
                                          <p:spTgt spid="17"/>
                                        </p:tgtEl>
                                      </p:cBhvr>
                                    </p:animEffect>
                                  </p:childTnLst>
                                </p:cTn>
                              </p:par>
                              <p:par>
                                <p:cTn id="22" presetID="12" presetClass="entr" presetSubtype="1" fill="hold" grpId="0" nodeType="withEffect">
                                  <p:stCondLst>
                                    <p:cond delay="1900"/>
                                  </p:stCondLst>
                                  <p:iterate type="lt">
                                    <p:tmPct val="25000"/>
                                  </p:iterate>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1000"/>
                                        <p:tgtEl>
                                          <p:spTgt spid="20"/>
                                        </p:tgtEl>
                                        <p:attrNameLst>
                                          <p:attrName>ppt_y</p:attrName>
                                        </p:attrNameLst>
                                      </p:cBhvr>
                                      <p:tavLst>
                                        <p:tav tm="0">
                                          <p:val>
                                            <p:strVal val="#ppt_y-#ppt_h*1.125000"/>
                                          </p:val>
                                        </p:tav>
                                        <p:tav tm="100000">
                                          <p:val>
                                            <p:strVal val="#ppt_y"/>
                                          </p:val>
                                        </p:tav>
                                      </p:tavLst>
                                    </p:anim>
                                    <p:animEffect transition="in" filter="wipe(down)">
                                      <p:cBhvr>
                                        <p:cTn id="25"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01 1"/>
          <p:cNvSpPr/>
          <p:nvPr/>
        </p:nvSpPr>
        <p:spPr>
          <a:xfrm>
            <a:off x="1625601" y="1885951"/>
            <a:ext cx="3382433" cy="1693333"/>
          </a:xfrm>
          <a:custGeom>
            <a:avLst/>
            <a:gdLst/>
            <a:ahLst/>
            <a:cxnLst/>
            <a:rect l="l" t="t" r="r" b="b"/>
            <a:pathLst>
              <a:path w="3168352" h="1584176">
                <a:moveTo>
                  <a:pt x="0" y="0"/>
                </a:moveTo>
                <a:lnTo>
                  <a:pt x="3168352" y="0"/>
                </a:lnTo>
                <a:lnTo>
                  <a:pt x="3168352" y="3841"/>
                </a:lnTo>
                <a:cubicBezTo>
                  <a:pt x="2588276" y="310525"/>
                  <a:pt x="2179467" y="897330"/>
                  <a:pt x="2122331" y="1584176"/>
                </a:cubicBezTo>
                <a:lnTo>
                  <a:pt x="0" y="1584176"/>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eaLnBrk="1" fontAlgn="base" hangingPunct="1">
              <a:buClrTx/>
              <a:buSzTx/>
              <a:defRPr/>
            </a:pPr>
            <a:endParaRPr lang="zh-CN" altLang="en-US" sz="1600">
              <a:solidFill>
                <a:srgbClr val="4D4D4D"/>
              </a:solidFill>
            </a:endParaRPr>
          </a:p>
        </p:txBody>
      </p:sp>
      <p:sp>
        <p:nvSpPr>
          <p:cNvPr id="3" name="01 7"/>
          <p:cNvSpPr/>
          <p:nvPr/>
        </p:nvSpPr>
        <p:spPr>
          <a:xfrm>
            <a:off x="6980768" y="1885951"/>
            <a:ext cx="3382433" cy="1693333"/>
          </a:xfrm>
          <a:custGeom>
            <a:avLst/>
            <a:gdLst/>
            <a:ahLst/>
            <a:cxnLst/>
            <a:rect l="l" t="t" r="r" b="b"/>
            <a:pathLst>
              <a:path w="3166201" h="1584176">
                <a:moveTo>
                  <a:pt x="0" y="0"/>
                </a:moveTo>
                <a:lnTo>
                  <a:pt x="3166201" y="0"/>
                </a:lnTo>
                <a:lnTo>
                  <a:pt x="3166201" y="1584176"/>
                </a:lnTo>
                <a:lnTo>
                  <a:pt x="1053993" y="1584176"/>
                </a:lnTo>
                <a:cubicBezTo>
                  <a:pt x="996594" y="894244"/>
                  <a:pt x="584367" y="305252"/>
                  <a:pt x="0"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eaLnBrk="1" fontAlgn="base" hangingPunct="1">
              <a:buClrTx/>
              <a:buSzTx/>
              <a:defRPr/>
            </a:pPr>
            <a:endParaRPr lang="zh-CN" altLang="en-US" sz="1600">
              <a:solidFill>
                <a:srgbClr val="4D4D4D"/>
              </a:solidFill>
            </a:endParaRPr>
          </a:p>
        </p:txBody>
      </p:sp>
      <p:sp>
        <p:nvSpPr>
          <p:cNvPr id="4" name="01 8"/>
          <p:cNvSpPr/>
          <p:nvPr/>
        </p:nvSpPr>
        <p:spPr>
          <a:xfrm>
            <a:off x="1625601" y="3928534"/>
            <a:ext cx="3365500" cy="1693333"/>
          </a:xfrm>
          <a:custGeom>
            <a:avLst/>
            <a:gdLst/>
            <a:ahLst/>
            <a:cxnLst/>
            <a:rect l="l" t="t" r="r" b="b"/>
            <a:pathLst>
              <a:path w="3149815" h="1584176">
                <a:moveTo>
                  <a:pt x="0" y="0"/>
                </a:moveTo>
                <a:lnTo>
                  <a:pt x="2121681" y="0"/>
                </a:lnTo>
                <a:cubicBezTo>
                  <a:pt x="2173814" y="685187"/>
                  <a:pt x="2576164" y="1272266"/>
                  <a:pt x="3149815" y="1584176"/>
                </a:cubicBezTo>
                <a:lnTo>
                  <a:pt x="0" y="1584176"/>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eaLnBrk="1" fontAlgn="base" hangingPunct="1">
              <a:buClrTx/>
              <a:buSzTx/>
              <a:defRPr/>
            </a:pPr>
            <a:endParaRPr lang="zh-CN" altLang="en-US" sz="1600">
              <a:solidFill>
                <a:srgbClr val="4D4D4D"/>
              </a:solidFill>
            </a:endParaRPr>
          </a:p>
        </p:txBody>
      </p:sp>
      <p:sp>
        <p:nvSpPr>
          <p:cNvPr id="5" name="01 9"/>
          <p:cNvSpPr/>
          <p:nvPr/>
        </p:nvSpPr>
        <p:spPr>
          <a:xfrm>
            <a:off x="7008285" y="3928534"/>
            <a:ext cx="3354916" cy="1693333"/>
          </a:xfrm>
          <a:custGeom>
            <a:avLst/>
            <a:gdLst/>
            <a:ahLst/>
            <a:cxnLst/>
            <a:rect l="l" t="t" r="r" b="b"/>
            <a:pathLst>
              <a:path w="3139691" h="1584176">
                <a:moveTo>
                  <a:pt x="1028133" y="0"/>
                </a:moveTo>
                <a:lnTo>
                  <a:pt x="3139691" y="0"/>
                </a:lnTo>
                <a:lnTo>
                  <a:pt x="3139691" y="1584176"/>
                </a:lnTo>
                <a:lnTo>
                  <a:pt x="0" y="1584176"/>
                </a:lnTo>
                <a:cubicBezTo>
                  <a:pt x="573650" y="1272266"/>
                  <a:pt x="976000" y="685187"/>
                  <a:pt x="1028133"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eaLnBrk="1" fontAlgn="base" hangingPunct="1">
              <a:buClrTx/>
              <a:buSzTx/>
              <a:defRPr/>
            </a:pPr>
            <a:endParaRPr lang="zh-CN" altLang="en-US" sz="1600">
              <a:solidFill>
                <a:srgbClr val="4D4D4D"/>
              </a:solidFill>
            </a:endParaRPr>
          </a:p>
        </p:txBody>
      </p:sp>
      <p:sp>
        <p:nvSpPr>
          <p:cNvPr id="6" name="01 5"/>
          <p:cNvSpPr>
            <a:spLocks noChangeArrowheads="1"/>
          </p:cNvSpPr>
          <p:nvPr/>
        </p:nvSpPr>
        <p:spPr bwMode="auto">
          <a:xfrm>
            <a:off x="4165601" y="1907118"/>
            <a:ext cx="3723217" cy="3725333"/>
          </a:xfrm>
          <a:prstGeom prst="ellipse">
            <a:avLst/>
          </a:prstGeom>
          <a:gradFill flip="none" rotWithShape="1">
            <a:gsLst>
              <a:gs pos="100000">
                <a:srgbClr val="FF0000">
                  <a:shade val="30000"/>
                  <a:satMod val="115000"/>
                </a:srgbClr>
              </a:gs>
              <a:gs pos="45000">
                <a:srgbClr val="FF0000">
                  <a:shade val="67500"/>
                  <a:satMod val="115000"/>
                </a:srgbClr>
              </a:gs>
            </a:gsLst>
            <a:path path="circle">
              <a:fillToRect l="50000" t="50000" r="50000" b="50000"/>
            </a:path>
            <a:tileRect/>
          </a:gradFill>
          <a:ln w="3175" algn="ctr">
            <a:solidFill>
              <a:srgbClr val="D7D7D7"/>
            </a:solidFill>
            <a:round/>
            <a:headEnd/>
            <a:tailEnd/>
          </a:ln>
          <a:effectLst>
            <a:outerShdw dist="38100" dir="2700000" algn="tl" rotWithShape="0">
              <a:srgbClr val="000000">
                <a:alpha val="39998"/>
              </a:srgbClr>
            </a:outerShdw>
          </a:effectLst>
        </p:spPr>
        <p:txBody>
          <a:bodyPr anchor="ctr"/>
          <a:lstStyle/>
          <a:p>
            <a:pPr eaLnBrk="1" fontAlgn="base" hangingPunct="1">
              <a:buClrTx/>
              <a:buSzTx/>
            </a:pPr>
            <a:r>
              <a:rPr lang="zh-CN" altLang="en-US" sz="3600" b="1">
                <a:solidFill>
                  <a:srgbClr val="F2F2F2"/>
                </a:solidFill>
              </a:rPr>
              <a:t>单击此处添加文本</a:t>
            </a:r>
          </a:p>
        </p:txBody>
      </p:sp>
      <p:sp>
        <p:nvSpPr>
          <p:cNvPr id="7" name="01 1"/>
          <p:cNvSpPr txBox="1">
            <a:spLocks noChangeArrowheads="1"/>
          </p:cNvSpPr>
          <p:nvPr/>
        </p:nvSpPr>
        <p:spPr bwMode="auto">
          <a:xfrm>
            <a:off x="1727200" y="2110317"/>
            <a:ext cx="21336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微软雅黑" pitchFamily="34" charset="-122"/>
                <a:ea typeface="微软雅黑" pitchFamily="34" charset="-122"/>
              </a:defRPr>
            </a:lvl1pPr>
            <a:lvl2pPr marL="742950" indent="-285750">
              <a:defRPr sz="1400">
                <a:solidFill>
                  <a:schemeClr val="tx1"/>
                </a:solidFill>
                <a:latin typeface="微软雅黑" pitchFamily="34" charset="-122"/>
                <a:ea typeface="微软雅黑" pitchFamily="34" charset="-122"/>
              </a:defRPr>
            </a:lvl2pPr>
            <a:lvl3pPr marL="1143000" indent="-228600">
              <a:defRPr sz="1400">
                <a:solidFill>
                  <a:schemeClr val="tx1"/>
                </a:solidFill>
                <a:latin typeface="微软雅黑" pitchFamily="34" charset="-122"/>
                <a:ea typeface="微软雅黑" pitchFamily="34" charset="-122"/>
              </a:defRPr>
            </a:lvl3pPr>
            <a:lvl4pPr marL="1600200" indent="-228600">
              <a:defRPr sz="1400">
                <a:solidFill>
                  <a:schemeClr val="tx1"/>
                </a:solidFill>
                <a:latin typeface="微软雅黑" pitchFamily="34" charset="-122"/>
                <a:ea typeface="微软雅黑" pitchFamily="34" charset="-122"/>
              </a:defRPr>
            </a:lvl4pPr>
            <a:lvl5pPr marL="2057400" indent="-228600">
              <a:defRPr sz="1400">
                <a:solidFill>
                  <a:schemeClr val="tx1"/>
                </a:solidFill>
                <a:latin typeface="微软雅黑" pitchFamily="34" charset="-122"/>
                <a:ea typeface="微软雅黑" pitchFamily="34" charset="-122"/>
              </a:defRPr>
            </a:lvl5pPr>
            <a:lvl6pPr marL="2514600" indent="-228600" algn="ctr" eaLnBrk="0" fontAlgn="ctr" hangingPunct="0">
              <a:spcBef>
                <a:spcPct val="0"/>
              </a:spcBef>
              <a:spcAft>
                <a:spcPct val="0"/>
              </a:spcAft>
              <a:buClr>
                <a:srgbClr val="FF0000"/>
              </a:buClr>
              <a:buSzPct val="70000"/>
              <a:defRPr sz="1400">
                <a:solidFill>
                  <a:schemeClr val="tx1"/>
                </a:solidFill>
                <a:latin typeface="微软雅黑" pitchFamily="34" charset="-122"/>
                <a:ea typeface="微软雅黑" pitchFamily="34" charset="-122"/>
              </a:defRPr>
            </a:lvl6pPr>
            <a:lvl7pPr marL="2971800" indent="-228600" algn="ctr" eaLnBrk="0" fontAlgn="ctr" hangingPunct="0">
              <a:spcBef>
                <a:spcPct val="0"/>
              </a:spcBef>
              <a:spcAft>
                <a:spcPct val="0"/>
              </a:spcAft>
              <a:buClr>
                <a:srgbClr val="FF0000"/>
              </a:buClr>
              <a:buSzPct val="70000"/>
              <a:defRPr sz="1400">
                <a:solidFill>
                  <a:schemeClr val="tx1"/>
                </a:solidFill>
                <a:latin typeface="微软雅黑" pitchFamily="34" charset="-122"/>
                <a:ea typeface="微软雅黑" pitchFamily="34" charset="-122"/>
              </a:defRPr>
            </a:lvl7pPr>
            <a:lvl8pPr marL="3429000" indent="-228600" algn="ctr" eaLnBrk="0" fontAlgn="ctr" hangingPunct="0">
              <a:spcBef>
                <a:spcPct val="0"/>
              </a:spcBef>
              <a:spcAft>
                <a:spcPct val="0"/>
              </a:spcAft>
              <a:buClr>
                <a:srgbClr val="FF0000"/>
              </a:buClr>
              <a:buSzPct val="70000"/>
              <a:defRPr sz="1400">
                <a:solidFill>
                  <a:schemeClr val="tx1"/>
                </a:solidFill>
                <a:latin typeface="微软雅黑" pitchFamily="34" charset="-122"/>
                <a:ea typeface="微软雅黑" pitchFamily="34" charset="-122"/>
              </a:defRPr>
            </a:lvl8pPr>
            <a:lvl9pPr marL="3886200" indent="-228600" algn="ctr" eaLnBrk="0" fontAlgn="ctr" hangingPunct="0">
              <a:spcBef>
                <a:spcPct val="0"/>
              </a:spcBef>
              <a:spcAft>
                <a:spcPct val="0"/>
              </a:spcAft>
              <a:buClr>
                <a:srgbClr val="FF0000"/>
              </a:buClr>
              <a:buSzPct val="70000"/>
              <a:defRPr sz="1400">
                <a:solidFill>
                  <a:schemeClr val="tx1"/>
                </a:solidFill>
                <a:latin typeface="微软雅黑" pitchFamily="34" charset="-122"/>
                <a:ea typeface="微软雅黑" pitchFamily="34" charset="-122"/>
              </a:defRPr>
            </a:lvl9pPr>
          </a:lstStyle>
          <a:p>
            <a:pPr algn="l" eaLnBrk="1" fontAlgn="base" hangingPunct="1">
              <a:lnSpc>
                <a:spcPct val="150000"/>
              </a:lnSpc>
              <a:buClrTx/>
              <a:buSzTx/>
            </a:pPr>
            <a:r>
              <a:rPr lang="zh-CN" altLang="en-US" sz="1600">
                <a:solidFill>
                  <a:srgbClr val="4D4D4D"/>
                </a:solidFill>
                <a:latin typeface="Calibri" pitchFamily="34" charset="0"/>
              </a:rPr>
              <a:t>单击此处添加文本单击此处添加文本单击此处添加文本</a:t>
            </a:r>
          </a:p>
        </p:txBody>
      </p:sp>
      <p:sp>
        <p:nvSpPr>
          <p:cNvPr id="8" name="01 1"/>
          <p:cNvSpPr txBox="1">
            <a:spLocks noChangeArrowheads="1"/>
          </p:cNvSpPr>
          <p:nvPr/>
        </p:nvSpPr>
        <p:spPr bwMode="auto">
          <a:xfrm>
            <a:off x="1727200" y="4142317"/>
            <a:ext cx="21336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微软雅黑" pitchFamily="34" charset="-122"/>
                <a:ea typeface="微软雅黑" pitchFamily="34" charset="-122"/>
              </a:defRPr>
            </a:lvl1pPr>
            <a:lvl2pPr marL="742950" indent="-285750">
              <a:defRPr sz="1400">
                <a:solidFill>
                  <a:schemeClr val="tx1"/>
                </a:solidFill>
                <a:latin typeface="微软雅黑" pitchFamily="34" charset="-122"/>
                <a:ea typeface="微软雅黑" pitchFamily="34" charset="-122"/>
              </a:defRPr>
            </a:lvl2pPr>
            <a:lvl3pPr marL="1143000" indent="-228600">
              <a:defRPr sz="1400">
                <a:solidFill>
                  <a:schemeClr val="tx1"/>
                </a:solidFill>
                <a:latin typeface="微软雅黑" pitchFamily="34" charset="-122"/>
                <a:ea typeface="微软雅黑" pitchFamily="34" charset="-122"/>
              </a:defRPr>
            </a:lvl3pPr>
            <a:lvl4pPr marL="1600200" indent="-228600">
              <a:defRPr sz="1400">
                <a:solidFill>
                  <a:schemeClr val="tx1"/>
                </a:solidFill>
                <a:latin typeface="微软雅黑" pitchFamily="34" charset="-122"/>
                <a:ea typeface="微软雅黑" pitchFamily="34" charset="-122"/>
              </a:defRPr>
            </a:lvl4pPr>
            <a:lvl5pPr marL="2057400" indent="-228600">
              <a:defRPr sz="1400">
                <a:solidFill>
                  <a:schemeClr val="tx1"/>
                </a:solidFill>
                <a:latin typeface="微软雅黑" pitchFamily="34" charset="-122"/>
                <a:ea typeface="微软雅黑" pitchFamily="34" charset="-122"/>
              </a:defRPr>
            </a:lvl5pPr>
            <a:lvl6pPr marL="2514600" indent="-228600" algn="ctr" eaLnBrk="0" fontAlgn="ctr" hangingPunct="0">
              <a:spcBef>
                <a:spcPct val="0"/>
              </a:spcBef>
              <a:spcAft>
                <a:spcPct val="0"/>
              </a:spcAft>
              <a:buClr>
                <a:srgbClr val="FF0000"/>
              </a:buClr>
              <a:buSzPct val="70000"/>
              <a:defRPr sz="1400">
                <a:solidFill>
                  <a:schemeClr val="tx1"/>
                </a:solidFill>
                <a:latin typeface="微软雅黑" pitchFamily="34" charset="-122"/>
                <a:ea typeface="微软雅黑" pitchFamily="34" charset="-122"/>
              </a:defRPr>
            </a:lvl6pPr>
            <a:lvl7pPr marL="2971800" indent="-228600" algn="ctr" eaLnBrk="0" fontAlgn="ctr" hangingPunct="0">
              <a:spcBef>
                <a:spcPct val="0"/>
              </a:spcBef>
              <a:spcAft>
                <a:spcPct val="0"/>
              </a:spcAft>
              <a:buClr>
                <a:srgbClr val="FF0000"/>
              </a:buClr>
              <a:buSzPct val="70000"/>
              <a:defRPr sz="1400">
                <a:solidFill>
                  <a:schemeClr val="tx1"/>
                </a:solidFill>
                <a:latin typeface="微软雅黑" pitchFamily="34" charset="-122"/>
                <a:ea typeface="微软雅黑" pitchFamily="34" charset="-122"/>
              </a:defRPr>
            </a:lvl7pPr>
            <a:lvl8pPr marL="3429000" indent="-228600" algn="ctr" eaLnBrk="0" fontAlgn="ctr" hangingPunct="0">
              <a:spcBef>
                <a:spcPct val="0"/>
              </a:spcBef>
              <a:spcAft>
                <a:spcPct val="0"/>
              </a:spcAft>
              <a:buClr>
                <a:srgbClr val="FF0000"/>
              </a:buClr>
              <a:buSzPct val="70000"/>
              <a:defRPr sz="1400">
                <a:solidFill>
                  <a:schemeClr val="tx1"/>
                </a:solidFill>
                <a:latin typeface="微软雅黑" pitchFamily="34" charset="-122"/>
                <a:ea typeface="微软雅黑" pitchFamily="34" charset="-122"/>
              </a:defRPr>
            </a:lvl8pPr>
            <a:lvl9pPr marL="3886200" indent="-228600" algn="ctr" eaLnBrk="0" fontAlgn="ctr" hangingPunct="0">
              <a:spcBef>
                <a:spcPct val="0"/>
              </a:spcBef>
              <a:spcAft>
                <a:spcPct val="0"/>
              </a:spcAft>
              <a:buClr>
                <a:srgbClr val="FF0000"/>
              </a:buClr>
              <a:buSzPct val="70000"/>
              <a:defRPr sz="1400">
                <a:solidFill>
                  <a:schemeClr val="tx1"/>
                </a:solidFill>
                <a:latin typeface="微软雅黑" pitchFamily="34" charset="-122"/>
                <a:ea typeface="微软雅黑" pitchFamily="34" charset="-122"/>
              </a:defRPr>
            </a:lvl9pPr>
          </a:lstStyle>
          <a:p>
            <a:pPr algn="l" eaLnBrk="1" fontAlgn="base" hangingPunct="1">
              <a:lnSpc>
                <a:spcPct val="150000"/>
              </a:lnSpc>
              <a:buClrTx/>
              <a:buSzTx/>
            </a:pPr>
            <a:r>
              <a:rPr lang="zh-CN" altLang="en-US" sz="1600">
                <a:solidFill>
                  <a:srgbClr val="4D4D4D"/>
                </a:solidFill>
                <a:latin typeface="Calibri" pitchFamily="34" charset="0"/>
              </a:rPr>
              <a:t>单击此处添加文本单击此处添加文本单击此处添加文本</a:t>
            </a:r>
          </a:p>
        </p:txBody>
      </p:sp>
      <p:sp>
        <p:nvSpPr>
          <p:cNvPr id="9" name="01 1"/>
          <p:cNvSpPr txBox="1">
            <a:spLocks noChangeArrowheads="1"/>
          </p:cNvSpPr>
          <p:nvPr/>
        </p:nvSpPr>
        <p:spPr bwMode="auto">
          <a:xfrm>
            <a:off x="8128000" y="2108200"/>
            <a:ext cx="21336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微软雅黑" pitchFamily="34" charset="-122"/>
                <a:ea typeface="微软雅黑" pitchFamily="34" charset="-122"/>
              </a:defRPr>
            </a:lvl1pPr>
            <a:lvl2pPr marL="742950" indent="-285750">
              <a:defRPr sz="1400">
                <a:solidFill>
                  <a:schemeClr val="tx1"/>
                </a:solidFill>
                <a:latin typeface="微软雅黑" pitchFamily="34" charset="-122"/>
                <a:ea typeface="微软雅黑" pitchFamily="34" charset="-122"/>
              </a:defRPr>
            </a:lvl2pPr>
            <a:lvl3pPr marL="1143000" indent="-228600">
              <a:defRPr sz="1400">
                <a:solidFill>
                  <a:schemeClr val="tx1"/>
                </a:solidFill>
                <a:latin typeface="微软雅黑" pitchFamily="34" charset="-122"/>
                <a:ea typeface="微软雅黑" pitchFamily="34" charset="-122"/>
              </a:defRPr>
            </a:lvl3pPr>
            <a:lvl4pPr marL="1600200" indent="-228600">
              <a:defRPr sz="1400">
                <a:solidFill>
                  <a:schemeClr val="tx1"/>
                </a:solidFill>
                <a:latin typeface="微软雅黑" pitchFamily="34" charset="-122"/>
                <a:ea typeface="微软雅黑" pitchFamily="34" charset="-122"/>
              </a:defRPr>
            </a:lvl4pPr>
            <a:lvl5pPr marL="2057400" indent="-228600">
              <a:defRPr sz="1400">
                <a:solidFill>
                  <a:schemeClr val="tx1"/>
                </a:solidFill>
                <a:latin typeface="微软雅黑" pitchFamily="34" charset="-122"/>
                <a:ea typeface="微软雅黑" pitchFamily="34" charset="-122"/>
              </a:defRPr>
            </a:lvl5pPr>
            <a:lvl6pPr marL="2514600" indent="-228600" algn="ctr" eaLnBrk="0" fontAlgn="ctr" hangingPunct="0">
              <a:spcBef>
                <a:spcPct val="0"/>
              </a:spcBef>
              <a:spcAft>
                <a:spcPct val="0"/>
              </a:spcAft>
              <a:buClr>
                <a:srgbClr val="FF0000"/>
              </a:buClr>
              <a:buSzPct val="70000"/>
              <a:defRPr sz="1400">
                <a:solidFill>
                  <a:schemeClr val="tx1"/>
                </a:solidFill>
                <a:latin typeface="微软雅黑" pitchFamily="34" charset="-122"/>
                <a:ea typeface="微软雅黑" pitchFamily="34" charset="-122"/>
              </a:defRPr>
            </a:lvl6pPr>
            <a:lvl7pPr marL="2971800" indent="-228600" algn="ctr" eaLnBrk="0" fontAlgn="ctr" hangingPunct="0">
              <a:spcBef>
                <a:spcPct val="0"/>
              </a:spcBef>
              <a:spcAft>
                <a:spcPct val="0"/>
              </a:spcAft>
              <a:buClr>
                <a:srgbClr val="FF0000"/>
              </a:buClr>
              <a:buSzPct val="70000"/>
              <a:defRPr sz="1400">
                <a:solidFill>
                  <a:schemeClr val="tx1"/>
                </a:solidFill>
                <a:latin typeface="微软雅黑" pitchFamily="34" charset="-122"/>
                <a:ea typeface="微软雅黑" pitchFamily="34" charset="-122"/>
              </a:defRPr>
            </a:lvl7pPr>
            <a:lvl8pPr marL="3429000" indent="-228600" algn="ctr" eaLnBrk="0" fontAlgn="ctr" hangingPunct="0">
              <a:spcBef>
                <a:spcPct val="0"/>
              </a:spcBef>
              <a:spcAft>
                <a:spcPct val="0"/>
              </a:spcAft>
              <a:buClr>
                <a:srgbClr val="FF0000"/>
              </a:buClr>
              <a:buSzPct val="70000"/>
              <a:defRPr sz="1400">
                <a:solidFill>
                  <a:schemeClr val="tx1"/>
                </a:solidFill>
                <a:latin typeface="微软雅黑" pitchFamily="34" charset="-122"/>
                <a:ea typeface="微软雅黑" pitchFamily="34" charset="-122"/>
              </a:defRPr>
            </a:lvl8pPr>
            <a:lvl9pPr marL="3886200" indent="-228600" algn="ctr" eaLnBrk="0" fontAlgn="ctr" hangingPunct="0">
              <a:spcBef>
                <a:spcPct val="0"/>
              </a:spcBef>
              <a:spcAft>
                <a:spcPct val="0"/>
              </a:spcAft>
              <a:buClr>
                <a:srgbClr val="FF0000"/>
              </a:buClr>
              <a:buSzPct val="70000"/>
              <a:defRPr sz="1400">
                <a:solidFill>
                  <a:schemeClr val="tx1"/>
                </a:solidFill>
                <a:latin typeface="微软雅黑" pitchFamily="34" charset="-122"/>
                <a:ea typeface="微软雅黑" pitchFamily="34" charset="-122"/>
              </a:defRPr>
            </a:lvl9pPr>
          </a:lstStyle>
          <a:p>
            <a:pPr algn="r" eaLnBrk="1" fontAlgn="base" hangingPunct="1">
              <a:lnSpc>
                <a:spcPct val="150000"/>
              </a:lnSpc>
              <a:buClrTx/>
              <a:buSzTx/>
            </a:pPr>
            <a:r>
              <a:rPr lang="zh-CN" altLang="en-US" sz="1600">
                <a:solidFill>
                  <a:srgbClr val="4D4D4D"/>
                </a:solidFill>
                <a:latin typeface="Calibri" pitchFamily="34" charset="0"/>
              </a:rPr>
              <a:t>单击此处添加文本单击此处添加文本单击此处添加文本</a:t>
            </a:r>
          </a:p>
        </p:txBody>
      </p:sp>
      <p:sp>
        <p:nvSpPr>
          <p:cNvPr id="10" name="01 1"/>
          <p:cNvSpPr txBox="1">
            <a:spLocks noChangeArrowheads="1"/>
          </p:cNvSpPr>
          <p:nvPr/>
        </p:nvSpPr>
        <p:spPr bwMode="auto">
          <a:xfrm>
            <a:off x="8128000" y="4140200"/>
            <a:ext cx="21336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微软雅黑" pitchFamily="34" charset="-122"/>
                <a:ea typeface="微软雅黑" pitchFamily="34" charset="-122"/>
              </a:defRPr>
            </a:lvl1pPr>
            <a:lvl2pPr marL="742950" indent="-285750">
              <a:defRPr sz="1400">
                <a:solidFill>
                  <a:schemeClr val="tx1"/>
                </a:solidFill>
                <a:latin typeface="微软雅黑" pitchFamily="34" charset="-122"/>
                <a:ea typeface="微软雅黑" pitchFamily="34" charset="-122"/>
              </a:defRPr>
            </a:lvl2pPr>
            <a:lvl3pPr marL="1143000" indent="-228600">
              <a:defRPr sz="1400">
                <a:solidFill>
                  <a:schemeClr val="tx1"/>
                </a:solidFill>
                <a:latin typeface="微软雅黑" pitchFamily="34" charset="-122"/>
                <a:ea typeface="微软雅黑" pitchFamily="34" charset="-122"/>
              </a:defRPr>
            </a:lvl3pPr>
            <a:lvl4pPr marL="1600200" indent="-228600">
              <a:defRPr sz="1400">
                <a:solidFill>
                  <a:schemeClr val="tx1"/>
                </a:solidFill>
                <a:latin typeface="微软雅黑" pitchFamily="34" charset="-122"/>
                <a:ea typeface="微软雅黑" pitchFamily="34" charset="-122"/>
              </a:defRPr>
            </a:lvl4pPr>
            <a:lvl5pPr marL="2057400" indent="-228600">
              <a:defRPr sz="1400">
                <a:solidFill>
                  <a:schemeClr val="tx1"/>
                </a:solidFill>
                <a:latin typeface="微软雅黑" pitchFamily="34" charset="-122"/>
                <a:ea typeface="微软雅黑" pitchFamily="34" charset="-122"/>
              </a:defRPr>
            </a:lvl5pPr>
            <a:lvl6pPr marL="2514600" indent="-228600" algn="ctr" eaLnBrk="0" fontAlgn="ctr" hangingPunct="0">
              <a:spcBef>
                <a:spcPct val="0"/>
              </a:spcBef>
              <a:spcAft>
                <a:spcPct val="0"/>
              </a:spcAft>
              <a:buClr>
                <a:srgbClr val="FF0000"/>
              </a:buClr>
              <a:buSzPct val="70000"/>
              <a:defRPr sz="1400">
                <a:solidFill>
                  <a:schemeClr val="tx1"/>
                </a:solidFill>
                <a:latin typeface="微软雅黑" pitchFamily="34" charset="-122"/>
                <a:ea typeface="微软雅黑" pitchFamily="34" charset="-122"/>
              </a:defRPr>
            </a:lvl6pPr>
            <a:lvl7pPr marL="2971800" indent="-228600" algn="ctr" eaLnBrk="0" fontAlgn="ctr" hangingPunct="0">
              <a:spcBef>
                <a:spcPct val="0"/>
              </a:spcBef>
              <a:spcAft>
                <a:spcPct val="0"/>
              </a:spcAft>
              <a:buClr>
                <a:srgbClr val="FF0000"/>
              </a:buClr>
              <a:buSzPct val="70000"/>
              <a:defRPr sz="1400">
                <a:solidFill>
                  <a:schemeClr val="tx1"/>
                </a:solidFill>
                <a:latin typeface="微软雅黑" pitchFamily="34" charset="-122"/>
                <a:ea typeface="微软雅黑" pitchFamily="34" charset="-122"/>
              </a:defRPr>
            </a:lvl7pPr>
            <a:lvl8pPr marL="3429000" indent="-228600" algn="ctr" eaLnBrk="0" fontAlgn="ctr" hangingPunct="0">
              <a:spcBef>
                <a:spcPct val="0"/>
              </a:spcBef>
              <a:spcAft>
                <a:spcPct val="0"/>
              </a:spcAft>
              <a:buClr>
                <a:srgbClr val="FF0000"/>
              </a:buClr>
              <a:buSzPct val="70000"/>
              <a:defRPr sz="1400">
                <a:solidFill>
                  <a:schemeClr val="tx1"/>
                </a:solidFill>
                <a:latin typeface="微软雅黑" pitchFamily="34" charset="-122"/>
                <a:ea typeface="微软雅黑" pitchFamily="34" charset="-122"/>
              </a:defRPr>
            </a:lvl8pPr>
            <a:lvl9pPr marL="3886200" indent="-228600" algn="ctr" eaLnBrk="0" fontAlgn="ctr" hangingPunct="0">
              <a:spcBef>
                <a:spcPct val="0"/>
              </a:spcBef>
              <a:spcAft>
                <a:spcPct val="0"/>
              </a:spcAft>
              <a:buClr>
                <a:srgbClr val="FF0000"/>
              </a:buClr>
              <a:buSzPct val="70000"/>
              <a:defRPr sz="1400">
                <a:solidFill>
                  <a:schemeClr val="tx1"/>
                </a:solidFill>
                <a:latin typeface="微软雅黑" pitchFamily="34" charset="-122"/>
                <a:ea typeface="微软雅黑" pitchFamily="34" charset="-122"/>
              </a:defRPr>
            </a:lvl9pPr>
          </a:lstStyle>
          <a:p>
            <a:pPr algn="r" eaLnBrk="1" fontAlgn="base" hangingPunct="1">
              <a:lnSpc>
                <a:spcPct val="150000"/>
              </a:lnSpc>
              <a:buClrTx/>
              <a:buSzTx/>
            </a:pPr>
            <a:r>
              <a:rPr lang="zh-CN" altLang="en-US" sz="1600">
                <a:solidFill>
                  <a:srgbClr val="4D4D4D"/>
                </a:solidFill>
                <a:latin typeface="Calibri" pitchFamily="34" charset="0"/>
              </a:rPr>
              <a:t>单击此处添加文本单击此处添加文本单击此处添加文本</a:t>
            </a:r>
          </a:p>
        </p:txBody>
      </p:sp>
      <p:sp>
        <p:nvSpPr>
          <p:cNvPr id="11" name="标题 10"/>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449024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400"/>
                                        <p:tgtEl>
                                          <p:spTgt spid="6"/>
                                        </p:tgtEl>
                                      </p:cBhvr>
                                    </p:animEffect>
                                    <p:anim calcmode="lin" valueType="num">
                                      <p:cBhvr>
                                        <p:cTn id="8" dur="1400" fill="hold"/>
                                        <p:tgtEl>
                                          <p:spTgt spid="6"/>
                                        </p:tgtEl>
                                        <p:attrNameLst>
                                          <p:attrName>ppt_w</p:attrName>
                                        </p:attrNameLst>
                                      </p:cBhvr>
                                      <p:tavLst>
                                        <p:tav tm="0" fmla="#ppt_w*sin(2.5*pi*$)">
                                          <p:val>
                                            <p:fltVal val="0"/>
                                          </p:val>
                                        </p:tav>
                                        <p:tav tm="100000">
                                          <p:val>
                                            <p:fltVal val="1"/>
                                          </p:val>
                                        </p:tav>
                                      </p:tavLst>
                                    </p:anim>
                                    <p:anim calcmode="lin" valueType="num">
                                      <p:cBhvr>
                                        <p:cTn id="9" dur="1400" fill="hold"/>
                                        <p:tgtEl>
                                          <p:spTgt spid="6"/>
                                        </p:tgtEl>
                                        <p:attrNameLst>
                                          <p:attrName>ppt_h</p:attrName>
                                        </p:attrNameLst>
                                      </p:cBhvr>
                                      <p:tavLst>
                                        <p:tav tm="0">
                                          <p:val>
                                            <p:strVal val="#ppt_h"/>
                                          </p:val>
                                        </p:tav>
                                        <p:tav tm="100000">
                                          <p:val>
                                            <p:strVal val="#ppt_h"/>
                                          </p:val>
                                        </p:tav>
                                      </p:tavLst>
                                    </p:anim>
                                  </p:childTnLst>
                                </p:cTn>
                              </p:par>
                            </p:childTnLst>
                          </p:cTn>
                        </p:par>
                        <p:par>
                          <p:cTn id="10" fill="hold">
                            <p:stCondLst>
                              <p:cond delay="1400"/>
                            </p:stCondLst>
                            <p:childTnLst>
                              <p:par>
                                <p:cTn id="11" presetID="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1+#ppt_w/2"/>
                                          </p:val>
                                        </p:tav>
                                        <p:tav tm="100000">
                                          <p:val>
                                            <p:strVal val="#ppt_x"/>
                                          </p:val>
                                        </p:tav>
                                      </p:tavLst>
                                    </p:anim>
                                    <p:anim calcmode="lin" valueType="num">
                                      <p:cBhvr additive="base">
                                        <p:cTn id="22" dur="500" fill="hold"/>
                                        <p:tgtEl>
                                          <p:spTgt spid="3"/>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1+#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childTnLst>
                          </p:cTn>
                        </p:par>
                        <p:par>
                          <p:cTn id="27" fill="hold">
                            <p:stCondLst>
                              <p:cond delay="19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7"/>
                                        </p:tgtEl>
                                        <p:attrNameLst>
                                          <p:attrName>style.visibility</p:attrName>
                                        </p:attrNameLst>
                                      </p:cBhvr>
                                      <p:to>
                                        <p:strVal val="visible"/>
                                      </p:to>
                                    </p:set>
                                    <p:anim calcmode="lin" valueType="num">
                                      <p:cBhvr>
                                        <p:cTn id="30"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7"/>
                                        </p:tgtEl>
                                        <p:attrNameLst>
                                          <p:attrName>ppt_y</p:attrName>
                                        </p:attrNameLst>
                                      </p:cBhvr>
                                      <p:tavLst>
                                        <p:tav tm="0">
                                          <p:val>
                                            <p:strVal val="#ppt_y"/>
                                          </p:val>
                                        </p:tav>
                                        <p:tav tm="100000">
                                          <p:val>
                                            <p:strVal val="#ppt_y"/>
                                          </p:val>
                                        </p:tav>
                                      </p:tavLst>
                                    </p:anim>
                                    <p:anim calcmode="lin" valueType="num">
                                      <p:cBhvr>
                                        <p:cTn id="32"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7"/>
                                        </p:tgtEl>
                                      </p:cBhvr>
                                    </p:animEffect>
                                  </p:childTnLst>
                                </p:cTn>
                              </p:par>
                              <p:par>
                                <p:cTn id="35" presetID="41" presetClass="entr" presetSubtype="0" fill="hold" grpId="0" nodeType="withEffect">
                                  <p:stCondLst>
                                    <p:cond delay="400"/>
                                  </p:stCondLst>
                                  <p:iterate type="lt">
                                    <p:tmPct val="10000"/>
                                  </p:iterate>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8"/>
                                        </p:tgtEl>
                                        <p:attrNameLst>
                                          <p:attrName>ppt_y</p:attrName>
                                        </p:attrNameLst>
                                      </p:cBhvr>
                                      <p:tavLst>
                                        <p:tav tm="0">
                                          <p:val>
                                            <p:strVal val="#ppt_y"/>
                                          </p:val>
                                        </p:tav>
                                        <p:tav tm="100000">
                                          <p:val>
                                            <p:strVal val="#ppt_y"/>
                                          </p:val>
                                        </p:tav>
                                      </p:tavLst>
                                    </p:anim>
                                    <p:anim calcmode="lin" valueType="num">
                                      <p:cBhvr>
                                        <p:cTn id="3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8"/>
                                        </p:tgtEl>
                                      </p:cBhvr>
                                    </p:animEffect>
                                  </p:childTnLst>
                                </p:cTn>
                              </p:par>
                              <p:par>
                                <p:cTn id="42" presetID="41" presetClass="entr" presetSubtype="0" fill="hold" grpId="0" nodeType="withEffect">
                                  <p:stCondLst>
                                    <p:cond delay="1000"/>
                                  </p:stCondLst>
                                  <p:iterate type="lt">
                                    <p:tmPct val="10000"/>
                                  </p:iterate>
                                  <p:childTnLst>
                                    <p:set>
                                      <p:cBhvr>
                                        <p:cTn id="43" dur="1" fill="hold">
                                          <p:stCondLst>
                                            <p:cond delay="0"/>
                                          </p:stCondLst>
                                        </p:cTn>
                                        <p:tgtEl>
                                          <p:spTgt spid="9"/>
                                        </p:tgtEl>
                                        <p:attrNameLst>
                                          <p:attrName>style.visibility</p:attrName>
                                        </p:attrNameLst>
                                      </p:cBhvr>
                                      <p:to>
                                        <p:strVal val="visible"/>
                                      </p:to>
                                    </p:set>
                                    <p:anim calcmode="lin" valueType="num">
                                      <p:cBhvr>
                                        <p:cTn id="44"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9"/>
                                        </p:tgtEl>
                                        <p:attrNameLst>
                                          <p:attrName>ppt_y</p:attrName>
                                        </p:attrNameLst>
                                      </p:cBhvr>
                                      <p:tavLst>
                                        <p:tav tm="0">
                                          <p:val>
                                            <p:strVal val="#ppt_y"/>
                                          </p:val>
                                        </p:tav>
                                        <p:tav tm="100000">
                                          <p:val>
                                            <p:strVal val="#ppt_y"/>
                                          </p:val>
                                        </p:tav>
                                      </p:tavLst>
                                    </p:anim>
                                    <p:anim calcmode="lin" valueType="num">
                                      <p:cBhvr>
                                        <p:cTn id="46"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9"/>
                                        </p:tgtEl>
                                      </p:cBhvr>
                                    </p:animEffect>
                                  </p:childTnLst>
                                </p:cTn>
                              </p:par>
                              <p:par>
                                <p:cTn id="49" presetID="41" presetClass="entr" presetSubtype="0" fill="hold" grpId="0" nodeType="withEffect">
                                  <p:stCondLst>
                                    <p:cond delay="1500"/>
                                  </p:stCondLst>
                                  <p:iterate type="lt">
                                    <p:tmPct val="10000"/>
                                  </p:iterate>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10"/>
                                        </p:tgtEl>
                                        <p:attrNameLst>
                                          <p:attrName>ppt_y</p:attrName>
                                        </p:attrNameLst>
                                      </p:cBhvr>
                                      <p:tavLst>
                                        <p:tav tm="0">
                                          <p:val>
                                            <p:strVal val="#ppt_y"/>
                                          </p:val>
                                        </p:tav>
                                        <p:tav tm="100000">
                                          <p:val>
                                            <p:strVal val="#ppt_y"/>
                                          </p:val>
                                        </p:tav>
                                      </p:tavLst>
                                    </p:anim>
                                    <p:anim calcmode="lin" valueType="num">
                                      <p:cBhvr>
                                        <p:cTn id="53"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9"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01 1"/>
          <p:cNvSpPr/>
          <p:nvPr/>
        </p:nvSpPr>
        <p:spPr>
          <a:xfrm>
            <a:off x="0" y="4486322"/>
            <a:ext cx="12192000" cy="2371679"/>
          </a:xfrm>
          <a:prstGeom prst="rect">
            <a:avLst/>
          </a:prstGeom>
          <a:solidFill>
            <a:srgbClr val="C00000"/>
          </a:solidFill>
          <a:ln w="11" cap="flat">
            <a:noFill/>
            <a:prstDash val="solid"/>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grpSp>
        <p:nvGrpSpPr>
          <p:cNvPr id="3" name="01 2"/>
          <p:cNvGrpSpPr/>
          <p:nvPr/>
        </p:nvGrpSpPr>
        <p:grpSpPr>
          <a:xfrm>
            <a:off x="862871" y="5233850"/>
            <a:ext cx="3070591" cy="930039"/>
            <a:chOff x="598385" y="3901002"/>
            <a:chExt cx="2302943" cy="697529"/>
          </a:xfrm>
        </p:grpSpPr>
        <p:sp>
          <p:nvSpPr>
            <p:cNvPr id="4" name="01 3"/>
            <p:cNvSpPr/>
            <p:nvPr/>
          </p:nvSpPr>
          <p:spPr>
            <a:xfrm>
              <a:off x="598385" y="3944804"/>
              <a:ext cx="517976" cy="517976"/>
            </a:xfrm>
            <a:prstGeom prst="ellipse">
              <a:avLst/>
            </a:prstGeom>
            <a:solidFill>
              <a:srgbClr val="FF0000"/>
            </a:solidFill>
            <a:ln w="11" cap="flat">
              <a:noFill/>
              <a:prstDash val="solid"/>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grpSp>
          <p:nvGrpSpPr>
            <p:cNvPr id="5" name="01 4"/>
            <p:cNvGrpSpPr/>
            <p:nvPr/>
          </p:nvGrpSpPr>
          <p:grpSpPr>
            <a:xfrm>
              <a:off x="709102" y="4067151"/>
              <a:ext cx="305312" cy="273284"/>
              <a:chOff x="767504" y="3795713"/>
              <a:chExt cx="1165225" cy="1042986"/>
            </a:xfrm>
            <a:solidFill>
              <a:srgbClr val="5F9204"/>
            </a:solidFill>
          </p:grpSpPr>
          <p:sp>
            <p:nvSpPr>
              <p:cNvPr id="9" name="01 6"/>
              <p:cNvSpPr>
                <a:spLocks/>
              </p:cNvSpPr>
              <p:nvPr/>
            </p:nvSpPr>
            <p:spPr bwMode="auto">
              <a:xfrm>
                <a:off x="908791" y="3922714"/>
                <a:ext cx="869950" cy="915985"/>
              </a:xfrm>
              <a:custGeom>
                <a:avLst/>
                <a:gdLst>
                  <a:gd name="T0" fmla="*/ 0 w 548"/>
                  <a:gd name="T1" fmla="*/ 189 h 577"/>
                  <a:gd name="T2" fmla="*/ 0 w 548"/>
                  <a:gd name="T3" fmla="*/ 562 h 577"/>
                  <a:gd name="T4" fmla="*/ 178 w 548"/>
                  <a:gd name="T5" fmla="*/ 577 h 577"/>
                  <a:gd name="T6" fmla="*/ 180 w 548"/>
                  <a:gd name="T7" fmla="*/ 340 h 577"/>
                  <a:gd name="T8" fmla="*/ 355 w 548"/>
                  <a:gd name="T9" fmla="*/ 343 h 577"/>
                  <a:gd name="T10" fmla="*/ 357 w 548"/>
                  <a:gd name="T11" fmla="*/ 577 h 577"/>
                  <a:gd name="T12" fmla="*/ 548 w 548"/>
                  <a:gd name="T13" fmla="*/ 562 h 577"/>
                  <a:gd name="T14" fmla="*/ 548 w 548"/>
                  <a:gd name="T15" fmla="*/ 173 h 577"/>
                  <a:gd name="T16" fmla="*/ 272 w 548"/>
                  <a:gd name="T17" fmla="*/ 0 h 577"/>
                  <a:gd name="T18" fmla="*/ 0 w 548"/>
                  <a:gd name="T19" fmla="*/ 189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8" h="577">
                    <a:moveTo>
                      <a:pt x="0" y="189"/>
                    </a:moveTo>
                    <a:lnTo>
                      <a:pt x="0" y="562"/>
                    </a:lnTo>
                    <a:lnTo>
                      <a:pt x="178" y="577"/>
                    </a:lnTo>
                    <a:lnTo>
                      <a:pt x="180" y="340"/>
                    </a:lnTo>
                    <a:lnTo>
                      <a:pt x="355" y="343"/>
                    </a:lnTo>
                    <a:lnTo>
                      <a:pt x="357" y="577"/>
                    </a:lnTo>
                    <a:lnTo>
                      <a:pt x="548" y="562"/>
                    </a:lnTo>
                    <a:lnTo>
                      <a:pt x="548" y="173"/>
                    </a:lnTo>
                    <a:lnTo>
                      <a:pt x="272" y="0"/>
                    </a:lnTo>
                    <a:lnTo>
                      <a:pt x="0" y="18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 name="01 7"/>
              <p:cNvSpPr>
                <a:spLocks/>
              </p:cNvSpPr>
              <p:nvPr/>
            </p:nvSpPr>
            <p:spPr bwMode="auto">
              <a:xfrm>
                <a:off x="767504" y="3795713"/>
                <a:ext cx="1165225" cy="449263"/>
              </a:xfrm>
              <a:custGeom>
                <a:avLst/>
                <a:gdLst>
                  <a:gd name="T0" fmla="*/ 304 w 311"/>
                  <a:gd name="T1" fmla="*/ 87 h 120"/>
                  <a:gd name="T2" fmla="*/ 157 w 311"/>
                  <a:gd name="T3" fmla="*/ 2 h 120"/>
                  <a:gd name="T4" fmla="*/ 153 w 311"/>
                  <a:gd name="T5" fmla="*/ 0 h 120"/>
                  <a:gd name="T6" fmla="*/ 146 w 311"/>
                  <a:gd name="T7" fmla="*/ 2 h 120"/>
                  <a:gd name="T8" fmla="*/ 6 w 311"/>
                  <a:gd name="T9" fmla="*/ 100 h 120"/>
                  <a:gd name="T10" fmla="*/ 4 w 311"/>
                  <a:gd name="T11" fmla="*/ 114 h 120"/>
                  <a:gd name="T12" fmla="*/ 18 w 311"/>
                  <a:gd name="T13" fmla="*/ 117 h 120"/>
                  <a:gd name="T14" fmla="*/ 152 w 311"/>
                  <a:gd name="T15" fmla="*/ 22 h 120"/>
                  <a:gd name="T16" fmla="*/ 294 w 311"/>
                  <a:gd name="T17" fmla="*/ 105 h 120"/>
                  <a:gd name="T18" fmla="*/ 308 w 311"/>
                  <a:gd name="T19" fmla="*/ 101 h 120"/>
                  <a:gd name="T20" fmla="*/ 304 w 311"/>
                  <a:gd name="T21" fmla="*/ 8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1" h="120">
                    <a:moveTo>
                      <a:pt x="304" y="87"/>
                    </a:moveTo>
                    <a:cubicBezTo>
                      <a:pt x="157" y="2"/>
                      <a:pt x="157" y="2"/>
                      <a:pt x="157" y="2"/>
                    </a:cubicBezTo>
                    <a:cubicBezTo>
                      <a:pt x="156" y="1"/>
                      <a:pt x="154" y="0"/>
                      <a:pt x="153" y="0"/>
                    </a:cubicBezTo>
                    <a:cubicBezTo>
                      <a:pt x="150" y="0"/>
                      <a:pt x="148" y="1"/>
                      <a:pt x="146" y="2"/>
                    </a:cubicBezTo>
                    <a:cubicBezTo>
                      <a:pt x="6" y="100"/>
                      <a:pt x="6" y="100"/>
                      <a:pt x="6" y="100"/>
                    </a:cubicBezTo>
                    <a:cubicBezTo>
                      <a:pt x="2" y="103"/>
                      <a:pt x="0" y="109"/>
                      <a:pt x="4" y="114"/>
                    </a:cubicBezTo>
                    <a:cubicBezTo>
                      <a:pt x="7" y="119"/>
                      <a:pt x="13" y="120"/>
                      <a:pt x="18" y="117"/>
                    </a:cubicBezTo>
                    <a:cubicBezTo>
                      <a:pt x="152" y="22"/>
                      <a:pt x="152" y="22"/>
                      <a:pt x="152" y="22"/>
                    </a:cubicBezTo>
                    <a:cubicBezTo>
                      <a:pt x="294" y="105"/>
                      <a:pt x="294" y="105"/>
                      <a:pt x="294" y="105"/>
                    </a:cubicBezTo>
                    <a:cubicBezTo>
                      <a:pt x="299" y="108"/>
                      <a:pt x="305" y="106"/>
                      <a:pt x="308" y="101"/>
                    </a:cubicBezTo>
                    <a:cubicBezTo>
                      <a:pt x="311" y="97"/>
                      <a:pt x="309" y="90"/>
                      <a:pt x="304" y="8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nvGrpSpPr>
            <p:cNvPr id="6" name="01 5"/>
            <p:cNvGrpSpPr/>
            <p:nvPr/>
          </p:nvGrpSpPr>
          <p:grpSpPr>
            <a:xfrm>
              <a:off x="1209319" y="3901002"/>
              <a:ext cx="1692009" cy="697529"/>
              <a:chOff x="5752408" y="1433205"/>
              <a:chExt cx="1692009" cy="697529"/>
            </a:xfrm>
          </p:grpSpPr>
          <p:sp>
            <p:nvSpPr>
              <p:cNvPr id="7" name="01 6"/>
              <p:cNvSpPr txBox="1"/>
              <p:nvPr/>
            </p:nvSpPr>
            <p:spPr>
              <a:xfrm>
                <a:off x="5757510" y="1433205"/>
                <a:ext cx="1372010" cy="315423"/>
              </a:xfrm>
              <a:prstGeom prst="rect">
                <a:avLst/>
              </a:prstGeom>
              <a:noFill/>
            </p:spPr>
            <p:txBody>
              <a:bodyPr wrap="none" rtlCol="0">
                <a:spAutoFit/>
              </a:bodyPr>
              <a:lstStyle>
                <a:defPPr>
                  <a:defRPr lang="en-US"/>
                </a:defPPr>
                <a:lvl1pPr>
                  <a:defRPr>
                    <a:solidFill>
                      <a:schemeClr val="tx1">
                        <a:lumMod val="75000"/>
                        <a:lumOff val="25000"/>
                      </a:schemeClr>
                    </a:solidFill>
                    <a:latin typeface="方正大黑简体" pitchFamily="2" charset="-122"/>
                    <a:ea typeface="方正大黑简体" pitchFamily="2" charset="-122"/>
                  </a:defRPr>
                </a:lvl1pPr>
              </a:lstStyle>
              <a:p>
                <a:r>
                  <a:rPr lang="zh-CN" altLang="en-US" sz="2133" b="1" dirty="0">
                    <a:solidFill>
                      <a:schemeClr val="bg1"/>
                    </a:solidFill>
                    <a:latin typeface="微软雅黑" pitchFamily="34" charset="-122"/>
                    <a:ea typeface="微软雅黑" pitchFamily="34" charset="-122"/>
                  </a:rPr>
                  <a:t>点击添加标题</a:t>
                </a:r>
              </a:p>
            </p:txBody>
          </p:sp>
          <p:sp>
            <p:nvSpPr>
              <p:cNvPr id="8" name="01 7"/>
              <p:cNvSpPr>
                <a:spLocks noChangeArrowheads="1"/>
              </p:cNvSpPr>
              <p:nvPr/>
            </p:nvSpPr>
            <p:spPr bwMode="auto">
              <a:xfrm>
                <a:off x="5752408" y="1753707"/>
                <a:ext cx="1692009" cy="377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1218958">
                  <a:lnSpc>
                    <a:spcPts val="1600"/>
                  </a:lnSpc>
                </a:pPr>
                <a:r>
                  <a:rPr lang="zh-CN" altLang="en-US" sz="1067" dirty="0">
                    <a:solidFill>
                      <a:schemeClr val="bg1"/>
                    </a:solidFill>
                    <a:latin typeface="微软雅黑" pitchFamily="34" charset="-122"/>
                    <a:ea typeface="微软雅黑" pitchFamily="34" charset="-122"/>
                  </a:rPr>
                  <a:t>点击添加文字内容点击添加文字内容点击添加文字内容。</a:t>
                </a:r>
                <a:endParaRPr lang="en-US" altLang="zh-CN" sz="1067" dirty="0">
                  <a:solidFill>
                    <a:schemeClr val="bg1"/>
                  </a:solidFill>
                  <a:latin typeface="微软雅黑" pitchFamily="34" charset="-122"/>
                  <a:ea typeface="微软雅黑" pitchFamily="34" charset="-122"/>
                </a:endParaRPr>
              </a:p>
            </p:txBody>
          </p:sp>
        </p:grpSp>
      </p:grpSp>
      <p:grpSp>
        <p:nvGrpSpPr>
          <p:cNvPr id="11" name="01 10"/>
          <p:cNvGrpSpPr/>
          <p:nvPr/>
        </p:nvGrpSpPr>
        <p:grpSpPr>
          <a:xfrm>
            <a:off x="4535624" y="5233847"/>
            <a:ext cx="3080410" cy="909016"/>
            <a:chOff x="3483445" y="3901002"/>
            <a:chExt cx="2310307" cy="681762"/>
          </a:xfrm>
        </p:grpSpPr>
        <p:grpSp>
          <p:nvGrpSpPr>
            <p:cNvPr id="12" name="01 11"/>
            <p:cNvGrpSpPr/>
            <p:nvPr/>
          </p:nvGrpSpPr>
          <p:grpSpPr>
            <a:xfrm>
              <a:off x="3483445" y="3901002"/>
              <a:ext cx="2310307" cy="681762"/>
              <a:chOff x="636485" y="3888302"/>
              <a:chExt cx="2310307" cy="681762"/>
            </a:xfrm>
          </p:grpSpPr>
          <p:sp>
            <p:nvSpPr>
              <p:cNvPr id="18" name="01 17"/>
              <p:cNvSpPr/>
              <p:nvPr/>
            </p:nvSpPr>
            <p:spPr>
              <a:xfrm>
                <a:off x="636485" y="3932104"/>
                <a:ext cx="517976" cy="517976"/>
              </a:xfrm>
              <a:prstGeom prst="ellipse">
                <a:avLst/>
              </a:prstGeom>
              <a:solidFill>
                <a:srgbClr val="FF0000"/>
              </a:solidFill>
              <a:ln w="11" cap="flat">
                <a:noFill/>
                <a:prstDash val="solid"/>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grpSp>
            <p:nvGrpSpPr>
              <p:cNvPr id="19" name="01 18"/>
              <p:cNvGrpSpPr/>
              <p:nvPr/>
            </p:nvGrpSpPr>
            <p:grpSpPr>
              <a:xfrm>
                <a:off x="1247419" y="3888302"/>
                <a:ext cx="1699373" cy="681762"/>
                <a:chOff x="5752408" y="1433205"/>
                <a:chExt cx="1699373" cy="681762"/>
              </a:xfrm>
            </p:grpSpPr>
            <p:sp>
              <p:nvSpPr>
                <p:cNvPr id="20" name="01 19"/>
                <p:cNvSpPr txBox="1"/>
                <p:nvPr/>
              </p:nvSpPr>
              <p:spPr>
                <a:xfrm>
                  <a:off x="5757510" y="1433205"/>
                  <a:ext cx="1372010" cy="315423"/>
                </a:xfrm>
                <a:prstGeom prst="rect">
                  <a:avLst/>
                </a:prstGeom>
                <a:noFill/>
              </p:spPr>
              <p:txBody>
                <a:bodyPr wrap="none" rtlCol="0">
                  <a:spAutoFit/>
                </a:bodyPr>
                <a:lstStyle>
                  <a:defPPr>
                    <a:defRPr lang="en-US"/>
                  </a:defPPr>
                  <a:lvl1pPr>
                    <a:defRPr>
                      <a:solidFill>
                        <a:schemeClr val="tx1">
                          <a:lumMod val="75000"/>
                          <a:lumOff val="25000"/>
                        </a:schemeClr>
                      </a:solidFill>
                      <a:latin typeface="方正大黑简体" pitchFamily="2" charset="-122"/>
                      <a:ea typeface="方正大黑简体" pitchFamily="2" charset="-122"/>
                    </a:defRPr>
                  </a:lvl1pPr>
                </a:lstStyle>
                <a:p>
                  <a:r>
                    <a:rPr lang="zh-CN" altLang="en-US" sz="2133" b="1" dirty="0">
                      <a:solidFill>
                        <a:schemeClr val="bg1"/>
                      </a:solidFill>
                      <a:latin typeface="微软雅黑" pitchFamily="34" charset="-122"/>
                      <a:ea typeface="微软雅黑" pitchFamily="34" charset="-122"/>
                    </a:rPr>
                    <a:t>点击添加标题</a:t>
                  </a:r>
                </a:p>
              </p:txBody>
            </p:sp>
            <p:sp>
              <p:nvSpPr>
                <p:cNvPr id="21" name="01 20"/>
                <p:cNvSpPr>
                  <a:spLocks noChangeArrowheads="1"/>
                </p:cNvSpPr>
                <p:nvPr/>
              </p:nvSpPr>
              <p:spPr bwMode="auto">
                <a:xfrm>
                  <a:off x="5752408" y="1737941"/>
                  <a:ext cx="1699373" cy="377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1218958">
                    <a:lnSpc>
                      <a:spcPts val="1600"/>
                    </a:lnSpc>
                  </a:pPr>
                  <a:r>
                    <a:rPr lang="zh-CN" altLang="en-US" sz="1067" dirty="0">
                      <a:solidFill>
                        <a:schemeClr val="bg1"/>
                      </a:solidFill>
                      <a:latin typeface="微软雅黑" pitchFamily="34" charset="-122"/>
                      <a:ea typeface="微软雅黑" pitchFamily="34" charset="-122"/>
                    </a:rPr>
                    <a:t>点击添加文字内容点击添加文字内容点击添加文字内容。</a:t>
                  </a:r>
                  <a:endParaRPr lang="en-US" altLang="zh-CN" sz="1067" dirty="0">
                    <a:solidFill>
                      <a:schemeClr val="bg1"/>
                    </a:solidFill>
                    <a:latin typeface="微软雅黑" pitchFamily="34" charset="-122"/>
                    <a:ea typeface="微软雅黑" pitchFamily="34" charset="-122"/>
                  </a:endParaRPr>
                </a:p>
              </p:txBody>
            </p:sp>
          </p:grpSp>
        </p:grpSp>
        <p:grpSp>
          <p:nvGrpSpPr>
            <p:cNvPr id="13" name="01 12"/>
            <p:cNvGrpSpPr/>
            <p:nvPr/>
          </p:nvGrpSpPr>
          <p:grpSpPr>
            <a:xfrm>
              <a:off x="3622114" y="4120465"/>
              <a:ext cx="240638" cy="182454"/>
              <a:chOff x="9590336" y="3393941"/>
              <a:chExt cx="919162" cy="696913"/>
            </a:xfrm>
            <a:solidFill>
              <a:srgbClr val="5F9204"/>
            </a:solidFill>
          </p:grpSpPr>
          <p:sp>
            <p:nvSpPr>
              <p:cNvPr id="14" name="01 12"/>
              <p:cNvSpPr>
                <a:spLocks/>
              </p:cNvSpPr>
              <p:nvPr/>
            </p:nvSpPr>
            <p:spPr bwMode="auto">
              <a:xfrm>
                <a:off x="9620498" y="3393941"/>
                <a:ext cx="889000" cy="434975"/>
              </a:xfrm>
              <a:custGeom>
                <a:avLst/>
                <a:gdLst>
                  <a:gd name="T0" fmla="*/ 103 w 237"/>
                  <a:gd name="T1" fmla="*/ 99 h 116"/>
                  <a:gd name="T2" fmla="*/ 134 w 237"/>
                  <a:gd name="T3" fmla="*/ 95 h 116"/>
                  <a:gd name="T4" fmla="*/ 226 w 237"/>
                  <a:gd name="T5" fmla="*/ 12 h 116"/>
                  <a:gd name="T6" fmla="*/ 219 w 237"/>
                  <a:gd name="T7" fmla="*/ 0 h 116"/>
                  <a:gd name="T8" fmla="*/ 13 w 237"/>
                  <a:gd name="T9" fmla="*/ 0 h 116"/>
                  <a:gd name="T10" fmla="*/ 6 w 237"/>
                  <a:gd name="T11" fmla="*/ 10 h 116"/>
                  <a:gd name="T12" fmla="*/ 103 w 237"/>
                  <a:gd name="T13" fmla="*/ 99 h 116"/>
                </a:gdLst>
                <a:ahLst/>
                <a:cxnLst>
                  <a:cxn ang="0">
                    <a:pos x="T0" y="T1"/>
                  </a:cxn>
                  <a:cxn ang="0">
                    <a:pos x="T2" y="T3"/>
                  </a:cxn>
                  <a:cxn ang="0">
                    <a:pos x="T4" y="T5"/>
                  </a:cxn>
                  <a:cxn ang="0">
                    <a:pos x="T6" y="T7"/>
                  </a:cxn>
                  <a:cxn ang="0">
                    <a:pos x="T8" y="T9"/>
                  </a:cxn>
                  <a:cxn ang="0">
                    <a:pos x="T10" y="T11"/>
                  </a:cxn>
                  <a:cxn ang="0">
                    <a:pos x="T12" y="T13"/>
                  </a:cxn>
                </a:cxnLst>
                <a:rect l="0" t="0" r="r" b="b"/>
                <a:pathLst>
                  <a:path w="237" h="116">
                    <a:moveTo>
                      <a:pt x="103" y="99"/>
                    </a:moveTo>
                    <a:cubicBezTo>
                      <a:pt x="103" y="99"/>
                      <a:pt x="115" y="116"/>
                      <a:pt x="134" y="95"/>
                    </a:cubicBezTo>
                    <a:cubicBezTo>
                      <a:pt x="226" y="12"/>
                      <a:pt x="226" y="12"/>
                      <a:pt x="226" y="12"/>
                    </a:cubicBezTo>
                    <a:cubicBezTo>
                      <a:pt x="226" y="12"/>
                      <a:pt x="237" y="1"/>
                      <a:pt x="219" y="0"/>
                    </a:cubicBezTo>
                    <a:cubicBezTo>
                      <a:pt x="13" y="0"/>
                      <a:pt x="13" y="0"/>
                      <a:pt x="13" y="0"/>
                    </a:cubicBezTo>
                    <a:cubicBezTo>
                      <a:pt x="13" y="0"/>
                      <a:pt x="0" y="1"/>
                      <a:pt x="6" y="10"/>
                    </a:cubicBezTo>
                    <a:lnTo>
                      <a:pt x="103" y="9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5" name="01 13"/>
              <p:cNvSpPr>
                <a:spLocks/>
              </p:cNvSpPr>
              <p:nvPr/>
            </p:nvSpPr>
            <p:spPr bwMode="auto">
              <a:xfrm>
                <a:off x="10195173" y="3465379"/>
                <a:ext cx="311150" cy="569913"/>
              </a:xfrm>
              <a:custGeom>
                <a:avLst/>
                <a:gdLst>
                  <a:gd name="T0" fmla="*/ 82 w 83"/>
                  <a:gd name="T1" fmla="*/ 132 h 152"/>
                  <a:gd name="T2" fmla="*/ 82 w 83"/>
                  <a:gd name="T3" fmla="*/ 17 h 152"/>
                  <a:gd name="T4" fmla="*/ 70 w 83"/>
                  <a:gd name="T5" fmla="*/ 12 h 152"/>
                  <a:gd name="T6" fmla="*/ 6 w 83"/>
                  <a:gd name="T7" fmla="*/ 74 h 152"/>
                  <a:gd name="T8" fmla="*/ 10 w 83"/>
                  <a:gd name="T9" fmla="*/ 84 h 152"/>
                  <a:gd name="T10" fmla="*/ 67 w 83"/>
                  <a:gd name="T11" fmla="*/ 137 h 152"/>
                  <a:gd name="T12" fmla="*/ 82 w 83"/>
                  <a:gd name="T13" fmla="*/ 132 h 152"/>
                </a:gdLst>
                <a:ahLst/>
                <a:cxnLst>
                  <a:cxn ang="0">
                    <a:pos x="T0" y="T1"/>
                  </a:cxn>
                  <a:cxn ang="0">
                    <a:pos x="T2" y="T3"/>
                  </a:cxn>
                  <a:cxn ang="0">
                    <a:pos x="T4" y="T5"/>
                  </a:cxn>
                  <a:cxn ang="0">
                    <a:pos x="T6" y="T7"/>
                  </a:cxn>
                  <a:cxn ang="0">
                    <a:pos x="T8" y="T9"/>
                  </a:cxn>
                  <a:cxn ang="0">
                    <a:pos x="T10" y="T11"/>
                  </a:cxn>
                  <a:cxn ang="0">
                    <a:pos x="T12" y="T13"/>
                  </a:cxn>
                </a:cxnLst>
                <a:rect l="0" t="0" r="r" b="b"/>
                <a:pathLst>
                  <a:path w="83" h="152">
                    <a:moveTo>
                      <a:pt x="82" y="132"/>
                    </a:moveTo>
                    <a:cubicBezTo>
                      <a:pt x="82" y="17"/>
                      <a:pt x="82" y="17"/>
                      <a:pt x="82" y="17"/>
                    </a:cubicBezTo>
                    <a:cubicBezTo>
                      <a:pt x="80" y="0"/>
                      <a:pt x="70" y="12"/>
                      <a:pt x="70" y="12"/>
                    </a:cubicBezTo>
                    <a:cubicBezTo>
                      <a:pt x="6" y="74"/>
                      <a:pt x="6" y="74"/>
                      <a:pt x="6" y="74"/>
                    </a:cubicBezTo>
                    <a:cubicBezTo>
                      <a:pt x="0" y="80"/>
                      <a:pt x="10" y="84"/>
                      <a:pt x="10" y="84"/>
                    </a:cubicBezTo>
                    <a:cubicBezTo>
                      <a:pt x="67" y="137"/>
                      <a:pt x="67" y="137"/>
                      <a:pt x="67" y="137"/>
                    </a:cubicBezTo>
                    <a:cubicBezTo>
                      <a:pt x="83" y="152"/>
                      <a:pt x="82" y="132"/>
                      <a:pt x="82" y="132"/>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6" name="01 14"/>
              <p:cNvSpPr>
                <a:spLocks/>
              </p:cNvSpPr>
              <p:nvPr/>
            </p:nvSpPr>
            <p:spPr bwMode="auto">
              <a:xfrm>
                <a:off x="9612560" y="3798754"/>
                <a:ext cx="877887" cy="292100"/>
              </a:xfrm>
              <a:custGeom>
                <a:avLst/>
                <a:gdLst>
                  <a:gd name="T0" fmla="*/ 224 w 234"/>
                  <a:gd name="T1" fmla="*/ 66 h 78"/>
                  <a:gd name="T2" fmla="*/ 144 w 234"/>
                  <a:gd name="T3" fmla="*/ 0 h 78"/>
                  <a:gd name="T4" fmla="*/ 117 w 234"/>
                  <a:gd name="T5" fmla="*/ 13 h 78"/>
                  <a:gd name="T6" fmla="*/ 90 w 234"/>
                  <a:gd name="T7" fmla="*/ 0 h 78"/>
                  <a:gd name="T8" fmla="*/ 10 w 234"/>
                  <a:gd name="T9" fmla="*/ 66 h 78"/>
                  <a:gd name="T10" fmla="*/ 13 w 234"/>
                  <a:gd name="T11" fmla="*/ 78 h 78"/>
                  <a:gd name="T12" fmla="*/ 117 w 234"/>
                  <a:gd name="T13" fmla="*/ 78 h 78"/>
                  <a:gd name="T14" fmla="*/ 118 w 234"/>
                  <a:gd name="T15" fmla="*/ 78 h 78"/>
                  <a:gd name="T16" fmla="*/ 221 w 234"/>
                  <a:gd name="T17" fmla="*/ 78 h 78"/>
                  <a:gd name="T18" fmla="*/ 224 w 234"/>
                  <a:gd name="T19" fmla="*/ 6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 h="78">
                    <a:moveTo>
                      <a:pt x="224" y="66"/>
                    </a:moveTo>
                    <a:cubicBezTo>
                      <a:pt x="144" y="0"/>
                      <a:pt x="144" y="0"/>
                      <a:pt x="144" y="0"/>
                    </a:cubicBezTo>
                    <a:cubicBezTo>
                      <a:pt x="144" y="0"/>
                      <a:pt x="132" y="12"/>
                      <a:pt x="117" y="13"/>
                    </a:cubicBezTo>
                    <a:cubicBezTo>
                      <a:pt x="102" y="12"/>
                      <a:pt x="90" y="0"/>
                      <a:pt x="90" y="0"/>
                    </a:cubicBezTo>
                    <a:cubicBezTo>
                      <a:pt x="10" y="66"/>
                      <a:pt x="10" y="66"/>
                      <a:pt x="10" y="66"/>
                    </a:cubicBezTo>
                    <a:cubicBezTo>
                      <a:pt x="0" y="73"/>
                      <a:pt x="13" y="78"/>
                      <a:pt x="13" y="78"/>
                    </a:cubicBezTo>
                    <a:cubicBezTo>
                      <a:pt x="117" y="78"/>
                      <a:pt x="117" y="78"/>
                      <a:pt x="117" y="78"/>
                    </a:cubicBezTo>
                    <a:cubicBezTo>
                      <a:pt x="118" y="78"/>
                      <a:pt x="118" y="78"/>
                      <a:pt x="118" y="78"/>
                    </a:cubicBezTo>
                    <a:cubicBezTo>
                      <a:pt x="221" y="78"/>
                      <a:pt x="221" y="78"/>
                      <a:pt x="221" y="78"/>
                    </a:cubicBezTo>
                    <a:cubicBezTo>
                      <a:pt x="221" y="78"/>
                      <a:pt x="234" y="73"/>
                      <a:pt x="224" y="66"/>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7" name="01 15"/>
              <p:cNvSpPr>
                <a:spLocks/>
              </p:cNvSpPr>
              <p:nvPr/>
            </p:nvSpPr>
            <p:spPr bwMode="auto">
              <a:xfrm>
                <a:off x="9590336" y="3476491"/>
                <a:ext cx="338137" cy="547688"/>
              </a:xfrm>
              <a:custGeom>
                <a:avLst/>
                <a:gdLst>
                  <a:gd name="T0" fmla="*/ 1 w 90"/>
                  <a:gd name="T1" fmla="*/ 127 h 146"/>
                  <a:gd name="T2" fmla="*/ 1 w 90"/>
                  <a:gd name="T3" fmla="*/ 17 h 146"/>
                  <a:gd name="T4" fmla="*/ 14 w 90"/>
                  <a:gd name="T5" fmla="*/ 11 h 146"/>
                  <a:gd name="T6" fmla="*/ 84 w 90"/>
                  <a:gd name="T7" fmla="*/ 71 h 146"/>
                  <a:gd name="T8" fmla="*/ 79 w 90"/>
                  <a:gd name="T9" fmla="*/ 81 h 146"/>
                  <a:gd name="T10" fmla="*/ 17 w 90"/>
                  <a:gd name="T11" fmla="*/ 131 h 146"/>
                  <a:gd name="T12" fmla="*/ 1 w 90"/>
                  <a:gd name="T13" fmla="*/ 127 h 146"/>
                </a:gdLst>
                <a:ahLst/>
                <a:cxnLst>
                  <a:cxn ang="0">
                    <a:pos x="T0" y="T1"/>
                  </a:cxn>
                  <a:cxn ang="0">
                    <a:pos x="T2" y="T3"/>
                  </a:cxn>
                  <a:cxn ang="0">
                    <a:pos x="T4" y="T5"/>
                  </a:cxn>
                  <a:cxn ang="0">
                    <a:pos x="T6" y="T7"/>
                  </a:cxn>
                  <a:cxn ang="0">
                    <a:pos x="T8" y="T9"/>
                  </a:cxn>
                  <a:cxn ang="0">
                    <a:pos x="T10" y="T11"/>
                  </a:cxn>
                  <a:cxn ang="0">
                    <a:pos x="T12" y="T13"/>
                  </a:cxn>
                </a:cxnLst>
                <a:rect l="0" t="0" r="r" b="b"/>
                <a:pathLst>
                  <a:path w="90" h="146">
                    <a:moveTo>
                      <a:pt x="1" y="127"/>
                    </a:moveTo>
                    <a:cubicBezTo>
                      <a:pt x="1" y="17"/>
                      <a:pt x="1" y="17"/>
                      <a:pt x="1" y="17"/>
                    </a:cubicBezTo>
                    <a:cubicBezTo>
                      <a:pt x="4" y="0"/>
                      <a:pt x="14" y="11"/>
                      <a:pt x="14" y="11"/>
                    </a:cubicBezTo>
                    <a:cubicBezTo>
                      <a:pt x="84" y="71"/>
                      <a:pt x="84" y="71"/>
                      <a:pt x="84" y="71"/>
                    </a:cubicBezTo>
                    <a:cubicBezTo>
                      <a:pt x="90" y="76"/>
                      <a:pt x="79" y="81"/>
                      <a:pt x="79" y="81"/>
                    </a:cubicBezTo>
                    <a:cubicBezTo>
                      <a:pt x="17" y="131"/>
                      <a:pt x="17" y="131"/>
                      <a:pt x="17" y="131"/>
                    </a:cubicBezTo>
                    <a:cubicBezTo>
                      <a:pt x="0" y="146"/>
                      <a:pt x="1" y="127"/>
                      <a:pt x="1" y="127"/>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22" name="01 21"/>
          <p:cNvGrpSpPr/>
          <p:nvPr/>
        </p:nvGrpSpPr>
        <p:grpSpPr>
          <a:xfrm>
            <a:off x="8304247" y="5233847"/>
            <a:ext cx="3080410" cy="909016"/>
            <a:chOff x="6375869" y="3901002"/>
            <a:chExt cx="2310307" cy="681762"/>
          </a:xfrm>
        </p:grpSpPr>
        <p:grpSp>
          <p:nvGrpSpPr>
            <p:cNvPr id="23" name="01 22"/>
            <p:cNvGrpSpPr/>
            <p:nvPr/>
          </p:nvGrpSpPr>
          <p:grpSpPr>
            <a:xfrm>
              <a:off x="6375869" y="3901002"/>
              <a:ext cx="2310307" cy="681762"/>
              <a:chOff x="636485" y="3888302"/>
              <a:chExt cx="2310307" cy="681762"/>
            </a:xfrm>
          </p:grpSpPr>
          <p:sp>
            <p:nvSpPr>
              <p:cNvPr id="28" name="01 27"/>
              <p:cNvSpPr/>
              <p:nvPr/>
            </p:nvSpPr>
            <p:spPr>
              <a:xfrm>
                <a:off x="636485" y="3932104"/>
                <a:ext cx="517976" cy="517976"/>
              </a:xfrm>
              <a:prstGeom prst="ellipse">
                <a:avLst/>
              </a:prstGeom>
              <a:solidFill>
                <a:schemeClr val="bg1">
                  <a:lumMod val="65000"/>
                </a:schemeClr>
              </a:solidFill>
              <a:ln w="11" cap="flat">
                <a:noFill/>
                <a:prstDash val="solid"/>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grpSp>
            <p:nvGrpSpPr>
              <p:cNvPr id="29" name="01 28"/>
              <p:cNvGrpSpPr/>
              <p:nvPr/>
            </p:nvGrpSpPr>
            <p:grpSpPr>
              <a:xfrm>
                <a:off x="1247419" y="3888302"/>
                <a:ext cx="1699373" cy="681762"/>
                <a:chOff x="5752408" y="1433205"/>
                <a:chExt cx="1699373" cy="681762"/>
              </a:xfrm>
            </p:grpSpPr>
            <p:sp>
              <p:nvSpPr>
                <p:cNvPr id="30" name="01 29"/>
                <p:cNvSpPr txBox="1"/>
                <p:nvPr/>
              </p:nvSpPr>
              <p:spPr>
                <a:xfrm>
                  <a:off x="5757510" y="1433205"/>
                  <a:ext cx="1372010" cy="315423"/>
                </a:xfrm>
                <a:prstGeom prst="rect">
                  <a:avLst/>
                </a:prstGeom>
                <a:noFill/>
              </p:spPr>
              <p:txBody>
                <a:bodyPr wrap="none" rtlCol="0">
                  <a:spAutoFit/>
                </a:bodyPr>
                <a:lstStyle>
                  <a:defPPr>
                    <a:defRPr lang="en-US"/>
                  </a:defPPr>
                  <a:lvl1pPr>
                    <a:defRPr>
                      <a:solidFill>
                        <a:schemeClr val="tx1">
                          <a:lumMod val="75000"/>
                          <a:lumOff val="25000"/>
                        </a:schemeClr>
                      </a:solidFill>
                      <a:latin typeface="方正大黑简体" pitchFamily="2" charset="-122"/>
                      <a:ea typeface="方正大黑简体" pitchFamily="2" charset="-122"/>
                    </a:defRPr>
                  </a:lvl1pPr>
                </a:lstStyle>
                <a:p>
                  <a:r>
                    <a:rPr lang="zh-CN" altLang="en-US" sz="2133" b="1" dirty="0">
                      <a:solidFill>
                        <a:schemeClr val="bg1"/>
                      </a:solidFill>
                      <a:latin typeface="微软雅黑" pitchFamily="34" charset="-122"/>
                      <a:ea typeface="微软雅黑" pitchFamily="34" charset="-122"/>
                    </a:rPr>
                    <a:t>点击添加标题</a:t>
                  </a:r>
                </a:p>
              </p:txBody>
            </p:sp>
            <p:sp>
              <p:nvSpPr>
                <p:cNvPr id="31" name="01 30"/>
                <p:cNvSpPr>
                  <a:spLocks noChangeArrowheads="1"/>
                </p:cNvSpPr>
                <p:nvPr/>
              </p:nvSpPr>
              <p:spPr bwMode="auto">
                <a:xfrm>
                  <a:off x="5752408" y="1737941"/>
                  <a:ext cx="1699373" cy="377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1218958">
                    <a:lnSpc>
                      <a:spcPts val="1600"/>
                    </a:lnSpc>
                  </a:pPr>
                  <a:r>
                    <a:rPr lang="zh-CN" altLang="en-US" sz="1067" dirty="0">
                      <a:solidFill>
                        <a:schemeClr val="bg1"/>
                      </a:solidFill>
                      <a:latin typeface="微软雅黑" pitchFamily="34" charset="-122"/>
                      <a:ea typeface="微软雅黑" pitchFamily="34" charset="-122"/>
                    </a:rPr>
                    <a:t>点击添加文字内容点击添加文字内容点击添加文字内容。</a:t>
                  </a:r>
                  <a:endParaRPr lang="en-US" altLang="zh-CN" sz="1067" dirty="0">
                    <a:solidFill>
                      <a:schemeClr val="bg1"/>
                    </a:solidFill>
                    <a:latin typeface="微软雅黑" pitchFamily="34" charset="-122"/>
                    <a:ea typeface="微软雅黑" pitchFamily="34" charset="-122"/>
                  </a:endParaRPr>
                </a:p>
              </p:txBody>
            </p:sp>
          </p:grpSp>
        </p:grpSp>
        <p:grpSp>
          <p:nvGrpSpPr>
            <p:cNvPr id="24" name="01 23"/>
            <p:cNvGrpSpPr/>
            <p:nvPr/>
          </p:nvGrpSpPr>
          <p:grpSpPr>
            <a:xfrm>
              <a:off x="6515522" y="4086150"/>
              <a:ext cx="252966" cy="252966"/>
              <a:chOff x="9767900" y="3603079"/>
              <a:chExt cx="787399" cy="787399"/>
            </a:xfrm>
            <a:solidFill>
              <a:srgbClr val="5F9204"/>
            </a:solidFill>
          </p:grpSpPr>
          <p:sp>
            <p:nvSpPr>
              <p:cNvPr id="25" name="01 20"/>
              <p:cNvSpPr>
                <a:spLocks/>
              </p:cNvSpPr>
              <p:nvPr/>
            </p:nvSpPr>
            <p:spPr bwMode="auto">
              <a:xfrm>
                <a:off x="10139375" y="3603079"/>
                <a:ext cx="415924" cy="415924"/>
              </a:xfrm>
              <a:custGeom>
                <a:avLst/>
                <a:gdLst>
                  <a:gd name="T0" fmla="*/ 31 w 111"/>
                  <a:gd name="T1" fmla="*/ 108 h 111"/>
                  <a:gd name="T2" fmla="*/ 42 w 111"/>
                  <a:gd name="T3" fmla="*/ 96 h 111"/>
                  <a:gd name="T4" fmla="*/ 54 w 111"/>
                  <a:gd name="T5" fmla="*/ 85 h 111"/>
                  <a:gd name="T6" fmla="*/ 58 w 111"/>
                  <a:gd name="T7" fmla="*/ 83 h 111"/>
                  <a:gd name="T8" fmla="*/ 71 w 111"/>
                  <a:gd name="T9" fmla="*/ 70 h 111"/>
                  <a:gd name="T10" fmla="*/ 82 w 111"/>
                  <a:gd name="T11" fmla="*/ 58 h 111"/>
                  <a:gd name="T12" fmla="*/ 53 w 111"/>
                  <a:gd name="T13" fmla="*/ 29 h 111"/>
                  <a:gd name="T14" fmla="*/ 41 w 111"/>
                  <a:gd name="T15" fmla="*/ 40 h 111"/>
                  <a:gd name="T16" fmla="*/ 28 w 111"/>
                  <a:gd name="T17" fmla="*/ 52 h 111"/>
                  <a:gd name="T18" fmla="*/ 26 w 111"/>
                  <a:gd name="T19" fmla="*/ 57 h 111"/>
                  <a:gd name="T20" fmla="*/ 14 w 111"/>
                  <a:gd name="T21" fmla="*/ 69 h 111"/>
                  <a:gd name="T22" fmla="*/ 2 w 111"/>
                  <a:gd name="T23" fmla="*/ 80 h 111"/>
                  <a:gd name="T24" fmla="*/ 0 w 111"/>
                  <a:gd name="T25" fmla="*/ 62 h 111"/>
                  <a:gd name="T26" fmla="*/ 22 w 111"/>
                  <a:gd name="T27" fmla="*/ 24 h 111"/>
                  <a:gd name="T28" fmla="*/ 67 w 111"/>
                  <a:gd name="T29" fmla="*/ 2 h 111"/>
                  <a:gd name="T30" fmla="*/ 109 w 111"/>
                  <a:gd name="T31" fmla="*/ 50 h 111"/>
                  <a:gd name="T32" fmla="*/ 87 w 111"/>
                  <a:gd name="T33" fmla="*/ 88 h 111"/>
                  <a:gd name="T34" fmla="*/ 49 w 111"/>
                  <a:gd name="T35" fmla="*/ 110 h 111"/>
                  <a:gd name="T36" fmla="*/ 31 w 111"/>
                  <a:gd name="T37" fmla="*/ 10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1" h="111">
                    <a:moveTo>
                      <a:pt x="31" y="108"/>
                    </a:moveTo>
                    <a:cubicBezTo>
                      <a:pt x="34" y="104"/>
                      <a:pt x="38" y="100"/>
                      <a:pt x="42" y="96"/>
                    </a:cubicBezTo>
                    <a:cubicBezTo>
                      <a:pt x="46" y="93"/>
                      <a:pt x="49" y="88"/>
                      <a:pt x="54" y="85"/>
                    </a:cubicBezTo>
                    <a:cubicBezTo>
                      <a:pt x="55" y="84"/>
                      <a:pt x="57" y="84"/>
                      <a:pt x="58" y="83"/>
                    </a:cubicBezTo>
                    <a:cubicBezTo>
                      <a:pt x="62" y="80"/>
                      <a:pt x="66" y="75"/>
                      <a:pt x="71" y="70"/>
                    </a:cubicBezTo>
                    <a:cubicBezTo>
                      <a:pt x="75" y="66"/>
                      <a:pt x="80" y="62"/>
                      <a:pt x="82" y="58"/>
                    </a:cubicBezTo>
                    <a:cubicBezTo>
                      <a:pt x="93" y="39"/>
                      <a:pt x="73" y="18"/>
                      <a:pt x="53" y="29"/>
                    </a:cubicBezTo>
                    <a:cubicBezTo>
                      <a:pt x="49" y="31"/>
                      <a:pt x="45" y="36"/>
                      <a:pt x="41" y="40"/>
                    </a:cubicBezTo>
                    <a:cubicBezTo>
                      <a:pt x="37" y="44"/>
                      <a:pt x="31" y="49"/>
                      <a:pt x="28" y="52"/>
                    </a:cubicBezTo>
                    <a:cubicBezTo>
                      <a:pt x="27" y="54"/>
                      <a:pt x="27" y="56"/>
                      <a:pt x="26" y="57"/>
                    </a:cubicBezTo>
                    <a:cubicBezTo>
                      <a:pt x="23" y="62"/>
                      <a:pt x="18" y="65"/>
                      <a:pt x="14" y="69"/>
                    </a:cubicBezTo>
                    <a:cubicBezTo>
                      <a:pt x="10" y="73"/>
                      <a:pt x="7" y="77"/>
                      <a:pt x="2" y="80"/>
                    </a:cubicBezTo>
                    <a:cubicBezTo>
                      <a:pt x="1" y="74"/>
                      <a:pt x="0" y="70"/>
                      <a:pt x="0" y="62"/>
                    </a:cubicBezTo>
                    <a:cubicBezTo>
                      <a:pt x="2" y="45"/>
                      <a:pt x="12" y="35"/>
                      <a:pt x="22" y="24"/>
                    </a:cubicBezTo>
                    <a:cubicBezTo>
                      <a:pt x="34" y="12"/>
                      <a:pt x="45" y="0"/>
                      <a:pt x="67" y="2"/>
                    </a:cubicBezTo>
                    <a:cubicBezTo>
                      <a:pt x="90" y="3"/>
                      <a:pt x="111" y="22"/>
                      <a:pt x="109" y="50"/>
                    </a:cubicBezTo>
                    <a:cubicBezTo>
                      <a:pt x="108" y="68"/>
                      <a:pt x="98" y="77"/>
                      <a:pt x="87" y="88"/>
                    </a:cubicBezTo>
                    <a:cubicBezTo>
                      <a:pt x="76" y="98"/>
                      <a:pt x="67" y="109"/>
                      <a:pt x="49" y="110"/>
                    </a:cubicBezTo>
                    <a:cubicBezTo>
                      <a:pt x="42" y="111"/>
                      <a:pt x="37" y="110"/>
                      <a:pt x="31" y="10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6" name="01 21"/>
              <p:cNvSpPr>
                <a:spLocks/>
              </p:cNvSpPr>
              <p:nvPr/>
            </p:nvSpPr>
            <p:spPr bwMode="auto">
              <a:xfrm>
                <a:off x="9993326" y="3823739"/>
                <a:ext cx="341313" cy="341314"/>
              </a:xfrm>
              <a:custGeom>
                <a:avLst/>
                <a:gdLst>
                  <a:gd name="T0" fmla="*/ 75 w 91"/>
                  <a:gd name="T1" fmla="*/ 2 h 91"/>
                  <a:gd name="T2" fmla="*/ 90 w 91"/>
                  <a:gd name="T3" fmla="*/ 15 h 91"/>
                  <a:gd name="T4" fmla="*/ 72 w 91"/>
                  <a:gd name="T5" fmla="*/ 36 h 91"/>
                  <a:gd name="T6" fmla="*/ 34 w 91"/>
                  <a:gd name="T7" fmla="*/ 74 h 91"/>
                  <a:gd name="T8" fmla="*/ 12 w 91"/>
                  <a:gd name="T9" fmla="*/ 91 h 91"/>
                  <a:gd name="T10" fmla="*/ 0 w 91"/>
                  <a:gd name="T11" fmla="*/ 79 h 91"/>
                  <a:gd name="T12" fmla="*/ 7 w 91"/>
                  <a:gd name="T13" fmla="*/ 67 h 91"/>
                  <a:gd name="T14" fmla="*/ 64 w 91"/>
                  <a:gd name="T15" fmla="*/ 10 h 91"/>
                  <a:gd name="T16" fmla="*/ 75 w 91"/>
                  <a:gd name="T17" fmla="*/ 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 h="91">
                    <a:moveTo>
                      <a:pt x="75" y="2"/>
                    </a:moveTo>
                    <a:cubicBezTo>
                      <a:pt x="84" y="0"/>
                      <a:pt x="91" y="6"/>
                      <a:pt x="90" y="15"/>
                    </a:cubicBezTo>
                    <a:cubicBezTo>
                      <a:pt x="89" y="22"/>
                      <a:pt x="77" y="31"/>
                      <a:pt x="72" y="36"/>
                    </a:cubicBezTo>
                    <a:cubicBezTo>
                      <a:pt x="58" y="49"/>
                      <a:pt x="47" y="60"/>
                      <a:pt x="34" y="74"/>
                    </a:cubicBezTo>
                    <a:cubicBezTo>
                      <a:pt x="28" y="79"/>
                      <a:pt x="21" y="90"/>
                      <a:pt x="12" y="91"/>
                    </a:cubicBezTo>
                    <a:cubicBezTo>
                      <a:pt x="6" y="91"/>
                      <a:pt x="0" y="86"/>
                      <a:pt x="0" y="79"/>
                    </a:cubicBezTo>
                    <a:cubicBezTo>
                      <a:pt x="0" y="74"/>
                      <a:pt x="3" y="70"/>
                      <a:pt x="7" y="67"/>
                    </a:cubicBezTo>
                    <a:cubicBezTo>
                      <a:pt x="26" y="47"/>
                      <a:pt x="45" y="29"/>
                      <a:pt x="64" y="10"/>
                    </a:cubicBezTo>
                    <a:cubicBezTo>
                      <a:pt x="67" y="7"/>
                      <a:pt x="70" y="2"/>
                      <a:pt x="75"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7" name="01 22"/>
              <p:cNvSpPr>
                <a:spLocks/>
              </p:cNvSpPr>
              <p:nvPr/>
            </p:nvSpPr>
            <p:spPr bwMode="auto">
              <a:xfrm>
                <a:off x="9767900" y="3974554"/>
                <a:ext cx="415924" cy="415924"/>
              </a:xfrm>
              <a:custGeom>
                <a:avLst/>
                <a:gdLst>
                  <a:gd name="T0" fmla="*/ 80 w 111"/>
                  <a:gd name="T1" fmla="*/ 2 h 111"/>
                  <a:gd name="T2" fmla="*/ 78 w 111"/>
                  <a:gd name="T3" fmla="*/ 5 h 111"/>
                  <a:gd name="T4" fmla="*/ 57 w 111"/>
                  <a:gd name="T5" fmla="*/ 26 h 111"/>
                  <a:gd name="T6" fmla="*/ 40 w 111"/>
                  <a:gd name="T7" fmla="*/ 41 h 111"/>
                  <a:gd name="T8" fmla="*/ 26 w 111"/>
                  <a:gd name="T9" fmla="*/ 64 h 111"/>
                  <a:gd name="T10" fmla="*/ 56 w 111"/>
                  <a:gd name="T11" fmla="*/ 83 h 111"/>
                  <a:gd name="T12" fmla="*/ 70 w 111"/>
                  <a:gd name="T13" fmla="*/ 71 h 111"/>
                  <a:gd name="T14" fmla="*/ 82 w 111"/>
                  <a:gd name="T15" fmla="*/ 59 h 111"/>
                  <a:gd name="T16" fmla="*/ 85 w 111"/>
                  <a:gd name="T17" fmla="*/ 53 h 111"/>
                  <a:gd name="T18" fmla="*/ 97 w 111"/>
                  <a:gd name="T19" fmla="*/ 42 h 111"/>
                  <a:gd name="T20" fmla="*/ 108 w 111"/>
                  <a:gd name="T21" fmla="*/ 31 h 111"/>
                  <a:gd name="T22" fmla="*/ 111 w 111"/>
                  <a:gd name="T23" fmla="*/ 45 h 111"/>
                  <a:gd name="T24" fmla="*/ 89 w 111"/>
                  <a:gd name="T25" fmla="*/ 85 h 111"/>
                  <a:gd name="T26" fmla="*/ 42 w 111"/>
                  <a:gd name="T27" fmla="*/ 109 h 111"/>
                  <a:gd name="T28" fmla="*/ 2 w 111"/>
                  <a:gd name="T29" fmla="*/ 68 h 111"/>
                  <a:gd name="T30" fmla="*/ 25 w 111"/>
                  <a:gd name="T31" fmla="*/ 22 h 111"/>
                  <a:gd name="T32" fmla="*/ 64 w 111"/>
                  <a:gd name="T33" fmla="*/ 0 h 111"/>
                  <a:gd name="T34" fmla="*/ 80 w 111"/>
                  <a:gd name="T35" fmla="*/ 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1" h="111">
                    <a:moveTo>
                      <a:pt x="80" y="2"/>
                    </a:moveTo>
                    <a:cubicBezTo>
                      <a:pt x="80" y="4"/>
                      <a:pt x="78" y="4"/>
                      <a:pt x="78" y="5"/>
                    </a:cubicBezTo>
                    <a:cubicBezTo>
                      <a:pt x="71" y="12"/>
                      <a:pt x="64" y="19"/>
                      <a:pt x="57" y="26"/>
                    </a:cubicBezTo>
                    <a:cubicBezTo>
                      <a:pt x="51" y="29"/>
                      <a:pt x="46" y="35"/>
                      <a:pt x="40" y="41"/>
                    </a:cubicBezTo>
                    <a:cubicBezTo>
                      <a:pt x="34" y="47"/>
                      <a:pt x="26" y="52"/>
                      <a:pt x="26" y="64"/>
                    </a:cubicBezTo>
                    <a:cubicBezTo>
                      <a:pt x="26" y="79"/>
                      <a:pt x="41" y="90"/>
                      <a:pt x="56" y="83"/>
                    </a:cubicBezTo>
                    <a:cubicBezTo>
                      <a:pt x="61" y="81"/>
                      <a:pt x="65" y="76"/>
                      <a:pt x="70" y="71"/>
                    </a:cubicBezTo>
                    <a:cubicBezTo>
                      <a:pt x="74" y="67"/>
                      <a:pt x="79" y="63"/>
                      <a:pt x="82" y="59"/>
                    </a:cubicBezTo>
                    <a:cubicBezTo>
                      <a:pt x="83" y="57"/>
                      <a:pt x="84" y="55"/>
                      <a:pt x="85" y="53"/>
                    </a:cubicBezTo>
                    <a:cubicBezTo>
                      <a:pt x="88" y="49"/>
                      <a:pt x="93" y="45"/>
                      <a:pt x="97" y="42"/>
                    </a:cubicBezTo>
                    <a:cubicBezTo>
                      <a:pt x="101" y="38"/>
                      <a:pt x="104" y="34"/>
                      <a:pt x="108" y="31"/>
                    </a:cubicBezTo>
                    <a:cubicBezTo>
                      <a:pt x="110" y="36"/>
                      <a:pt x="111" y="40"/>
                      <a:pt x="111" y="45"/>
                    </a:cubicBezTo>
                    <a:cubicBezTo>
                      <a:pt x="111" y="65"/>
                      <a:pt x="100" y="74"/>
                      <a:pt x="89" y="85"/>
                    </a:cubicBezTo>
                    <a:cubicBezTo>
                      <a:pt x="77" y="97"/>
                      <a:pt x="67" y="111"/>
                      <a:pt x="42" y="109"/>
                    </a:cubicBezTo>
                    <a:cubicBezTo>
                      <a:pt x="21" y="107"/>
                      <a:pt x="4" y="90"/>
                      <a:pt x="2" y="68"/>
                    </a:cubicBezTo>
                    <a:cubicBezTo>
                      <a:pt x="0" y="44"/>
                      <a:pt x="13" y="34"/>
                      <a:pt x="25" y="22"/>
                    </a:cubicBezTo>
                    <a:cubicBezTo>
                      <a:pt x="36" y="11"/>
                      <a:pt x="45" y="1"/>
                      <a:pt x="64" y="0"/>
                    </a:cubicBezTo>
                    <a:cubicBezTo>
                      <a:pt x="70" y="0"/>
                      <a:pt x="75" y="1"/>
                      <a:pt x="80"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32" name="01 31"/>
          <p:cNvGrpSpPr/>
          <p:nvPr/>
        </p:nvGrpSpPr>
        <p:grpSpPr>
          <a:xfrm>
            <a:off x="1871531" y="1602349"/>
            <a:ext cx="2254251" cy="2148417"/>
            <a:chOff x="1403648" y="932656"/>
            <a:chExt cx="1690688" cy="1611313"/>
          </a:xfrm>
        </p:grpSpPr>
        <p:sp>
          <p:nvSpPr>
            <p:cNvPr id="33" name="01 1026"/>
            <p:cNvSpPr>
              <a:spLocks/>
            </p:cNvSpPr>
            <p:nvPr/>
          </p:nvSpPr>
          <p:spPr bwMode="auto">
            <a:xfrm>
              <a:off x="1403648" y="932656"/>
              <a:ext cx="1690688" cy="1611313"/>
            </a:xfrm>
            <a:custGeom>
              <a:avLst/>
              <a:gdLst>
                <a:gd name="T0" fmla="*/ 2 w 61"/>
                <a:gd name="T1" fmla="*/ 58 h 58"/>
                <a:gd name="T2" fmla="*/ 37 w 61"/>
                <a:gd name="T3" fmla="*/ 55 h 58"/>
                <a:gd name="T4" fmla="*/ 61 w 61"/>
                <a:gd name="T5" fmla="*/ 55 h 58"/>
                <a:gd name="T6" fmla="*/ 61 w 61"/>
                <a:gd name="T7" fmla="*/ 0 h 58"/>
                <a:gd name="T8" fmla="*/ 0 w 61"/>
                <a:gd name="T9" fmla="*/ 0 h 58"/>
                <a:gd name="T10" fmla="*/ 0 w 61"/>
                <a:gd name="T11" fmla="*/ 30 h 58"/>
                <a:gd name="T12" fmla="*/ 2 w 61"/>
                <a:gd name="T13" fmla="*/ 58 h 58"/>
              </a:gdLst>
              <a:ahLst/>
              <a:cxnLst>
                <a:cxn ang="0">
                  <a:pos x="T0" y="T1"/>
                </a:cxn>
                <a:cxn ang="0">
                  <a:pos x="T2" y="T3"/>
                </a:cxn>
                <a:cxn ang="0">
                  <a:pos x="T4" y="T5"/>
                </a:cxn>
                <a:cxn ang="0">
                  <a:pos x="T6" y="T7"/>
                </a:cxn>
                <a:cxn ang="0">
                  <a:pos x="T8" y="T9"/>
                </a:cxn>
                <a:cxn ang="0">
                  <a:pos x="T10" y="T11"/>
                </a:cxn>
                <a:cxn ang="0">
                  <a:pos x="T12" y="T13"/>
                </a:cxn>
              </a:cxnLst>
              <a:rect l="0" t="0" r="r" b="b"/>
              <a:pathLst>
                <a:path w="61" h="58">
                  <a:moveTo>
                    <a:pt x="2" y="58"/>
                  </a:moveTo>
                  <a:cubicBezTo>
                    <a:pt x="2" y="58"/>
                    <a:pt x="21" y="55"/>
                    <a:pt x="37" y="55"/>
                  </a:cubicBezTo>
                  <a:cubicBezTo>
                    <a:pt x="41" y="55"/>
                    <a:pt x="61" y="55"/>
                    <a:pt x="61" y="55"/>
                  </a:cubicBezTo>
                  <a:cubicBezTo>
                    <a:pt x="61" y="0"/>
                    <a:pt x="61" y="0"/>
                    <a:pt x="61" y="0"/>
                  </a:cubicBezTo>
                  <a:cubicBezTo>
                    <a:pt x="0" y="0"/>
                    <a:pt x="0" y="0"/>
                    <a:pt x="0" y="0"/>
                  </a:cubicBezTo>
                  <a:cubicBezTo>
                    <a:pt x="0" y="0"/>
                    <a:pt x="0" y="17"/>
                    <a:pt x="0" y="30"/>
                  </a:cubicBezTo>
                  <a:cubicBezTo>
                    <a:pt x="0" y="44"/>
                    <a:pt x="2" y="58"/>
                    <a:pt x="2" y="58"/>
                  </a:cubicBezTo>
                  <a:close/>
                </a:path>
              </a:pathLst>
            </a:custGeom>
            <a:solidFill>
              <a:srgbClr val="C00000"/>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34" name="01 33"/>
            <p:cNvSpPr/>
            <p:nvPr/>
          </p:nvSpPr>
          <p:spPr>
            <a:xfrm>
              <a:off x="1728657" y="1103480"/>
              <a:ext cx="994503" cy="992579"/>
            </a:xfrm>
            <a:prstGeom prst="rect">
              <a:avLst/>
            </a:prstGeom>
          </p:spPr>
          <p:txBody>
            <a:bodyPr wrap="none">
              <a:spAutoFit/>
            </a:bodyPr>
            <a:lstStyle/>
            <a:p>
              <a:r>
                <a:rPr lang="en-US" altLang="zh-CN" sz="8000" b="1" dirty="0">
                  <a:solidFill>
                    <a:schemeClr val="bg1"/>
                  </a:solidFill>
                  <a:latin typeface="Arial" pitchFamily="34" charset="0"/>
                  <a:ea typeface="方正大黑简体" pitchFamily="2" charset="-122"/>
                  <a:cs typeface="Arial" pitchFamily="34" charset="0"/>
                </a:rPr>
                <a:t>12</a:t>
              </a:r>
              <a:endParaRPr lang="zh-CN" altLang="en-US" sz="8000" b="1" dirty="0">
                <a:solidFill>
                  <a:schemeClr val="bg1"/>
                </a:solidFill>
                <a:latin typeface="Arial" pitchFamily="34" charset="0"/>
                <a:ea typeface="方正大黑简体" pitchFamily="2" charset="-122"/>
                <a:cs typeface="Arial" pitchFamily="34" charset="0"/>
              </a:endParaRPr>
            </a:p>
          </p:txBody>
        </p:sp>
        <p:sp>
          <p:nvSpPr>
            <p:cNvPr id="35" name="01 34"/>
            <p:cNvSpPr txBox="1"/>
            <p:nvPr/>
          </p:nvSpPr>
          <p:spPr>
            <a:xfrm>
              <a:off x="1542589" y="1969586"/>
              <a:ext cx="1372010" cy="315423"/>
            </a:xfrm>
            <a:prstGeom prst="rect">
              <a:avLst/>
            </a:prstGeom>
            <a:noFill/>
          </p:spPr>
          <p:txBody>
            <a:bodyPr wrap="none" rtlCol="0">
              <a:spAutoFit/>
            </a:bodyPr>
            <a:lstStyle>
              <a:defPPr>
                <a:defRPr lang="en-US"/>
              </a:defPPr>
              <a:lvl1pPr>
                <a:defRPr>
                  <a:solidFill>
                    <a:schemeClr val="tx1">
                      <a:lumMod val="75000"/>
                      <a:lumOff val="25000"/>
                    </a:schemeClr>
                  </a:solidFill>
                  <a:latin typeface="方正大黑简体" pitchFamily="2" charset="-122"/>
                  <a:ea typeface="方正大黑简体" pitchFamily="2" charset="-122"/>
                </a:defRPr>
              </a:lvl1pPr>
            </a:lstStyle>
            <a:p>
              <a:r>
                <a:rPr lang="zh-CN" altLang="en-US" sz="2133" b="1" dirty="0">
                  <a:solidFill>
                    <a:schemeClr val="bg1"/>
                  </a:solidFill>
                  <a:latin typeface="微软雅黑" pitchFamily="34" charset="-122"/>
                  <a:ea typeface="微软雅黑" pitchFamily="34" charset="-122"/>
                </a:rPr>
                <a:t>点击添加标题</a:t>
              </a:r>
            </a:p>
          </p:txBody>
        </p:sp>
      </p:grpSp>
      <p:grpSp>
        <p:nvGrpSpPr>
          <p:cNvPr id="36" name="01 35"/>
          <p:cNvGrpSpPr/>
          <p:nvPr/>
        </p:nvGrpSpPr>
        <p:grpSpPr>
          <a:xfrm>
            <a:off x="4751960" y="1639391"/>
            <a:ext cx="2256367" cy="2074333"/>
            <a:chOff x="3563970" y="960438"/>
            <a:chExt cx="1692275" cy="1555750"/>
          </a:xfrm>
        </p:grpSpPr>
        <p:sp>
          <p:nvSpPr>
            <p:cNvPr id="37" name="01 1027"/>
            <p:cNvSpPr>
              <a:spLocks noChangeArrowheads="1"/>
            </p:cNvSpPr>
            <p:nvPr/>
          </p:nvSpPr>
          <p:spPr bwMode="auto">
            <a:xfrm>
              <a:off x="3563970" y="960438"/>
              <a:ext cx="1692275" cy="1555750"/>
            </a:xfrm>
            <a:prstGeom prst="rect">
              <a:avLst/>
            </a:prstGeom>
            <a:solidFill>
              <a:srgbClr val="FF0000"/>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38" name="01 37"/>
            <p:cNvSpPr/>
            <p:nvPr/>
          </p:nvSpPr>
          <p:spPr>
            <a:xfrm>
              <a:off x="3900357" y="1103480"/>
              <a:ext cx="994503" cy="992579"/>
            </a:xfrm>
            <a:prstGeom prst="rect">
              <a:avLst/>
            </a:prstGeom>
          </p:spPr>
          <p:txBody>
            <a:bodyPr wrap="none">
              <a:spAutoFit/>
            </a:bodyPr>
            <a:lstStyle/>
            <a:p>
              <a:r>
                <a:rPr lang="en-US" altLang="zh-CN" sz="8000" b="1" dirty="0">
                  <a:solidFill>
                    <a:schemeClr val="bg1"/>
                  </a:solidFill>
                  <a:latin typeface="Arial" pitchFamily="34" charset="0"/>
                  <a:ea typeface="方正大黑简体" pitchFamily="2" charset="-122"/>
                  <a:cs typeface="Arial" pitchFamily="34" charset="0"/>
                </a:rPr>
                <a:t>13</a:t>
              </a:r>
              <a:endParaRPr lang="zh-CN" altLang="en-US" sz="8000" b="1" dirty="0">
                <a:solidFill>
                  <a:schemeClr val="bg1"/>
                </a:solidFill>
                <a:latin typeface="Arial" pitchFamily="34" charset="0"/>
                <a:ea typeface="方正大黑简体" pitchFamily="2" charset="-122"/>
                <a:cs typeface="Arial" pitchFamily="34" charset="0"/>
              </a:endParaRPr>
            </a:p>
          </p:txBody>
        </p:sp>
        <p:sp>
          <p:nvSpPr>
            <p:cNvPr id="39" name="01 38"/>
            <p:cNvSpPr txBox="1"/>
            <p:nvPr/>
          </p:nvSpPr>
          <p:spPr>
            <a:xfrm>
              <a:off x="3714289" y="1969586"/>
              <a:ext cx="1372010" cy="315423"/>
            </a:xfrm>
            <a:prstGeom prst="rect">
              <a:avLst/>
            </a:prstGeom>
            <a:noFill/>
          </p:spPr>
          <p:txBody>
            <a:bodyPr wrap="none" rtlCol="0">
              <a:spAutoFit/>
            </a:bodyPr>
            <a:lstStyle>
              <a:defPPr>
                <a:defRPr lang="en-US"/>
              </a:defPPr>
              <a:lvl1pPr>
                <a:defRPr>
                  <a:solidFill>
                    <a:schemeClr val="tx1">
                      <a:lumMod val="75000"/>
                      <a:lumOff val="25000"/>
                    </a:schemeClr>
                  </a:solidFill>
                  <a:latin typeface="方正大黑简体" pitchFamily="2" charset="-122"/>
                  <a:ea typeface="方正大黑简体" pitchFamily="2" charset="-122"/>
                </a:defRPr>
              </a:lvl1pPr>
            </a:lstStyle>
            <a:p>
              <a:r>
                <a:rPr lang="zh-CN" altLang="en-US" sz="2133" b="1" dirty="0">
                  <a:solidFill>
                    <a:schemeClr val="bg1"/>
                  </a:solidFill>
                  <a:latin typeface="微软雅黑" pitchFamily="34" charset="-122"/>
                  <a:ea typeface="微软雅黑" pitchFamily="34" charset="-122"/>
                </a:rPr>
                <a:t>点击添加标题</a:t>
              </a:r>
            </a:p>
          </p:txBody>
        </p:sp>
      </p:grpSp>
      <p:grpSp>
        <p:nvGrpSpPr>
          <p:cNvPr id="40" name="01 39"/>
          <p:cNvGrpSpPr/>
          <p:nvPr/>
        </p:nvGrpSpPr>
        <p:grpSpPr>
          <a:xfrm>
            <a:off x="7622120" y="1664626"/>
            <a:ext cx="2256367" cy="2148417"/>
            <a:chOff x="5716589" y="979364"/>
            <a:chExt cx="1692275" cy="1611313"/>
          </a:xfrm>
        </p:grpSpPr>
        <p:sp>
          <p:nvSpPr>
            <p:cNvPr id="41" name="01 1028"/>
            <p:cNvSpPr>
              <a:spLocks/>
            </p:cNvSpPr>
            <p:nvPr/>
          </p:nvSpPr>
          <p:spPr bwMode="auto">
            <a:xfrm>
              <a:off x="5716589" y="979364"/>
              <a:ext cx="1692275" cy="1611313"/>
            </a:xfrm>
            <a:custGeom>
              <a:avLst/>
              <a:gdLst>
                <a:gd name="T0" fmla="*/ 2 w 61"/>
                <a:gd name="T1" fmla="*/ 58 h 58"/>
                <a:gd name="T2" fmla="*/ 37 w 61"/>
                <a:gd name="T3" fmla="*/ 55 h 58"/>
                <a:gd name="T4" fmla="*/ 61 w 61"/>
                <a:gd name="T5" fmla="*/ 55 h 58"/>
                <a:gd name="T6" fmla="*/ 61 w 61"/>
                <a:gd name="T7" fmla="*/ 0 h 58"/>
                <a:gd name="T8" fmla="*/ 0 w 61"/>
                <a:gd name="T9" fmla="*/ 0 h 58"/>
                <a:gd name="T10" fmla="*/ 0 w 61"/>
                <a:gd name="T11" fmla="*/ 30 h 58"/>
                <a:gd name="T12" fmla="*/ 2 w 61"/>
                <a:gd name="T13" fmla="*/ 58 h 58"/>
              </a:gdLst>
              <a:ahLst/>
              <a:cxnLst>
                <a:cxn ang="0">
                  <a:pos x="T0" y="T1"/>
                </a:cxn>
                <a:cxn ang="0">
                  <a:pos x="T2" y="T3"/>
                </a:cxn>
                <a:cxn ang="0">
                  <a:pos x="T4" y="T5"/>
                </a:cxn>
                <a:cxn ang="0">
                  <a:pos x="T6" y="T7"/>
                </a:cxn>
                <a:cxn ang="0">
                  <a:pos x="T8" y="T9"/>
                </a:cxn>
                <a:cxn ang="0">
                  <a:pos x="T10" y="T11"/>
                </a:cxn>
                <a:cxn ang="0">
                  <a:pos x="T12" y="T13"/>
                </a:cxn>
              </a:cxnLst>
              <a:rect l="0" t="0" r="r" b="b"/>
              <a:pathLst>
                <a:path w="61" h="58">
                  <a:moveTo>
                    <a:pt x="2" y="58"/>
                  </a:moveTo>
                  <a:cubicBezTo>
                    <a:pt x="2" y="58"/>
                    <a:pt x="21" y="55"/>
                    <a:pt x="37" y="55"/>
                  </a:cubicBezTo>
                  <a:cubicBezTo>
                    <a:pt x="41" y="55"/>
                    <a:pt x="61" y="55"/>
                    <a:pt x="61" y="55"/>
                  </a:cubicBezTo>
                  <a:cubicBezTo>
                    <a:pt x="61" y="0"/>
                    <a:pt x="61" y="0"/>
                    <a:pt x="61" y="0"/>
                  </a:cubicBezTo>
                  <a:cubicBezTo>
                    <a:pt x="0" y="0"/>
                    <a:pt x="0" y="0"/>
                    <a:pt x="0" y="0"/>
                  </a:cubicBezTo>
                  <a:cubicBezTo>
                    <a:pt x="0" y="0"/>
                    <a:pt x="0" y="17"/>
                    <a:pt x="0" y="30"/>
                  </a:cubicBezTo>
                  <a:cubicBezTo>
                    <a:pt x="0" y="44"/>
                    <a:pt x="2" y="58"/>
                    <a:pt x="2" y="58"/>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2" name="01 41"/>
            <p:cNvSpPr/>
            <p:nvPr/>
          </p:nvSpPr>
          <p:spPr>
            <a:xfrm>
              <a:off x="6033957" y="1103480"/>
              <a:ext cx="994503" cy="992579"/>
            </a:xfrm>
            <a:prstGeom prst="rect">
              <a:avLst/>
            </a:prstGeom>
          </p:spPr>
          <p:txBody>
            <a:bodyPr wrap="none">
              <a:spAutoFit/>
            </a:bodyPr>
            <a:lstStyle/>
            <a:p>
              <a:r>
                <a:rPr lang="en-US" altLang="zh-CN" sz="8000" b="1" dirty="0">
                  <a:solidFill>
                    <a:schemeClr val="bg1"/>
                  </a:solidFill>
                  <a:latin typeface="Arial" pitchFamily="34" charset="0"/>
                  <a:ea typeface="方正大黑简体" pitchFamily="2" charset="-122"/>
                  <a:cs typeface="Arial" pitchFamily="34" charset="0"/>
                </a:rPr>
                <a:t>14</a:t>
              </a:r>
              <a:endParaRPr lang="zh-CN" altLang="en-US" sz="8000" b="1" dirty="0">
                <a:solidFill>
                  <a:schemeClr val="bg1"/>
                </a:solidFill>
                <a:latin typeface="Arial" pitchFamily="34" charset="0"/>
                <a:ea typeface="方正大黑简体" pitchFamily="2" charset="-122"/>
                <a:cs typeface="Arial" pitchFamily="34" charset="0"/>
              </a:endParaRPr>
            </a:p>
          </p:txBody>
        </p:sp>
        <p:sp>
          <p:nvSpPr>
            <p:cNvPr id="43" name="01 42"/>
            <p:cNvSpPr txBox="1"/>
            <p:nvPr/>
          </p:nvSpPr>
          <p:spPr>
            <a:xfrm>
              <a:off x="5847889" y="1969586"/>
              <a:ext cx="1372010" cy="315423"/>
            </a:xfrm>
            <a:prstGeom prst="rect">
              <a:avLst/>
            </a:prstGeom>
            <a:noFill/>
          </p:spPr>
          <p:txBody>
            <a:bodyPr wrap="none" rtlCol="0">
              <a:spAutoFit/>
            </a:bodyPr>
            <a:lstStyle>
              <a:defPPr>
                <a:defRPr lang="en-US"/>
              </a:defPPr>
              <a:lvl1pPr>
                <a:defRPr>
                  <a:solidFill>
                    <a:schemeClr val="tx1">
                      <a:lumMod val="75000"/>
                      <a:lumOff val="25000"/>
                    </a:schemeClr>
                  </a:solidFill>
                  <a:latin typeface="方正大黑简体" pitchFamily="2" charset="-122"/>
                  <a:ea typeface="方正大黑简体" pitchFamily="2" charset="-122"/>
                </a:defRPr>
              </a:lvl1pPr>
            </a:lstStyle>
            <a:p>
              <a:r>
                <a:rPr lang="zh-CN" altLang="en-US" sz="2133" b="1" dirty="0">
                  <a:solidFill>
                    <a:schemeClr val="bg1"/>
                  </a:solidFill>
                  <a:latin typeface="微软雅黑" pitchFamily="34" charset="-122"/>
                  <a:ea typeface="微软雅黑" pitchFamily="34" charset="-122"/>
                </a:rPr>
                <a:t>点击添加标题</a:t>
              </a:r>
            </a:p>
          </p:txBody>
        </p:sp>
      </p:grpSp>
      <p:sp>
        <p:nvSpPr>
          <p:cNvPr id="44" name="标题 43"/>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47607960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Scale>
                                      <p:cBhvr>
                                        <p:cTn id="7"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2"/>
                                        </p:tgtEl>
                                        <p:attrNameLst>
                                          <p:attrName>ppt_x</p:attrName>
                                          <p:attrName>ppt_y</p:attrName>
                                        </p:attrNameLst>
                                      </p:cBhvr>
                                    </p:animMotion>
                                    <p:animEffect transition="in" filter="fade">
                                      <p:cBhvr>
                                        <p:cTn id="9" dur="1000"/>
                                        <p:tgtEl>
                                          <p:spTgt spid="32"/>
                                        </p:tgtEl>
                                      </p:cBhvr>
                                    </p:animEffect>
                                  </p:childTnLst>
                                </p:cTn>
                              </p:par>
                              <p:par>
                                <p:cTn id="10" presetID="52" presetClass="entr" presetSubtype="0" fill="hold" nodeType="withEffect">
                                  <p:stCondLst>
                                    <p:cond delay="400"/>
                                  </p:stCondLst>
                                  <p:childTnLst>
                                    <p:set>
                                      <p:cBhvr>
                                        <p:cTn id="11" dur="1" fill="hold">
                                          <p:stCondLst>
                                            <p:cond delay="0"/>
                                          </p:stCondLst>
                                        </p:cTn>
                                        <p:tgtEl>
                                          <p:spTgt spid="36"/>
                                        </p:tgtEl>
                                        <p:attrNameLst>
                                          <p:attrName>style.visibility</p:attrName>
                                        </p:attrNameLst>
                                      </p:cBhvr>
                                      <p:to>
                                        <p:strVal val="visible"/>
                                      </p:to>
                                    </p:set>
                                    <p:animScale>
                                      <p:cBhvr>
                                        <p:cTn id="12"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36"/>
                                        </p:tgtEl>
                                        <p:attrNameLst>
                                          <p:attrName>ppt_x</p:attrName>
                                          <p:attrName>ppt_y</p:attrName>
                                        </p:attrNameLst>
                                      </p:cBhvr>
                                    </p:animMotion>
                                    <p:animEffect transition="in" filter="fade">
                                      <p:cBhvr>
                                        <p:cTn id="14" dur="1000"/>
                                        <p:tgtEl>
                                          <p:spTgt spid="36"/>
                                        </p:tgtEl>
                                      </p:cBhvr>
                                    </p:animEffect>
                                  </p:childTnLst>
                                </p:cTn>
                              </p:par>
                              <p:par>
                                <p:cTn id="15" presetID="52" presetClass="entr" presetSubtype="0" fill="hold" nodeType="withEffect">
                                  <p:stCondLst>
                                    <p:cond delay="900"/>
                                  </p:stCondLst>
                                  <p:childTnLst>
                                    <p:set>
                                      <p:cBhvr>
                                        <p:cTn id="16" dur="1" fill="hold">
                                          <p:stCondLst>
                                            <p:cond delay="0"/>
                                          </p:stCondLst>
                                        </p:cTn>
                                        <p:tgtEl>
                                          <p:spTgt spid="40"/>
                                        </p:tgtEl>
                                        <p:attrNameLst>
                                          <p:attrName>style.visibility</p:attrName>
                                        </p:attrNameLst>
                                      </p:cBhvr>
                                      <p:to>
                                        <p:strVal val="visible"/>
                                      </p:to>
                                    </p:set>
                                    <p:animScale>
                                      <p:cBhvr>
                                        <p:cTn id="17" dur="100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40"/>
                                        </p:tgtEl>
                                        <p:attrNameLst>
                                          <p:attrName>ppt_x</p:attrName>
                                          <p:attrName>ppt_y</p:attrName>
                                        </p:attrNameLst>
                                      </p:cBhvr>
                                    </p:animMotion>
                                    <p:animEffect transition="in" filter="fade">
                                      <p:cBhvr>
                                        <p:cTn id="19" dur="1000"/>
                                        <p:tgtEl>
                                          <p:spTgt spid="40"/>
                                        </p:tgtEl>
                                      </p:cBhvr>
                                    </p:animEffect>
                                  </p:childTnLst>
                                </p:cTn>
                              </p:par>
                              <p:par>
                                <p:cTn id="20" presetID="22" presetClass="entr" presetSubtype="1" fill="hold" grpId="0" nodeType="withEffect">
                                  <p:stCondLst>
                                    <p:cond delay="1600"/>
                                  </p:stCondLst>
                                  <p:childTnLst>
                                    <p:set>
                                      <p:cBhvr>
                                        <p:cTn id="21" dur="1" fill="hold">
                                          <p:stCondLst>
                                            <p:cond delay="0"/>
                                          </p:stCondLst>
                                        </p:cTn>
                                        <p:tgtEl>
                                          <p:spTgt spid="2"/>
                                        </p:tgtEl>
                                        <p:attrNameLst>
                                          <p:attrName>style.visibility</p:attrName>
                                        </p:attrNameLst>
                                      </p:cBhvr>
                                      <p:to>
                                        <p:strVal val="visible"/>
                                      </p:to>
                                    </p:set>
                                    <p:animEffect transition="in" filter="wipe(up)">
                                      <p:cBhvr>
                                        <p:cTn id="22" dur="500"/>
                                        <p:tgtEl>
                                          <p:spTgt spid="2"/>
                                        </p:tgtEl>
                                      </p:cBhvr>
                                    </p:animEffect>
                                  </p:childTnLst>
                                </p:cTn>
                              </p:par>
                              <p:par>
                                <p:cTn id="23" presetID="2" presetClass="entr" presetSubtype="4" fill="hold" nodeType="withEffect">
                                  <p:stCondLst>
                                    <p:cond delay="190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210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ppt_x"/>
                                          </p:val>
                                        </p:tav>
                                        <p:tav tm="100000">
                                          <p:val>
                                            <p:strVal val="#ppt_x"/>
                                          </p:val>
                                        </p:tav>
                                      </p:tavLst>
                                    </p:anim>
                                    <p:anim calcmode="lin" valueType="num">
                                      <p:cBhvr additive="base">
                                        <p:cTn id="30" dur="500" fill="hold"/>
                                        <p:tgtEl>
                                          <p:spTgt spid="11"/>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250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ppt_x"/>
                                          </p:val>
                                        </p:tav>
                                        <p:tav tm="100000">
                                          <p:val>
                                            <p:strVal val="#ppt_x"/>
                                          </p:val>
                                        </p:tav>
                                      </p:tavLst>
                                    </p:anim>
                                    <p:anim calcmode="lin" valueType="num">
                                      <p:cBhvr additive="base">
                                        <p:cTn id="3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49333" y="2397000"/>
            <a:ext cx="2064000" cy="2064000"/>
            <a:chOff x="1087000" y="1797750"/>
            <a:chExt cx="1548000" cy="1548000"/>
          </a:xfrm>
        </p:grpSpPr>
        <p:pic>
          <p:nvPicPr>
            <p:cNvPr id="3" name="Picture 5" descr="C:\Users\Thinkpad\Desktop\商务PNG\新建文件夹\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03782" y="1920220"/>
              <a:ext cx="1219200" cy="1236662"/>
            </a:xfrm>
            <a:prstGeom prst="rect">
              <a:avLst/>
            </a:prstGeom>
            <a:noFill/>
            <a:extLst>
              <a:ext uri="{909E8E84-426E-40DD-AFC4-6F175D3DCCD1}">
                <a14:hiddenFill xmlns:a14="http://schemas.microsoft.com/office/drawing/2010/main">
                  <a:solidFill>
                    <a:srgbClr val="FFFFFF"/>
                  </a:solidFill>
                </a14:hiddenFill>
              </a:ext>
            </a:extLst>
          </p:spPr>
        </p:pic>
        <p:sp>
          <p:nvSpPr>
            <p:cNvPr id="4" name="椭圆 3"/>
            <p:cNvSpPr>
              <a:spLocks noChangeAspect="1"/>
            </p:cNvSpPr>
            <p:nvPr/>
          </p:nvSpPr>
          <p:spPr>
            <a:xfrm>
              <a:off x="1087000" y="1797750"/>
              <a:ext cx="1548000" cy="1548000"/>
            </a:xfrm>
            <a:prstGeom prst="ellipse">
              <a:avLst/>
            </a:prstGeom>
            <a:noFill/>
            <a:ln w="28575">
              <a:solidFill>
                <a:srgbClr val="FFFF66"/>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cxnSp>
        <p:nvCxnSpPr>
          <p:cNvPr id="5" name="直接连接符 4"/>
          <p:cNvCxnSpPr/>
          <p:nvPr/>
        </p:nvCxnSpPr>
        <p:spPr>
          <a:xfrm>
            <a:off x="3791744" y="2276872"/>
            <a:ext cx="0" cy="2208245"/>
          </a:xfrm>
          <a:prstGeom prst="line">
            <a:avLst/>
          </a:prstGeom>
          <a:ln w="19050">
            <a:solidFill>
              <a:srgbClr val="FFFF66"/>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4012795" y="2372957"/>
            <a:ext cx="6240693" cy="672000"/>
          </a:xfrm>
          <a:prstGeom prst="rect">
            <a:avLst/>
          </a:prstGeom>
          <a:gradFill>
            <a:gsLst>
              <a:gs pos="0">
                <a:schemeClr val="bg1"/>
              </a:gs>
              <a:gs pos="100000">
                <a:srgbClr val="FFFF66"/>
              </a:gs>
            </a:gsLst>
            <a:lin ang="5400000" scaled="0"/>
          </a:gra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sz="2400"/>
          </a:p>
        </p:txBody>
      </p:sp>
      <p:sp>
        <p:nvSpPr>
          <p:cNvPr id="7" name="TextBox 49"/>
          <p:cNvSpPr txBox="1"/>
          <p:nvPr/>
        </p:nvSpPr>
        <p:spPr>
          <a:xfrm>
            <a:off x="4050747" y="2358368"/>
            <a:ext cx="4977645" cy="666786"/>
          </a:xfrm>
          <a:prstGeom prst="rect">
            <a:avLst/>
          </a:prstGeom>
          <a:noFill/>
        </p:spPr>
        <p:txBody>
          <a:bodyPr wrap="none" rtlCol="0">
            <a:spAutoFit/>
          </a:bodyPr>
          <a:lstStyle/>
          <a:p>
            <a:r>
              <a:rPr lang="zh-CN" altLang="en-US" sz="3733" b="1" dirty="0">
                <a:solidFill>
                  <a:srgbClr val="E90505"/>
                </a:solidFill>
                <a:latin typeface="微软雅黑" panose="020B0503020204020204" pitchFamily="34" charset="-122"/>
                <a:ea typeface="微软雅黑" panose="020B0503020204020204" pitchFamily="34" charset="-122"/>
              </a:rPr>
              <a:t>三、点击添加文字模板</a:t>
            </a:r>
          </a:p>
        </p:txBody>
      </p:sp>
      <p:grpSp>
        <p:nvGrpSpPr>
          <p:cNvPr id="8" name="组合 7"/>
          <p:cNvGrpSpPr/>
          <p:nvPr/>
        </p:nvGrpSpPr>
        <p:grpSpPr>
          <a:xfrm>
            <a:off x="4039750" y="3149432"/>
            <a:ext cx="2243017" cy="420564"/>
            <a:chOff x="3009596" y="349591"/>
            <a:chExt cx="1682263" cy="315423"/>
          </a:xfrm>
        </p:grpSpPr>
        <p:grpSp>
          <p:nvGrpSpPr>
            <p:cNvPr id="9" name="组合 8"/>
            <p:cNvGrpSpPr/>
            <p:nvPr/>
          </p:nvGrpSpPr>
          <p:grpSpPr>
            <a:xfrm>
              <a:off x="3009596" y="385319"/>
              <a:ext cx="266260" cy="266260"/>
              <a:chOff x="3009596" y="385319"/>
              <a:chExt cx="266260" cy="266260"/>
            </a:xfrm>
          </p:grpSpPr>
          <p:sp>
            <p:nvSpPr>
              <p:cNvPr id="11" name="椭圆 10"/>
              <p:cNvSpPr/>
              <p:nvPr/>
            </p:nvSpPr>
            <p:spPr>
              <a:xfrm>
                <a:off x="3009596" y="385319"/>
                <a:ext cx="266260" cy="266260"/>
              </a:xfrm>
              <a:prstGeom prst="ellipse">
                <a:avLst/>
              </a:prstGeom>
              <a:noFill/>
              <a:ln>
                <a:solidFill>
                  <a:srgbClr val="FFFF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12" name="等腰三角形 11"/>
              <p:cNvSpPr/>
              <p:nvPr/>
            </p:nvSpPr>
            <p:spPr>
              <a:xfrm rot="5400000">
                <a:off x="3080055" y="450996"/>
                <a:ext cx="169200" cy="122400"/>
              </a:xfrm>
              <a:prstGeom prst="triangle">
                <a:avLst/>
              </a:prstGeom>
              <a:gradFill>
                <a:gsLst>
                  <a:gs pos="0">
                    <a:schemeClr val="bg1"/>
                  </a:gs>
                  <a:gs pos="100000">
                    <a:srgbClr val="FFFF66"/>
                  </a:gs>
                </a:gsLst>
                <a:lin ang="5400000" scaled="0"/>
              </a:grad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sz="2400">
                  <a:solidFill>
                    <a:schemeClr val="bg1"/>
                  </a:solidFill>
                </a:endParaRPr>
              </a:p>
            </p:txBody>
          </p:sp>
        </p:grpSp>
        <p:sp>
          <p:nvSpPr>
            <p:cNvPr id="10" name="TextBox 52"/>
            <p:cNvSpPr txBox="1"/>
            <p:nvPr/>
          </p:nvSpPr>
          <p:spPr>
            <a:xfrm>
              <a:off x="3319849" y="349591"/>
              <a:ext cx="1372010" cy="315423"/>
            </a:xfrm>
            <a:prstGeom prst="rect">
              <a:avLst/>
            </a:prstGeom>
            <a:noFill/>
          </p:spPr>
          <p:txBody>
            <a:bodyPr wrap="none" rtlCol="0">
              <a:spAutoFit/>
            </a:bodyPr>
            <a:lstStyle/>
            <a:p>
              <a:r>
                <a:rPr lang="zh-CN" altLang="en-US" sz="2133" dirty="0">
                  <a:solidFill>
                    <a:schemeClr val="bg1"/>
                  </a:solidFill>
                  <a:latin typeface="微软雅黑" panose="020B0503020204020204" pitchFamily="34" charset="-122"/>
                  <a:ea typeface="微软雅黑" panose="020B0503020204020204" pitchFamily="34" charset="-122"/>
                </a:rPr>
                <a:t>点击添加文字</a:t>
              </a:r>
            </a:p>
          </p:txBody>
        </p:sp>
      </p:grpSp>
      <p:grpSp>
        <p:nvGrpSpPr>
          <p:cNvPr id="13" name="组合 12"/>
          <p:cNvGrpSpPr/>
          <p:nvPr/>
        </p:nvGrpSpPr>
        <p:grpSpPr>
          <a:xfrm>
            <a:off x="4039750" y="3575349"/>
            <a:ext cx="2243017" cy="420564"/>
            <a:chOff x="3009596" y="349591"/>
            <a:chExt cx="1682263" cy="315423"/>
          </a:xfrm>
        </p:grpSpPr>
        <p:grpSp>
          <p:nvGrpSpPr>
            <p:cNvPr id="14" name="组合 13"/>
            <p:cNvGrpSpPr/>
            <p:nvPr/>
          </p:nvGrpSpPr>
          <p:grpSpPr>
            <a:xfrm>
              <a:off x="3009596" y="385319"/>
              <a:ext cx="266260" cy="266260"/>
              <a:chOff x="3009596" y="385319"/>
              <a:chExt cx="266260" cy="266260"/>
            </a:xfrm>
          </p:grpSpPr>
          <p:sp>
            <p:nvSpPr>
              <p:cNvPr id="16" name="椭圆 15"/>
              <p:cNvSpPr/>
              <p:nvPr/>
            </p:nvSpPr>
            <p:spPr>
              <a:xfrm>
                <a:off x="3009596" y="385319"/>
                <a:ext cx="266260" cy="266260"/>
              </a:xfrm>
              <a:prstGeom prst="ellipse">
                <a:avLst/>
              </a:prstGeom>
              <a:noFill/>
              <a:ln>
                <a:solidFill>
                  <a:srgbClr val="FFFF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17" name="等腰三角形 16"/>
              <p:cNvSpPr/>
              <p:nvPr/>
            </p:nvSpPr>
            <p:spPr>
              <a:xfrm rot="5400000">
                <a:off x="3080055" y="450996"/>
                <a:ext cx="169200" cy="122400"/>
              </a:xfrm>
              <a:prstGeom prst="triangle">
                <a:avLst/>
              </a:prstGeom>
              <a:gradFill>
                <a:gsLst>
                  <a:gs pos="0">
                    <a:schemeClr val="bg1"/>
                  </a:gs>
                  <a:gs pos="100000">
                    <a:srgbClr val="FFFF66"/>
                  </a:gs>
                </a:gsLst>
                <a:lin ang="5400000" scaled="0"/>
              </a:grad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sz="2400">
                  <a:solidFill>
                    <a:schemeClr val="bg1"/>
                  </a:solidFill>
                </a:endParaRPr>
              </a:p>
            </p:txBody>
          </p:sp>
        </p:grpSp>
        <p:sp>
          <p:nvSpPr>
            <p:cNvPr id="15" name="TextBox 57"/>
            <p:cNvSpPr txBox="1"/>
            <p:nvPr/>
          </p:nvSpPr>
          <p:spPr>
            <a:xfrm>
              <a:off x="3319849" y="349591"/>
              <a:ext cx="1372010" cy="315423"/>
            </a:xfrm>
            <a:prstGeom prst="rect">
              <a:avLst/>
            </a:prstGeom>
            <a:noFill/>
          </p:spPr>
          <p:txBody>
            <a:bodyPr wrap="none" rtlCol="0">
              <a:spAutoFit/>
            </a:bodyPr>
            <a:lstStyle/>
            <a:p>
              <a:r>
                <a:rPr lang="zh-CN" altLang="en-US" sz="2133" dirty="0">
                  <a:solidFill>
                    <a:schemeClr val="bg1"/>
                  </a:solidFill>
                  <a:latin typeface="微软雅黑" panose="020B0503020204020204" pitchFamily="34" charset="-122"/>
                  <a:ea typeface="微软雅黑" panose="020B0503020204020204" pitchFamily="34" charset="-122"/>
                </a:rPr>
                <a:t>点击添加文字</a:t>
              </a:r>
            </a:p>
          </p:txBody>
        </p:sp>
      </p:grpSp>
      <p:grpSp>
        <p:nvGrpSpPr>
          <p:cNvPr id="18" name="组合 17"/>
          <p:cNvGrpSpPr/>
          <p:nvPr/>
        </p:nvGrpSpPr>
        <p:grpSpPr>
          <a:xfrm>
            <a:off x="4039750" y="4001265"/>
            <a:ext cx="2243017" cy="420564"/>
            <a:chOff x="3009596" y="349591"/>
            <a:chExt cx="1682263" cy="315423"/>
          </a:xfrm>
        </p:grpSpPr>
        <p:grpSp>
          <p:nvGrpSpPr>
            <p:cNvPr id="19" name="组合 18"/>
            <p:cNvGrpSpPr/>
            <p:nvPr/>
          </p:nvGrpSpPr>
          <p:grpSpPr>
            <a:xfrm>
              <a:off x="3009596" y="385319"/>
              <a:ext cx="266260" cy="266260"/>
              <a:chOff x="3009596" y="385319"/>
              <a:chExt cx="266260" cy="266260"/>
            </a:xfrm>
          </p:grpSpPr>
          <p:sp>
            <p:nvSpPr>
              <p:cNvPr id="21" name="椭圆 20"/>
              <p:cNvSpPr/>
              <p:nvPr/>
            </p:nvSpPr>
            <p:spPr>
              <a:xfrm>
                <a:off x="3009596" y="385319"/>
                <a:ext cx="266260" cy="266260"/>
              </a:xfrm>
              <a:prstGeom prst="ellipse">
                <a:avLst/>
              </a:prstGeom>
              <a:noFill/>
              <a:ln>
                <a:solidFill>
                  <a:srgbClr val="FFFF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22" name="等腰三角形 21"/>
              <p:cNvSpPr/>
              <p:nvPr/>
            </p:nvSpPr>
            <p:spPr>
              <a:xfrm rot="5400000">
                <a:off x="3080055" y="450996"/>
                <a:ext cx="169200" cy="122400"/>
              </a:xfrm>
              <a:prstGeom prst="triangle">
                <a:avLst/>
              </a:prstGeom>
              <a:gradFill>
                <a:gsLst>
                  <a:gs pos="0">
                    <a:schemeClr val="bg1"/>
                  </a:gs>
                  <a:gs pos="100000">
                    <a:srgbClr val="FFFF66"/>
                  </a:gs>
                </a:gsLst>
                <a:lin ang="5400000" scaled="0"/>
              </a:grad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sz="2400">
                  <a:solidFill>
                    <a:schemeClr val="bg1"/>
                  </a:solidFill>
                </a:endParaRPr>
              </a:p>
            </p:txBody>
          </p:sp>
        </p:grpSp>
        <p:sp>
          <p:nvSpPr>
            <p:cNvPr id="20" name="TextBox 62"/>
            <p:cNvSpPr txBox="1"/>
            <p:nvPr/>
          </p:nvSpPr>
          <p:spPr>
            <a:xfrm>
              <a:off x="3319849" y="349591"/>
              <a:ext cx="1372010" cy="315423"/>
            </a:xfrm>
            <a:prstGeom prst="rect">
              <a:avLst/>
            </a:prstGeom>
            <a:noFill/>
          </p:spPr>
          <p:txBody>
            <a:bodyPr wrap="none" rtlCol="0">
              <a:spAutoFit/>
            </a:bodyPr>
            <a:lstStyle/>
            <a:p>
              <a:r>
                <a:rPr lang="zh-CN" altLang="en-US" sz="2133" dirty="0">
                  <a:solidFill>
                    <a:schemeClr val="bg1"/>
                  </a:solidFill>
                  <a:latin typeface="微软雅黑" panose="020B0503020204020204" pitchFamily="34" charset="-122"/>
                  <a:ea typeface="微软雅黑" panose="020B0503020204020204" pitchFamily="34" charset="-122"/>
                </a:rPr>
                <a:t>点击添加文字</a:t>
              </a:r>
            </a:p>
          </p:txBody>
        </p:sp>
      </p:grpSp>
      <p:grpSp>
        <p:nvGrpSpPr>
          <p:cNvPr id="23" name="组合 22"/>
          <p:cNvGrpSpPr/>
          <p:nvPr/>
        </p:nvGrpSpPr>
        <p:grpSpPr>
          <a:xfrm>
            <a:off x="7333362" y="3140536"/>
            <a:ext cx="2243017" cy="420564"/>
            <a:chOff x="3009596" y="349591"/>
            <a:chExt cx="1682263" cy="315423"/>
          </a:xfrm>
        </p:grpSpPr>
        <p:grpSp>
          <p:nvGrpSpPr>
            <p:cNvPr id="24" name="组合 23"/>
            <p:cNvGrpSpPr/>
            <p:nvPr/>
          </p:nvGrpSpPr>
          <p:grpSpPr>
            <a:xfrm>
              <a:off x="3009596" y="385319"/>
              <a:ext cx="266260" cy="266260"/>
              <a:chOff x="3009596" y="385319"/>
              <a:chExt cx="266260" cy="266260"/>
            </a:xfrm>
          </p:grpSpPr>
          <p:sp>
            <p:nvSpPr>
              <p:cNvPr id="26" name="椭圆 25"/>
              <p:cNvSpPr/>
              <p:nvPr/>
            </p:nvSpPr>
            <p:spPr>
              <a:xfrm>
                <a:off x="3009596" y="385319"/>
                <a:ext cx="266260" cy="266260"/>
              </a:xfrm>
              <a:prstGeom prst="ellipse">
                <a:avLst/>
              </a:prstGeom>
              <a:noFill/>
              <a:ln>
                <a:solidFill>
                  <a:srgbClr val="FFFF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27" name="等腰三角形 26"/>
              <p:cNvSpPr/>
              <p:nvPr/>
            </p:nvSpPr>
            <p:spPr>
              <a:xfrm rot="5400000">
                <a:off x="3080055" y="450996"/>
                <a:ext cx="169200" cy="122400"/>
              </a:xfrm>
              <a:prstGeom prst="triangle">
                <a:avLst/>
              </a:prstGeom>
              <a:gradFill>
                <a:gsLst>
                  <a:gs pos="0">
                    <a:schemeClr val="bg1"/>
                  </a:gs>
                  <a:gs pos="100000">
                    <a:srgbClr val="FFFF66"/>
                  </a:gs>
                </a:gsLst>
                <a:lin ang="5400000" scaled="0"/>
              </a:grad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sz="2400">
                  <a:solidFill>
                    <a:schemeClr val="bg1"/>
                  </a:solidFill>
                </a:endParaRPr>
              </a:p>
            </p:txBody>
          </p:sp>
        </p:grpSp>
        <p:sp>
          <p:nvSpPr>
            <p:cNvPr id="25" name="TextBox 67"/>
            <p:cNvSpPr txBox="1"/>
            <p:nvPr/>
          </p:nvSpPr>
          <p:spPr>
            <a:xfrm>
              <a:off x="3319849" y="349591"/>
              <a:ext cx="1372010" cy="315423"/>
            </a:xfrm>
            <a:prstGeom prst="rect">
              <a:avLst/>
            </a:prstGeom>
            <a:noFill/>
          </p:spPr>
          <p:txBody>
            <a:bodyPr wrap="none" rtlCol="0">
              <a:spAutoFit/>
            </a:bodyPr>
            <a:lstStyle/>
            <a:p>
              <a:r>
                <a:rPr lang="zh-CN" altLang="en-US" sz="2133" dirty="0">
                  <a:solidFill>
                    <a:schemeClr val="bg1"/>
                  </a:solidFill>
                  <a:latin typeface="微软雅黑" panose="020B0503020204020204" pitchFamily="34" charset="-122"/>
                  <a:ea typeface="微软雅黑" panose="020B0503020204020204" pitchFamily="34" charset="-122"/>
                </a:rPr>
                <a:t>点击添加文字</a:t>
              </a:r>
            </a:p>
          </p:txBody>
        </p:sp>
      </p:grpSp>
      <p:grpSp>
        <p:nvGrpSpPr>
          <p:cNvPr id="28" name="组合 27"/>
          <p:cNvGrpSpPr/>
          <p:nvPr/>
        </p:nvGrpSpPr>
        <p:grpSpPr>
          <a:xfrm>
            <a:off x="7333362" y="3566453"/>
            <a:ext cx="2243017" cy="420564"/>
            <a:chOff x="3009596" y="349591"/>
            <a:chExt cx="1682263" cy="315423"/>
          </a:xfrm>
        </p:grpSpPr>
        <p:grpSp>
          <p:nvGrpSpPr>
            <p:cNvPr id="29" name="组合 28"/>
            <p:cNvGrpSpPr/>
            <p:nvPr/>
          </p:nvGrpSpPr>
          <p:grpSpPr>
            <a:xfrm>
              <a:off x="3009596" y="385319"/>
              <a:ext cx="266260" cy="266260"/>
              <a:chOff x="3009596" y="385319"/>
              <a:chExt cx="266260" cy="266260"/>
            </a:xfrm>
          </p:grpSpPr>
          <p:sp>
            <p:nvSpPr>
              <p:cNvPr id="31" name="椭圆 30"/>
              <p:cNvSpPr/>
              <p:nvPr/>
            </p:nvSpPr>
            <p:spPr>
              <a:xfrm>
                <a:off x="3009596" y="385319"/>
                <a:ext cx="266260" cy="266260"/>
              </a:xfrm>
              <a:prstGeom prst="ellipse">
                <a:avLst/>
              </a:prstGeom>
              <a:noFill/>
              <a:ln>
                <a:solidFill>
                  <a:srgbClr val="FFFF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32" name="等腰三角形 31"/>
              <p:cNvSpPr/>
              <p:nvPr/>
            </p:nvSpPr>
            <p:spPr>
              <a:xfrm rot="5400000">
                <a:off x="3080055" y="450996"/>
                <a:ext cx="169200" cy="122400"/>
              </a:xfrm>
              <a:prstGeom prst="triangle">
                <a:avLst/>
              </a:prstGeom>
              <a:gradFill>
                <a:gsLst>
                  <a:gs pos="0">
                    <a:schemeClr val="bg1"/>
                  </a:gs>
                  <a:gs pos="100000">
                    <a:srgbClr val="FFFF66"/>
                  </a:gs>
                </a:gsLst>
                <a:lin ang="5400000" scaled="0"/>
              </a:grad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sz="2400">
                  <a:solidFill>
                    <a:schemeClr val="bg1"/>
                  </a:solidFill>
                </a:endParaRPr>
              </a:p>
            </p:txBody>
          </p:sp>
        </p:grpSp>
        <p:sp>
          <p:nvSpPr>
            <p:cNvPr id="30" name="TextBox 72"/>
            <p:cNvSpPr txBox="1"/>
            <p:nvPr/>
          </p:nvSpPr>
          <p:spPr>
            <a:xfrm>
              <a:off x="3319849" y="349591"/>
              <a:ext cx="1372010" cy="315423"/>
            </a:xfrm>
            <a:prstGeom prst="rect">
              <a:avLst/>
            </a:prstGeom>
            <a:noFill/>
          </p:spPr>
          <p:txBody>
            <a:bodyPr wrap="none" rtlCol="0">
              <a:spAutoFit/>
            </a:bodyPr>
            <a:lstStyle/>
            <a:p>
              <a:r>
                <a:rPr lang="zh-CN" altLang="en-US" sz="2133" dirty="0">
                  <a:solidFill>
                    <a:schemeClr val="bg1"/>
                  </a:solidFill>
                  <a:latin typeface="微软雅黑" panose="020B0503020204020204" pitchFamily="34" charset="-122"/>
                  <a:ea typeface="微软雅黑" panose="020B0503020204020204" pitchFamily="34" charset="-122"/>
                </a:rPr>
                <a:t>点击添加文字</a:t>
              </a:r>
            </a:p>
          </p:txBody>
        </p:sp>
      </p:grpSp>
      <p:grpSp>
        <p:nvGrpSpPr>
          <p:cNvPr id="33" name="组合 32"/>
          <p:cNvGrpSpPr/>
          <p:nvPr/>
        </p:nvGrpSpPr>
        <p:grpSpPr>
          <a:xfrm>
            <a:off x="7333362" y="3992369"/>
            <a:ext cx="2243017" cy="420564"/>
            <a:chOff x="3009596" y="349591"/>
            <a:chExt cx="1682263" cy="315423"/>
          </a:xfrm>
        </p:grpSpPr>
        <p:grpSp>
          <p:nvGrpSpPr>
            <p:cNvPr id="34" name="组合 33"/>
            <p:cNvGrpSpPr/>
            <p:nvPr/>
          </p:nvGrpSpPr>
          <p:grpSpPr>
            <a:xfrm>
              <a:off x="3009596" y="385319"/>
              <a:ext cx="266260" cy="266260"/>
              <a:chOff x="3009596" y="385319"/>
              <a:chExt cx="266260" cy="266260"/>
            </a:xfrm>
          </p:grpSpPr>
          <p:sp>
            <p:nvSpPr>
              <p:cNvPr id="36" name="椭圆 35"/>
              <p:cNvSpPr/>
              <p:nvPr/>
            </p:nvSpPr>
            <p:spPr>
              <a:xfrm>
                <a:off x="3009596" y="385319"/>
                <a:ext cx="266260" cy="266260"/>
              </a:xfrm>
              <a:prstGeom prst="ellipse">
                <a:avLst/>
              </a:prstGeom>
              <a:noFill/>
              <a:ln>
                <a:solidFill>
                  <a:srgbClr val="FFFF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37" name="等腰三角形 36"/>
              <p:cNvSpPr/>
              <p:nvPr/>
            </p:nvSpPr>
            <p:spPr>
              <a:xfrm rot="5400000">
                <a:off x="3080055" y="450996"/>
                <a:ext cx="169200" cy="122400"/>
              </a:xfrm>
              <a:prstGeom prst="triangle">
                <a:avLst/>
              </a:prstGeom>
              <a:gradFill>
                <a:gsLst>
                  <a:gs pos="0">
                    <a:schemeClr val="bg1"/>
                  </a:gs>
                  <a:gs pos="100000">
                    <a:srgbClr val="FFFF66"/>
                  </a:gs>
                </a:gsLst>
                <a:lin ang="5400000" scaled="0"/>
              </a:grad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sz="2400">
                  <a:solidFill>
                    <a:schemeClr val="bg1"/>
                  </a:solidFill>
                </a:endParaRPr>
              </a:p>
            </p:txBody>
          </p:sp>
        </p:grpSp>
        <p:sp>
          <p:nvSpPr>
            <p:cNvPr id="35" name="TextBox 77"/>
            <p:cNvSpPr txBox="1"/>
            <p:nvPr/>
          </p:nvSpPr>
          <p:spPr>
            <a:xfrm>
              <a:off x="3319849" y="349591"/>
              <a:ext cx="1372010" cy="315423"/>
            </a:xfrm>
            <a:prstGeom prst="rect">
              <a:avLst/>
            </a:prstGeom>
            <a:noFill/>
          </p:spPr>
          <p:txBody>
            <a:bodyPr wrap="none" rtlCol="0">
              <a:spAutoFit/>
            </a:bodyPr>
            <a:lstStyle/>
            <a:p>
              <a:r>
                <a:rPr lang="zh-CN" altLang="en-US" sz="2133" dirty="0">
                  <a:solidFill>
                    <a:schemeClr val="bg1"/>
                  </a:solidFill>
                  <a:latin typeface="微软雅黑" panose="020B0503020204020204" pitchFamily="34" charset="-122"/>
                  <a:ea typeface="微软雅黑" panose="020B0503020204020204" pitchFamily="34" charset="-122"/>
                </a:rPr>
                <a:t>点击添加文字</a:t>
              </a:r>
            </a:p>
          </p:txBody>
        </p:sp>
      </p:grpSp>
    </p:spTree>
    <p:extLst>
      <p:ext uri="{BB962C8B-B14F-4D97-AF65-F5344CB8AC3E}">
        <p14:creationId xmlns:p14="http://schemas.microsoft.com/office/powerpoint/2010/main" val="1119484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outHorizontal)">
                                      <p:cBhvr>
                                        <p:cTn id="13" dur="500"/>
                                        <p:tgtEl>
                                          <p:spTgt spid="5"/>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2000"/>
                            </p:stCondLst>
                            <p:childTnLst>
                              <p:par>
                                <p:cTn id="23" presetID="2" presetClass="entr" presetSubtype="12"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0-#ppt_w/2"/>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par>
                                <p:cTn id="27" presetID="2" presetClass="entr" presetSubtype="12" fill="hold" nodeType="withEffect">
                                  <p:stCondLst>
                                    <p:cond delay="10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0-#ppt_w/2"/>
                                          </p:val>
                                        </p:tav>
                                        <p:tav tm="100000">
                                          <p:val>
                                            <p:strVal val="#ppt_x"/>
                                          </p:val>
                                        </p:tav>
                                      </p:tavLst>
                                    </p:anim>
                                    <p:anim calcmode="lin" valueType="num">
                                      <p:cBhvr additive="base">
                                        <p:cTn id="30" dur="500" fill="hold"/>
                                        <p:tgtEl>
                                          <p:spTgt spid="13"/>
                                        </p:tgtEl>
                                        <p:attrNameLst>
                                          <p:attrName>ppt_y</p:attrName>
                                        </p:attrNameLst>
                                      </p:cBhvr>
                                      <p:tavLst>
                                        <p:tav tm="0">
                                          <p:val>
                                            <p:strVal val="1+#ppt_h/2"/>
                                          </p:val>
                                        </p:tav>
                                        <p:tav tm="100000">
                                          <p:val>
                                            <p:strVal val="#ppt_y"/>
                                          </p:val>
                                        </p:tav>
                                      </p:tavLst>
                                    </p:anim>
                                  </p:childTnLst>
                                </p:cTn>
                              </p:par>
                              <p:par>
                                <p:cTn id="31" presetID="2" presetClass="entr" presetSubtype="12" fill="hold" nodeType="withEffect">
                                  <p:stCondLst>
                                    <p:cond delay="20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fill="hold"/>
                                        <p:tgtEl>
                                          <p:spTgt spid="18"/>
                                        </p:tgtEl>
                                        <p:attrNameLst>
                                          <p:attrName>ppt_x</p:attrName>
                                        </p:attrNameLst>
                                      </p:cBhvr>
                                      <p:tavLst>
                                        <p:tav tm="0">
                                          <p:val>
                                            <p:strVal val="0-#ppt_w/2"/>
                                          </p:val>
                                        </p:tav>
                                        <p:tav tm="100000">
                                          <p:val>
                                            <p:strVal val="#ppt_x"/>
                                          </p:val>
                                        </p:tav>
                                      </p:tavLst>
                                    </p:anim>
                                    <p:anim calcmode="lin" valueType="num">
                                      <p:cBhvr additive="base">
                                        <p:cTn id="34" dur="500" fill="hold"/>
                                        <p:tgtEl>
                                          <p:spTgt spid="18"/>
                                        </p:tgtEl>
                                        <p:attrNameLst>
                                          <p:attrName>ppt_y</p:attrName>
                                        </p:attrNameLst>
                                      </p:cBhvr>
                                      <p:tavLst>
                                        <p:tav tm="0">
                                          <p:val>
                                            <p:strVal val="1+#ppt_h/2"/>
                                          </p:val>
                                        </p:tav>
                                        <p:tav tm="100000">
                                          <p:val>
                                            <p:strVal val="#ppt_y"/>
                                          </p:val>
                                        </p:tav>
                                      </p:tavLst>
                                    </p:anim>
                                  </p:childTnLst>
                                </p:cTn>
                              </p:par>
                              <p:par>
                                <p:cTn id="35" presetID="2" presetClass="entr" presetSubtype="12" fill="hold" nodeType="withEffect">
                                  <p:stCondLst>
                                    <p:cond delay="30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0-#ppt_w/2"/>
                                          </p:val>
                                        </p:tav>
                                        <p:tav tm="100000">
                                          <p:val>
                                            <p:strVal val="#ppt_x"/>
                                          </p:val>
                                        </p:tav>
                                      </p:tavLst>
                                    </p:anim>
                                    <p:anim calcmode="lin" valueType="num">
                                      <p:cBhvr additive="base">
                                        <p:cTn id="38" dur="500" fill="hold"/>
                                        <p:tgtEl>
                                          <p:spTgt spid="23"/>
                                        </p:tgtEl>
                                        <p:attrNameLst>
                                          <p:attrName>ppt_y</p:attrName>
                                        </p:attrNameLst>
                                      </p:cBhvr>
                                      <p:tavLst>
                                        <p:tav tm="0">
                                          <p:val>
                                            <p:strVal val="1+#ppt_h/2"/>
                                          </p:val>
                                        </p:tav>
                                        <p:tav tm="100000">
                                          <p:val>
                                            <p:strVal val="#ppt_y"/>
                                          </p:val>
                                        </p:tav>
                                      </p:tavLst>
                                    </p:anim>
                                  </p:childTnLst>
                                </p:cTn>
                              </p:par>
                              <p:par>
                                <p:cTn id="39" presetID="2" presetClass="entr" presetSubtype="12" fill="hold" nodeType="withEffect">
                                  <p:stCondLst>
                                    <p:cond delay="400"/>
                                  </p:stCondLst>
                                  <p:childTnLst>
                                    <p:set>
                                      <p:cBhvr>
                                        <p:cTn id="40" dur="1" fill="hold">
                                          <p:stCondLst>
                                            <p:cond delay="0"/>
                                          </p:stCondLst>
                                        </p:cTn>
                                        <p:tgtEl>
                                          <p:spTgt spid="28"/>
                                        </p:tgtEl>
                                        <p:attrNameLst>
                                          <p:attrName>style.visibility</p:attrName>
                                        </p:attrNameLst>
                                      </p:cBhvr>
                                      <p:to>
                                        <p:strVal val="visible"/>
                                      </p:to>
                                    </p:set>
                                    <p:anim calcmode="lin" valueType="num">
                                      <p:cBhvr additive="base">
                                        <p:cTn id="41" dur="500" fill="hold"/>
                                        <p:tgtEl>
                                          <p:spTgt spid="28"/>
                                        </p:tgtEl>
                                        <p:attrNameLst>
                                          <p:attrName>ppt_x</p:attrName>
                                        </p:attrNameLst>
                                      </p:cBhvr>
                                      <p:tavLst>
                                        <p:tav tm="0">
                                          <p:val>
                                            <p:strVal val="0-#ppt_w/2"/>
                                          </p:val>
                                        </p:tav>
                                        <p:tav tm="100000">
                                          <p:val>
                                            <p:strVal val="#ppt_x"/>
                                          </p:val>
                                        </p:tav>
                                      </p:tavLst>
                                    </p:anim>
                                    <p:anim calcmode="lin" valueType="num">
                                      <p:cBhvr additive="base">
                                        <p:cTn id="42" dur="500" fill="hold"/>
                                        <p:tgtEl>
                                          <p:spTgt spid="28"/>
                                        </p:tgtEl>
                                        <p:attrNameLst>
                                          <p:attrName>ppt_y</p:attrName>
                                        </p:attrNameLst>
                                      </p:cBhvr>
                                      <p:tavLst>
                                        <p:tav tm="0">
                                          <p:val>
                                            <p:strVal val="1+#ppt_h/2"/>
                                          </p:val>
                                        </p:tav>
                                        <p:tav tm="100000">
                                          <p:val>
                                            <p:strVal val="#ppt_y"/>
                                          </p:val>
                                        </p:tav>
                                      </p:tavLst>
                                    </p:anim>
                                  </p:childTnLst>
                                </p:cTn>
                              </p:par>
                              <p:par>
                                <p:cTn id="43" presetID="2" presetClass="entr" presetSubtype="12" fill="hold" nodeType="withEffect">
                                  <p:stCondLst>
                                    <p:cond delay="500"/>
                                  </p:stCondLst>
                                  <p:childTnLst>
                                    <p:set>
                                      <p:cBhvr>
                                        <p:cTn id="44" dur="1" fill="hold">
                                          <p:stCondLst>
                                            <p:cond delay="0"/>
                                          </p:stCondLst>
                                        </p:cTn>
                                        <p:tgtEl>
                                          <p:spTgt spid="33"/>
                                        </p:tgtEl>
                                        <p:attrNameLst>
                                          <p:attrName>style.visibility</p:attrName>
                                        </p:attrNameLst>
                                      </p:cBhvr>
                                      <p:to>
                                        <p:strVal val="visible"/>
                                      </p:to>
                                    </p:set>
                                    <p:anim calcmode="lin" valueType="num">
                                      <p:cBhvr additive="base">
                                        <p:cTn id="45" dur="500" fill="hold"/>
                                        <p:tgtEl>
                                          <p:spTgt spid="33"/>
                                        </p:tgtEl>
                                        <p:attrNameLst>
                                          <p:attrName>ppt_x</p:attrName>
                                        </p:attrNameLst>
                                      </p:cBhvr>
                                      <p:tavLst>
                                        <p:tav tm="0">
                                          <p:val>
                                            <p:strVal val="0-#ppt_w/2"/>
                                          </p:val>
                                        </p:tav>
                                        <p:tav tm="100000">
                                          <p:val>
                                            <p:strVal val="#ppt_x"/>
                                          </p:val>
                                        </p:tav>
                                      </p:tavLst>
                                    </p:anim>
                                    <p:anim calcmode="lin" valueType="num">
                                      <p:cBhvr additive="base">
                                        <p:cTn id="46"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01 1"/>
          <p:cNvSpPr/>
          <p:nvPr/>
        </p:nvSpPr>
        <p:spPr>
          <a:xfrm>
            <a:off x="-8491" y="2757149"/>
            <a:ext cx="12200491" cy="171085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 name="01 4"/>
          <p:cNvSpPr txBox="1"/>
          <p:nvPr/>
        </p:nvSpPr>
        <p:spPr>
          <a:xfrm>
            <a:off x="527381" y="1283706"/>
            <a:ext cx="11329259" cy="1385379"/>
          </a:xfrm>
          <a:prstGeom prst="rect">
            <a:avLst/>
          </a:prstGeom>
          <a:noFill/>
        </p:spPr>
        <p:txBody>
          <a:bodyPr wrap="square" rtlCol="0">
            <a:spAutoFit/>
          </a:bodyPr>
          <a:lstStyle/>
          <a:p>
            <a:pPr>
              <a:lnSpc>
                <a:spcPct val="150000"/>
              </a:lnSpc>
            </a:pPr>
            <a:r>
              <a:rPr lang="zh-CN" altLang="en-US" sz="1867" dirty="0"/>
              <a:t>点击添加文字内容点击添加文字内容点击添加文字内容点击添加文字内容点击添加文字内容点击添加文字内容点击添加文字内容点击添加文字内容点击添加文字内容点击添加文字内容点击添加文字内容点击添加文字内容点击添加文字内容点击添加文字内容</a:t>
            </a:r>
          </a:p>
        </p:txBody>
      </p:sp>
      <p:grpSp>
        <p:nvGrpSpPr>
          <p:cNvPr id="6" name="Group 4"/>
          <p:cNvGrpSpPr/>
          <p:nvPr/>
        </p:nvGrpSpPr>
        <p:grpSpPr>
          <a:xfrm>
            <a:off x="6208256" y="3083520"/>
            <a:ext cx="2255520" cy="3225800"/>
            <a:chOff x="4983603" y="2032000"/>
            <a:chExt cx="2254933" cy="3225800"/>
          </a:xfrm>
        </p:grpSpPr>
        <p:sp>
          <p:nvSpPr>
            <p:cNvPr id="7" name="01 7"/>
            <p:cNvSpPr/>
            <p:nvPr/>
          </p:nvSpPr>
          <p:spPr bwMode="auto">
            <a:xfrm>
              <a:off x="4983603" y="2032000"/>
              <a:ext cx="2254933" cy="3225800"/>
            </a:xfrm>
            <a:prstGeom prst="rect">
              <a:avLst/>
            </a:prstGeom>
            <a:solidFill>
              <a:srgbClr val="FF0000"/>
            </a:solidFill>
            <a:ln w="12700" cap="flat" cmpd="sng" algn="ctr">
              <a:solidFill>
                <a:schemeClr val="bg1"/>
              </a:solidFill>
              <a:prstDash val="solid"/>
              <a:headEnd type="none" w="med" len="med"/>
              <a:tailEnd type="none" w="med" len="med"/>
            </a:ln>
            <a:effectLst/>
          </p:spPr>
          <p:txBody>
            <a:bodyPr rot="0" spcFirstLastPara="0" vertOverflow="overflow" horzOverflow="overflow" vert="horz" wrap="square" lIns="162517" tIns="81259" rIns="81259" bIns="162517" numCol="1" spcCol="0" rtlCol="0" fromWordArt="0" anchor="b" anchorCtr="0" forceAA="0" compatLnSpc="1">
              <a:prstTxWarp prst="textNoShape">
                <a:avLst/>
              </a:prstTxWarp>
              <a:noAutofit/>
            </a:bodyPr>
            <a:lstStyle/>
            <a:p>
              <a:pPr algn="ctr" defTabSz="1218312" fontAlgn="base">
                <a:spcBef>
                  <a:spcPct val="0"/>
                </a:spcBef>
                <a:spcAft>
                  <a:spcPct val="0"/>
                </a:spcAft>
              </a:pPr>
              <a:r>
                <a:rPr lang="zh-CN" altLang="en-US" sz="2400" kern="0" dirty="0">
                  <a:solidFill>
                    <a:srgbClr val="FFFFFF">
                      <a:lumMod val="20000"/>
                      <a:lumOff val="80000"/>
                      <a:alpha val="99000"/>
                    </a:srgbClr>
                  </a:solidFill>
                  <a:latin typeface="微软雅黑"/>
                  <a:cs typeface="Segoe UI" pitchFamily="34" charset="0"/>
                </a:rPr>
                <a:t>单击添加文本</a:t>
              </a:r>
              <a:endParaRPr lang="en-US" sz="2400" kern="0" spc="-67" dirty="0">
                <a:solidFill>
                  <a:srgbClr val="363535"/>
                </a:solidFill>
                <a:latin typeface="Segoe UI" pitchFamily="34" charset="0"/>
                <a:ea typeface="Segoe UI" pitchFamily="34" charset="0"/>
                <a:cs typeface="Segoe UI" pitchFamily="34" charset="0"/>
              </a:endParaRPr>
            </a:p>
          </p:txBody>
        </p:sp>
        <p:pic>
          <p:nvPicPr>
            <p:cNvPr id="8" name="Picture 11" descr="\\MAGNUM\Projects\Microsoft\Cloud Power FY12\Design\ICONS_PNG\Application.png"/>
            <p:cNvPicPr>
              <a:picLocks noChangeAspect="1" noChangeArrowheads="1"/>
            </p:cNvPicPr>
            <p:nvPr/>
          </p:nvPicPr>
          <p:blipFill rotWithShape="1">
            <a:blip r:embed="rId3" cstate="email">
              <a:biLevel thresh="25000"/>
              <a:extLst>
                <a:ext uri="{28A0092B-C50C-407E-A947-70E740481C1C}">
                  <a14:useLocalDpi xmlns:a14="http://schemas.microsoft.com/office/drawing/2010/main"/>
                </a:ext>
              </a:extLst>
            </a:blip>
            <a:srcRect/>
            <a:stretch/>
          </p:blipFill>
          <p:spPr bwMode="auto">
            <a:xfrm>
              <a:off x="5281826" y="2732985"/>
              <a:ext cx="1233608" cy="1006735"/>
            </a:xfrm>
            <a:prstGeom prst="rect">
              <a:avLst/>
            </a:prstGeom>
            <a:noFill/>
            <a:ln>
              <a:noFill/>
            </a:ln>
          </p:spPr>
        </p:pic>
        <p:pic>
          <p:nvPicPr>
            <p:cNvPr id="9" name="Picture 6" descr="\\MAGNUM\Projects\Microsoft\Cloud Power FY12\Design\Icons\PNGs\Web Service.png"/>
            <p:cNvPicPr>
              <a:picLocks noChangeAspect="1" noChangeArrowheads="1"/>
            </p:cNvPicPr>
            <p:nvPr/>
          </p:nvPicPr>
          <p:blipFill>
            <a:blip r:embed="rId4" cstate="email">
              <a:lum bright="100000"/>
              <a:extLst>
                <a:ext uri="{28A0092B-C50C-407E-A947-70E740481C1C}">
                  <a14:useLocalDpi xmlns:a14="http://schemas.microsoft.com/office/drawing/2010/main"/>
                </a:ext>
              </a:extLst>
            </a:blip>
            <a:srcRect/>
            <a:stretch>
              <a:fillRect/>
            </a:stretch>
          </p:blipFill>
          <p:spPr bwMode="auto">
            <a:xfrm>
              <a:off x="5898628" y="2115567"/>
              <a:ext cx="1211520" cy="1211836"/>
            </a:xfrm>
            <a:prstGeom prst="rect">
              <a:avLst/>
            </a:prstGeom>
            <a:noFill/>
          </p:spPr>
        </p:pic>
      </p:grpSp>
      <p:grpSp>
        <p:nvGrpSpPr>
          <p:cNvPr id="10" name="Group 3"/>
          <p:cNvGrpSpPr/>
          <p:nvPr/>
        </p:nvGrpSpPr>
        <p:grpSpPr>
          <a:xfrm>
            <a:off x="3536203" y="3083520"/>
            <a:ext cx="2255520" cy="3225800"/>
            <a:chOff x="2593375" y="2032000"/>
            <a:chExt cx="2254933" cy="3225800"/>
          </a:xfrm>
        </p:grpSpPr>
        <p:sp>
          <p:nvSpPr>
            <p:cNvPr id="11" name="01 6"/>
            <p:cNvSpPr/>
            <p:nvPr/>
          </p:nvSpPr>
          <p:spPr bwMode="auto">
            <a:xfrm>
              <a:off x="2593375" y="2032000"/>
              <a:ext cx="2254933" cy="3225800"/>
            </a:xfrm>
            <a:prstGeom prst="rect">
              <a:avLst/>
            </a:prstGeom>
            <a:solidFill>
              <a:schemeClr val="bg1">
                <a:lumMod val="75000"/>
              </a:schemeClr>
            </a:solidFill>
            <a:ln w="12700" cap="flat" cmpd="sng" algn="ctr">
              <a:solidFill>
                <a:schemeClr val="bg1"/>
              </a:solidFill>
              <a:prstDash val="solid"/>
              <a:headEnd type="none" w="med" len="med"/>
              <a:tailEnd type="none" w="med" len="med"/>
            </a:ln>
            <a:effectLst/>
          </p:spPr>
          <p:txBody>
            <a:bodyPr rot="0" spcFirstLastPara="0" vertOverflow="overflow" horzOverflow="overflow" vert="horz" wrap="square" lIns="162517" tIns="81259" rIns="81259" bIns="162517" numCol="1" spcCol="0" rtlCol="0" fromWordArt="0" anchor="b" anchorCtr="0" forceAA="0" compatLnSpc="1">
              <a:prstTxWarp prst="textNoShape">
                <a:avLst/>
              </a:prstTxWarp>
              <a:noAutofit/>
            </a:bodyPr>
            <a:lstStyle/>
            <a:p>
              <a:pPr algn="ctr" defTabSz="1218312" fontAlgn="base">
                <a:spcBef>
                  <a:spcPct val="0"/>
                </a:spcBef>
                <a:spcAft>
                  <a:spcPct val="0"/>
                </a:spcAft>
              </a:pPr>
              <a:r>
                <a:rPr lang="zh-CN" altLang="en-US" sz="2400" kern="0" dirty="0">
                  <a:solidFill>
                    <a:srgbClr val="FFFFFF">
                      <a:lumMod val="20000"/>
                      <a:lumOff val="80000"/>
                      <a:alpha val="99000"/>
                    </a:srgbClr>
                  </a:solidFill>
                  <a:latin typeface="微软雅黑"/>
                  <a:cs typeface="Segoe UI" pitchFamily="34" charset="0"/>
                </a:rPr>
                <a:t>单击添加文本</a:t>
              </a:r>
              <a:endParaRPr lang="en-US" sz="2400" kern="0" spc="-67" dirty="0">
                <a:solidFill>
                  <a:srgbClr val="363535"/>
                </a:solidFill>
                <a:latin typeface="Segoe UI" pitchFamily="34" charset="0"/>
                <a:ea typeface="Segoe UI" pitchFamily="34" charset="0"/>
                <a:cs typeface="Segoe UI" pitchFamily="34" charset="0"/>
              </a:endParaRPr>
            </a:p>
          </p:txBody>
        </p:sp>
        <p:pic>
          <p:nvPicPr>
            <p:cNvPr id="12" name="Picture 9" descr="\\MAGNUM\Projects\Microsoft\Cloud Power FY12\Design\Icons\PNGs\Optimized.png"/>
            <p:cNvPicPr>
              <a:picLocks noChangeAspect="1" noChangeArrowheads="1"/>
            </p:cNvPicPr>
            <p:nvPr/>
          </p:nvPicPr>
          <p:blipFill>
            <a:blip r:embed="rId5" cstate="email">
              <a:lum bright="100000"/>
              <a:extLst>
                <a:ext uri="{28A0092B-C50C-407E-A947-70E740481C1C}">
                  <a14:useLocalDpi xmlns:a14="http://schemas.microsoft.com/office/drawing/2010/main"/>
                </a:ext>
              </a:extLst>
            </a:blip>
            <a:stretch>
              <a:fillRect/>
            </a:stretch>
          </p:blipFill>
          <p:spPr bwMode="auto">
            <a:xfrm>
              <a:off x="2806596" y="2375527"/>
              <a:ext cx="1662643" cy="1663076"/>
            </a:xfrm>
            <a:prstGeom prst="rect">
              <a:avLst/>
            </a:prstGeom>
            <a:noFill/>
          </p:spPr>
        </p:pic>
      </p:grpSp>
      <p:grpSp>
        <p:nvGrpSpPr>
          <p:cNvPr id="13" name="Group 12"/>
          <p:cNvGrpSpPr/>
          <p:nvPr/>
        </p:nvGrpSpPr>
        <p:grpSpPr>
          <a:xfrm>
            <a:off x="8880309" y="3083520"/>
            <a:ext cx="2255520" cy="3225800"/>
            <a:chOff x="7373831" y="2032000"/>
            <a:chExt cx="2254933" cy="3225800"/>
          </a:xfrm>
        </p:grpSpPr>
        <p:sp>
          <p:nvSpPr>
            <p:cNvPr id="14" name="01 8"/>
            <p:cNvSpPr/>
            <p:nvPr/>
          </p:nvSpPr>
          <p:spPr bwMode="auto">
            <a:xfrm>
              <a:off x="7373831" y="2032000"/>
              <a:ext cx="2254933" cy="3225800"/>
            </a:xfrm>
            <a:prstGeom prst="rect">
              <a:avLst/>
            </a:prstGeom>
            <a:solidFill>
              <a:srgbClr val="C7C7C7"/>
            </a:solidFill>
            <a:ln w="12700" cap="flat" cmpd="sng" algn="ctr">
              <a:solidFill>
                <a:schemeClr val="bg1"/>
              </a:solidFill>
              <a:prstDash val="solid"/>
              <a:headEnd type="none" w="med" len="med"/>
              <a:tailEnd type="none" w="med" len="med"/>
            </a:ln>
            <a:effectLst/>
          </p:spPr>
          <p:txBody>
            <a:bodyPr rot="0" spcFirstLastPara="0" vertOverflow="overflow" horzOverflow="overflow" vert="horz" wrap="square" lIns="162517" tIns="81259" rIns="81259" bIns="162517" numCol="1" spcCol="0" rtlCol="0" fromWordArt="0" anchor="b" anchorCtr="0" forceAA="0" compatLnSpc="1">
              <a:prstTxWarp prst="textNoShape">
                <a:avLst/>
              </a:prstTxWarp>
              <a:noAutofit/>
            </a:bodyPr>
            <a:lstStyle/>
            <a:p>
              <a:pPr algn="ctr" defTabSz="1218312" fontAlgn="base">
                <a:spcBef>
                  <a:spcPct val="0"/>
                </a:spcBef>
                <a:spcAft>
                  <a:spcPct val="0"/>
                </a:spcAft>
              </a:pPr>
              <a:r>
                <a:rPr lang="zh-CN" altLang="en-US" sz="2400" kern="0" dirty="0">
                  <a:solidFill>
                    <a:srgbClr val="FFFFFF">
                      <a:lumMod val="20000"/>
                      <a:lumOff val="80000"/>
                      <a:alpha val="99000"/>
                    </a:srgbClr>
                  </a:solidFill>
                  <a:latin typeface="微软雅黑"/>
                  <a:cs typeface="Segoe UI" pitchFamily="34" charset="0"/>
                </a:rPr>
                <a:t>单击添加文本</a:t>
              </a:r>
              <a:endParaRPr lang="en-US" sz="2400" kern="0" spc="-67" dirty="0">
                <a:solidFill>
                  <a:srgbClr val="363535"/>
                </a:solidFill>
                <a:latin typeface="Segoe UI" pitchFamily="34" charset="0"/>
                <a:ea typeface="Segoe UI" pitchFamily="34" charset="0"/>
                <a:cs typeface="Segoe UI" pitchFamily="34" charset="0"/>
              </a:endParaRPr>
            </a:p>
          </p:txBody>
        </p:sp>
        <p:pic>
          <p:nvPicPr>
            <p:cNvPr id="15" name="Picture 30" descr="service-based.png"/>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7837833" y="2412999"/>
              <a:ext cx="1405359" cy="1457276"/>
            </a:xfrm>
            <a:prstGeom prst="rect">
              <a:avLst/>
            </a:prstGeom>
            <a:noFill/>
            <a:ln>
              <a:noFill/>
            </a:ln>
          </p:spPr>
        </p:pic>
      </p:grpSp>
      <p:grpSp>
        <p:nvGrpSpPr>
          <p:cNvPr id="16" name="Group 2"/>
          <p:cNvGrpSpPr/>
          <p:nvPr/>
        </p:nvGrpSpPr>
        <p:grpSpPr>
          <a:xfrm>
            <a:off x="864149" y="3083520"/>
            <a:ext cx="2255520" cy="3225800"/>
            <a:chOff x="203147" y="2032000"/>
            <a:chExt cx="2254933" cy="3225800"/>
          </a:xfrm>
        </p:grpSpPr>
        <p:sp>
          <p:nvSpPr>
            <p:cNvPr id="17" name="01 5"/>
            <p:cNvSpPr/>
            <p:nvPr/>
          </p:nvSpPr>
          <p:spPr bwMode="auto">
            <a:xfrm>
              <a:off x="203147" y="2032000"/>
              <a:ext cx="2254933" cy="3225800"/>
            </a:xfrm>
            <a:prstGeom prst="rect">
              <a:avLst/>
            </a:prstGeom>
            <a:solidFill>
              <a:srgbClr val="FF0000"/>
            </a:solidFill>
            <a:ln w="12700" cap="flat" cmpd="sng" algn="ctr">
              <a:solidFill>
                <a:schemeClr val="bg1"/>
              </a:solidFill>
              <a:prstDash val="solid"/>
              <a:headEnd type="none" w="med" len="med"/>
              <a:tailEnd type="none" w="med" len="med"/>
            </a:ln>
            <a:effectLst/>
          </p:spPr>
          <p:txBody>
            <a:bodyPr rot="0" spcFirstLastPara="0" vertOverflow="overflow" horzOverflow="overflow" vert="horz" wrap="square" lIns="162517" tIns="81259" rIns="81259" bIns="162517" numCol="1" spcCol="0" rtlCol="0" fromWordArt="0" anchor="b" anchorCtr="0" forceAA="0" compatLnSpc="1">
              <a:prstTxWarp prst="textNoShape">
                <a:avLst/>
              </a:prstTxWarp>
              <a:noAutofit/>
            </a:bodyPr>
            <a:lstStyle/>
            <a:p>
              <a:pPr algn="ctr" defTabSz="1218312" fontAlgn="base">
                <a:spcBef>
                  <a:spcPct val="0"/>
                </a:spcBef>
                <a:spcAft>
                  <a:spcPct val="0"/>
                </a:spcAft>
              </a:pPr>
              <a:r>
                <a:rPr lang="zh-CN" altLang="en-US" sz="2400" kern="0" dirty="0">
                  <a:solidFill>
                    <a:srgbClr val="FFFFFF">
                      <a:lumMod val="20000"/>
                      <a:lumOff val="80000"/>
                      <a:alpha val="99000"/>
                    </a:srgbClr>
                  </a:solidFill>
                  <a:latin typeface="微软雅黑"/>
                  <a:cs typeface="Segoe UI" pitchFamily="34" charset="0"/>
                </a:rPr>
                <a:t>单击添加文本</a:t>
              </a:r>
              <a:endParaRPr lang="en-US" sz="3733" kern="0" spc="-67" dirty="0">
                <a:solidFill>
                  <a:srgbClr val="363535"/>
                </a:solidFill>
                <a:latin typeface="Segoe UI" pitchFamily="34" charset="0"/>
                <a:ea typeface="Segoe UI" pitchFamily="34" charset="0"/>
                <a:cs typeface="Segoe UI" pitchFamily="34" charset="0"/>
              </a:endParaRPr>
            </a:p>
          </p:txBody>
        </p:sp>
        <p:pic>
          <p:nvPicPr>
            <p:cNvPr id="18" name="Picture 3" descr="C:\Users\mitchellg\Desktop\Simple_Licensing.png"/>
            <p:cNvPicPr>
              <a:picLocks noChangeAspect="1" noChangeArrowheads="1"/>
            </p:cNvPicPr>
            <p:nvPr/>
          </p:nvPicPr>
          <p:blipFill>
            <a:blip r:embed="rId7" cstate="email">
              <a:lum bright="100000"/>
              <a:extLst>
                <a:ext uri="{28A0092B-C50C-407E-A947-70E740481C1C}">
                  <a14:useLocalDpi xmlns:a14="http://schemas.microsoft.com/office/drawing/2010/main"/>
                </a:ext>
              </a:extLst>
            </a:blip>
            <a:srcRect/>
            <a:stretch>
              <a:fillRect/>
            </a:stretch>
          </p:blipFill>
          <p:spPr bwMode="auto">
            <a:xfrm>
              <a:off x="1181418" y="2921003"/>
              <a:ext cx="1053202" cy="1053476"/>
            </a:xfrm>
            <a:prstGeom prst="rect">
              <a:avLst/>
            </a:prstGeom>
            <a:noFill/>
          </p:spPr>
        </p:pic>
        <p:pic>
          <p:nvPicPr>
            <p:cNvPr id="19" name="Picture 2" descr="\\MAGNUM\Projects\Microsoft\Cloud Power FY12\Design\Icons\PNGs\Server_2.png"/>
            <p:cNvPicPr>
              <a:picLocks noChangeAspect="1" noChangeArrowheads="1"/>
            </p:cNvPicPr>
            <p:nvPr/>
          </p:nvPicPr>
          <p:blipFill>
            <a:blip r:embed="rId8" cstate="email">
              <a:lum bright="100000"/>
              <a:extLst>
                <a:ext uri="{28A0092B-C50C-407E-A947-70E740481C1C}">
                  <a14:useLocalDpi xmlns:a14="http://schemas.microsoft.com/office/drawing/2010/main"/>
                </a:ext>
              </a:extLst>
            </a:blip>
            <a:srcRect/>
            <a:stretch>
              <a:fillRect/>
            </a:stretch>
          </p:blipFill>
          <p:spPr bwMode="auto">
            <a:xfrm>
              <a:off x="304724" y="2413004"/>
              <a:ext cx="1366547" cy="1099393"/>
            </a:xfrm>
            <a:prstGeom prst="rect">
              <a:avLst/>
            </a:prstGeom>
            <a:noFill/>
          </p:spPr>
        </p:pic>
      </p:grpSp>
      <p:sp>
        <p:nvSpPr>
          <p:cNvPr id="3" name="标题 2"/>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083154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7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2" presetClass="entr" presetSubtype="4"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down)">
                                      <p:cBhvr>
                                        <p:cTn id="17" dur="500"/>
                                        <p:tgtEl>
                                          <p:spTgt spid="16"/>
                                        </p:tgtEl>
                                      </p:cBhvr>
                                    </p:animEffect>
                                  </p:childTnLst>
                                </p:cTn>
                              </p:par>
                              <p:par>
                                <p:cTn id="18" presetID="22" presetClass="entr" presetSubtype="1" fill="hold" nodeType="withEffect">
                                  <p:stCondLst>
                                    <p:cond delay="200"/>
                                  </p:stCondLst>
                                  <p:childTnLst>
                                    <p:set>
                                      <p:cBhvr>
                                        <p:cTn id="19" dur="1" fill="hold">
                                          <p:stCondLst>
                                            <p:cond delay="0"/>
                                          </p:stCondLst>
                                        </p:cTn>
                                        <p:tgtEl>
                                          <p:spTgt spid="10"/>
                                        </p:tgtEl>
                                        <p:attrNameLst>
                                          <p:attrName>style.visibility</p:attrName>
                                        </p:attrNameLst>
                                      </p:cBhvr>
                                      <p:to>
                                        <p:strVal val="visible"/>
                                      </p:to>
                                    </p:set>
                                    <p:animEffect transition="in" filter="wipe(up)">
                                      <p:cBhvr>
                                        <p:cTn id="20" dur="500"/>
                                        <p:tgtEl>
                                          <p:spTgt spid="10"/>
                                        </p:tgtEl>
                                      </p:cBhvr>
                                    </p:animEffect>
                                  </p:childTnLst>
                                </p:cTn>
                              </p:par>
                              <p:par>
                                <p:cTn id="21" presetID="22" presetClass="entr" presetSubtype="4" fill="hold" nodeType="withEffect">
                                  <p:stCondLst>
                                    <p:cond delay="30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par>
                                <p:cTn id="24" presetID="22" presetClass="entr" presetSubtype="1" fill="hold" nodeType="withEffect">
                                  <p:stCondLst>
                                    <p:cond delay="400"/>
                                  </p:stCondLst>
                                  <p:childTnLst>
                                    <p:set>
                                      <p:cBhvr>
                                        <p:cTn id="25" dur="1" fill="hold">
                                          <p:stCondLst>
                                            <p:cond delay="0"/>
                                          </p:stCondLst>
                                        </p:cTn>
                                        <p:tgtEl>
                                          <p:spTgt spid="13"/>
                                        </p:tgtEl>
                                        <p:attrNameLst>
                                          <p:attrName>style.visibility</p:attrName>
                                        </p:attrNameLst>
                                      </p:cBhvr>
                                      <p:to>
                                        <p:strVal val="visible"/>
                                      </p:to>
                                    </p:set>
                                    <p:animEffect transition="in" filter="wipe(up)">
                                      <p:cBhvr>
                                        <p:cTn id="2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2"/>
          <p:cNvSpPr>
            <a:spLocks noChangeArrowheads="1"/>
          </p:cNvSpPr>
          <p:nvPr/>
        </p:nvSpPr>
        <p:spPr bwMode="auto">
          <a:xfrm>
            <a:off x="429685" y="4701118"/>
            <a:ext cx="7006167" cy="1504949"/>
          </a:xfrm>
          <a:prstGeom prst="ellipse">
            <a:avLst/>
          </a:prstGeom>
          <a:gradFill rotWithShape="1">
            <a:gsLst>
              <a:gs pos="0">
                <a:srgbClr val="FFFFFF">
                  <a:alpha val="89998"/>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sz="2400">
              <a:latin typeface="Arial" charset="0"/>
            </a:endParaRPr>
          </a:p>
        </p:txBody>
      </p:sp>
      <p:grpSp>
        <p:nvGrpSpPr>
          <p:cNvPr id="3" name="Group 131"/>
          <p:cNvGrpSpPr>
            <a:grpSpLocks/>
          </p:cNvGrpSpPr>
          <p:nvPr/>
        </p:nvGrpSpPr>
        <p:grpSpPr bwMode="auto">
          <a:xfrm>
            <a:off x="1320801" y="4447118"/>
            <a:ext cx="5484284" cy="1780116"/>
            <a:chOff x="0" y="0"/>
            <a:chExt cx="3229" cy="1067"/>
          </a:xfrm>
        </p:grpSpPr>
        <p:sp>
          <p:nvSpPr>
            <p:cNvPr id="4" name="01 4"/>
            <p:cNvSpPr>
              <a:spLocks/>
            </p:cNvSpPr>
            <p:nvPr/>
          </p:nvSpPr>
          <p:spPr bwMode="auto">
            <a:xfrm>
              <a:off x="1" y="0"/>
              <a:ext cx="3167" cy="552"/>
            </a:xfrm>
            <a:custGeom>
              <a:avLst/>
              <a:gdLst>
                <a:gd name="T0" fmla="*/ 3167 w 2763"/>
                <a:gd name="T1" fmla="*/ 256 h 450"/>
                <a:gd name="T2" fmla="*/ 2368 w 2763"/>
                <a:gd name="T3" fmla="*/ 0 h 450"/>
                <a:gd name="T4" fmla="*/ 0 w 2763"/>
                <a:gd name="T5" fmla="*/ 227 h 450"/>
                <a:gd name="T6" fmla="*/ 752 w 2763"/>
                <a:gd name="T7" fmla="*/ 552 h 450"/>
                <a:gd name="T8" fmla="*/ 760 w 2763"/>
                <a:gd name="T9" fmla="*/ 543 h 450"/>
                <a:gd name="T10" fmla="*/ 3167 w 2763"/>
                <a:gd name="T11" fmla="*/ 256 h 450"/>
                <a:gd name="T12" fmla="*/ 0 60000 65536"/>
                <a:gd name="T13" fmla="*/ 0 60000 65536"/>
                <a:gd name="T14" fmla="*/ 0 60000 65536"/>
                <a:gd name="T15" fmla="*/ 0 60000 65536"/>
                <a:gd name="T16" fmla="*/ 0 60000 65536"/>
                <a:gd name="T17" fmla="*/ 0 60000 65536"/>
                <a:gd name="T18" fmla="*/ 0 w 2763"/>
                <a:gd name="T19" fmla="*/ 0 h 450"/>
                <a:gd name="T20" fmla="*/ 2763 w 2763"/>
                <a:gd name="T21" fmla="*/ 450 h 450"/>
              </a:gdLst>
              <a:ahLst/>
              <a:cxnLst>
                <a:cxn ang="T12">
                  <a:pos x="T0" y="T1"/>
                </a:cxn>
                <a:cxn ang="T13">
                  <a:pos x="T2" y="T3"/>
                </a:cxn>
                <a:cxn ang="T14">
                  <a:pos x="T4" y="T5"/>
                </a:cxn>
                <a:cxn ang="T15">
                  <a:pos x="T6" y="T7"/>
                </a:cxn>
                <a:cxn ang="T16">
                  <a:pos x="T8" y="T9"/>
                </a:cxn>
                <a:cxn ang="T17">
                  <a:pos x="T10" y="T11"/>
                </a:cxn>
              </a:cxnLst>
              <a:rect l="T18" t="T19" r="T20" b="T21"/>
              <a:pathLst>
                <a:path w="2763" h="450">
                  <a:moveTo>
                    <a:pt x="2763" y="209"/>
                  </a:moveTo>
                  <a:lnTo>
                    <a:pt x="2066" y="0"/>
                  </a:lnTo>
                  <a:lnTo>
                    <a:pt x="0" y="185"/>
                  </a:lnTo>
                  <a:lnTo>
                    <a:pt x="656" y="450"/>
                  </a:lnTo>
                  <a:lnTo>
                    <a:pt x="663" y="443"/>
                  </a:lnTo>
                  <a:lnTo>
                    <a:pt x="2763" y="209"/>
                  </a:lnTo>
                  <a:close/>
                </a:path>
              </a:pathLst>
            </a:custGeom>
            <a:gradFill rotWithShape="1">
              <a:gsLst>
                <a:gs pos="0">
                  <a:srgbClr val="333333"/>
                </a:gs>
                <a:gs pos="100000">
                  <a:srgbClr val="5F5F5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grpSp>
          <p:nvGrpSpPr>
            <p:cNvPr id="5" name="Group 133"/>
            <p:cNvGrpSpPr>
              <a:grpSpLocks/>
            </p:cNvGrpSpPr>
            <p:nvPr/>
          </p:nvGrpSpPr>
          <p:grpSpPr bwMode="auto">
            <a:xfrm>
              <a:off x="0" y="227"/>
              <a:ext cx="3229" cy="840"/>
              <a:chOff x="0" y="0"/>
              <a:chExt cx="3229" cy="840"/>
            </a:xfrm>
          </p:grpSpPr>
          <p:sp>
            <p:nvSpPr>
              <p:cNvPr id="6" name="01 6"/>
              <p:cNvSpPr>
                <a:spLocks/>
              </p:cNvSpPr>
              <p:nvPr/>
            </p:nvSpPr>
            <p:spPr bwMode="auto">
              <a:xfrm>
                <a:off x="13" y="419"/>
                <a:ext cx="900" cy="403"/>
              </a:xfrm>
              <a:custGeom>
                <a:avLst/>
                <a:gdLst>
                  <a:gd name="T0" fmla="*/ 214 w 785"/>
                  <a:gd name="T1" fmla="*/ 0 h 328"/>
                  <a:gd name="T2" fmla="*/ 0 w 785"/>
                  <a:gd name="T3" fmla="*/ 11 h 328"/>
                  <a:gd name="T4" fmla="*/ 736 w 785"/>
                  <a:gd name="T5" fmla="*/ 403 h 328"/>
                  <a:gd name="T6" fmla="*/ 900 w 785"/>
                  <a:gd name="T7" fmla="*/ 382 h 328"/>
                  <a:gd name="T8" fmla="*/ 214 w 785"/>
                  <a:gd name="T9" fmla="*/ 0 h 328"/>
                  <a:gd name="T10" fmla="*/ 0 60000 65536"/>
                  <a:gd name="T11" fmla="*/ 0 60000 65536"/>
                  <a:gd name="T12" fmla="*/ 0 60000 65536"/>
                  <a:gd name="T13" fmla="*/ 0 60000 65536"/>
                  <a:gd name="T14" fmla="*/ 0 60000 65536"/>
                  <a:gd name="T15" fmla="*/ 0 w 785"/>
                  <a:gd name="T16" fmla="*/ 0 h 328"/>
                  <a:gd name="T17" fmla="*/ 785 w 785"/>
                  <a:gd name="T18" fmla="*/ 328 h 328"/>
                </a:gdLst>
                <a:ahLst/>
                <a:cxnLst>
                  <a:cxn ang="T10">
                    <a:pos x="T0" y="T1"/>
                  </a:cxn>
                  <a:cxn ang="T11">
                    <a:pos x="T2" y="T3"/>
                  </a:cxn>
                  <a:cxn ang="T12">
                    <a:pos x="T4" y="T5"/>
                  </a:cxn>
                  <a:cxn ang="T13">
                    <a:pos x="T6" y="T7"/>
                  </a:cxn>
                  <a:cxn ang="T14">
                    <a:pos x="T8" y="T9"/>
                  </a:cxn>
                </a:cxnLst>
                <a:rect l="T15" t="T16" r="T17" b="T18"/>
                <a:pathLst>
                  <a:path w="785" h="328">
                    <a:moveTo>
                      <a:pt x="187" y="0"/>
                    </a:moveTo>
                    <a:lnTo>
                      <a:pt x="0" y="9"/>
                    </a:lnTo>
                    <a:lnTo>
                      <a:pt x="642" y="328"/>
                    </a:lnTo>
                    <a:lnTo>
                      <a:pt x="785" y="311"/>
                    </a:lnTo>
                    <a:lnTo>
                      <a:pt x="187" y="0"/>
                    </a:lnTo>
                    <a:close/>
                  </a:path>
                </a:pathLst>
              </a:custGeom>
              <a:gradFill rotWithShape="1">
                <a:gsLst>
                  <a:gs pos="0">
                    <a:srgbClr val="969696"/>
                  </a:gs>
                  <a:gs pos="100000">
                    <a:srgbClr val="4D4D4D"/>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7" name="01 7"/>
              <p:cNvSpPr>
                <a:spLocks/>
              </p:cNvSpPr>
              <p:nvPr/>
            </p:nvSpPr>
            <p:spPr bwMode="auto">
              <a:xfrm>
                <a:off x="88" y="45"/>
                <a:ext cx="718" cy="764"/>
              </a:xfrm>
              <a:custGeom>
                <a:avLst/>
                <a:gdLst>
                  <a:gd name="T0" fmla="*/ 0 w 593"/>
                  <a:gd name="T1" fmla="*/ 0 h 590"/>
                  <a:gd name="T2" fmla="*/ 0 w 593"/>
                  <a:gd name="T3" fmla="*/ 391 h 590"/>
                  <a:gd name="T4" fmla="*/ 718 w 593"/>
                  <a:gd name="T5" fmla="*/ 764 h 590"/>
                  <a:gd name="T6" fmla="*/ 718 w 593"/>
                  <a:gd name="T7" fmla="*/ 303 h 590"/>
                  <a:gd name="T8" fmla="*/ 0 w 593"/>
                  <a:gd name="T9" fmla="*/ 0 h 590"/>
                  <a:gd name="T10" fmla="*/ 0 60000 65536"/>
                  <a:gd name="T11" fmla="*/ 0 60000 65536"/>
                  <a:gd name="T12" fmla="*/ 0 60000 65536"/>
                  <a:gd name="T13" fmla="*/ 0 60000 65536"/>
                  <a:gd name="T14" fmla="*/ 0 60000 65536"/>
                  <a:gd name="T15" fmla="*/ 0 w 593"/>
                  <a:gd name="T16" fmla="*/ 0 h 590"/>
                  <a:gd name="T17" fmla="*/ 593 w 593"/>
                  <a:gd name="T18" fmla="*/ 590 h 590"/>
                </a:gdLst>
                <a:ahLst/>
                <a:cxnLst>
                  <a:cxn ang="T10">
                    <a:pos x="T0" y="T1"/>
                  </a:cxn>
                  <a:cxn ang="T11">
                    <a:pos x="T2" y="T3"/>
                  </a:cxn>
                  <a:cxn ang="T12">
                    <a:pos x="T4" y="T5"/>
                  </a:cxn>
                  <a:cxn ang="T13">
                    <a:pos x="T6" y="T7"/>
                  </a:cxn>
                  <a:cxn ang="T14">
                    <a:pos x="T8" y="T9"/>
                  </a:cxn>
                </a:cxnLst>
                <a:rect l="T15" t="T16" r="T17" b="T18"/>
                <a:pathLst>
                  <a:path w="593" h="590">
                    <a:moveTo>
                      <a:pt x="0" y="0"/>
                    </a:moveTo>
                    <a:cubicBezTo>
                      <a:pt x="0" y="0"/>
                      <a:pt x="11" y="143"/>
                      <a:pt x="0" y="302"/>
                    </a:cubicBezTo>
                    <a:cubicBezTo>
                      <a:pt x="593" y="590"/>
                      <a:pt x="593" y="590"/>
                      <a:pt x="593" y="590"/>
                    </a:cubicBezTo>
                    <a:cubicBezTo>
                      <a:pt x="593" y="234"/>
                      <a:pt x="593" y="234"/>
                      <a:pt x="593" y="234"/>
                    </a:cubicBezTo>
                    <a:lnTo>
                      <a:pt x="0" y="0"/>
                    </a:lnTo>
                    <a:close/>
                  </a:path>
                </a:pathLst>
              </a:custGeom>
              <a:gradFill rotWithShape="1">
                <a:gsLst>
                  <a:gs pos="0">
                    <a:srgbClr val="EAEAEA"/>
                  </a:gs>
                  <a:gs pos="100000">
                    <a:srgbClr val="FFFFFF"/>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8" name="01 8"/>
              <p:cNvSpPr>
                <a:spLocks/>
              </p:cNvSpPr>
              <p:nvPr/>
            </p:nvSpPr>
            <p:spPr bwMode="auto">
              <a:xfrm>
                <a:off x="0" y="0"/>
                <a:ext cx="778" cy="840"/>
              </a:xfrm>
              <a:custGeom>
                <a:avLst/>
                <a:gdLst>
                  <a:gd name="T0" fmla="*/ 754 w 643"/>
                  <a:gd name="T1" fmla="*/ 324 h 648"/>
                  <a:gd name="T2" fmla="*/ 1 w 643"/>
                  <a:gd name="T3" fmla="*/ 0 h 648"/>
                  <a:gd name="T4" fmla="*/ 0 w 643"/>
                  <a:gd name="T5" fmla="*/ 17 h 648"/>
                  <a:gd name="T6" fmla="*/ 737 w 643"/>
                  <a:gd name="T7" fmla="*/ 341 h 648"/>
                  <a:gd name="T8" fmla="*/ 745 w 643"/>
                  <a:gd name="T9" fmla="*/ 821 h 648"/>
                  <a:gd name="T10" fmla="*/ 12 w 643"/>
                  <a:gd name="T11" fmla="*/ 430 h 648"/>
                  <a:gd name="T12" fmla="*/ 13 w 643"/>
                  <a:gd name="T13" fmla="*/ 445 h 648"/>
                  <a:gd name="T14" fmla="*/ 743 w 643"/>
                  <a:gd name="T15" fmla="*/ 840 h 648"/>
                  <a:gd name="T16" fmla="*/ 761 w 643"/>
                  <a:gd name="T17" fmla="*/ 840 h 648"/>
                  <a:gd name="T18" fmla="*/ 754 w 643"/>
                  <a:gd name="T19" fmla="*/ 324 h 6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43"/>
                  <a:gd name="T31" fmla="*/ 0 h 648"/>
                  <a:gd name="T32" fmla="*/ 643 w 643"/>
                  <a:gd name="T33" fmla="*/ 648 h 64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43" h="648">
                    <a:moveTo>
                      <a:pt x="623" y="250"/>
                    </a:moveTo>
                    <a:cubicBezTo>
                      <a:pt x="1" y="0"/>
                      <a:pt x="1" y="0"/>
                      <a:pt x="1" y="0"/>
                    </a:cubicBezTo>
                    <a:cubicBezTo>
                      <a:pt x="0" y="13"/>
                      <a:pt x="0" y="13"/>
                      <a:pt x="0" y="13"/>
                    </a:cubicBezTo>
                    <a:cubicBezTo>
                      <a:pt x="609" y="263"/>
                      <a:pt x="609" y="263"/>
                      <a:pt x="609" y="263"/>
                    </a:cubicBezTo>
                    <a:cubicBezTo>
                      <a:pt x="609" y="263"/>
                      <a:pt x="631" y="330"/>
                      <a:pt x="616" y="633"/>
                    </a:cubicBezTo>
                    <a:cubicBezTo>
                      <a:pt x="10" y="332"/>
                      <a:pt x="10" y="332"/>
                      <a:pt x="10" y="332"/>
                    </a:cubicBezTo>
                    <a:cubicBezTo>
                      <a:pt x="11" y="343"/>
                      <a:pt x="11" y="343"/>
                      <a:pt x="11" y="343"/>
                    </a:cubicBezTo>
                    <a:cubicBezTo>
                      <a:pt x="614" y="648"/>
                      <a:pt x="614" y="648"/>
                      <a:pt x="614" y="648"/>
                    </a:cubicBezTo>
                    <a:cubicBezTo>
                      <a:pt x="629" y="648"/>
                      <a:pt x="629" y="648"/>
                      <a:pt x="629" y="648"/>
                    </a:cubicBezTo>
                    <a:cubicBezTo>
                      <a:pt x="643" y="363"/>
                      <a:pt x="623" y="250"/>
                      <a:pt x="623" y="250"/>
                    </a:cubicBezTo>
                    <a:close/>
                  </a:path>
                </a:pathLst>
              </a:custGeom>
              <a:solidFill>
                <a:srgbClr val="B7B8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9" name="01 9"/>
              <p:cNvSpPr>
                <a:spLocks/>
              </p:cNvSpPr>
              <p:nvPr/>
            </p:nvSpPr>
            <p:spPr bwMode="auto">
              <a:xfrm>
                <a:off x="753" y="29"/>
                <a:ext cx="2476" cy="811"/>
              </a:xfrm>
              <a:custGeom>
                <a:avLst/>
                <a:gdLst>
                  <a:gd name="T0" fmla="*/ 8 w 2047"/>
                  <a:gd name="T1" fmla="*/ 287 h 625"/>
                  <a:gd name="T2" fmla="*/ 0 w 2047"/>
                  <a:gd name="T3" fmla="*/ 296 h 625"/>
                  <a:gd name="T4" fmla="*/ 8 w 2047"/>
                  <a:gd name="T5" fmla="*/ 811 h 625"/>
                  <a:gd name="T6" fmla="*/ 2436 w 2047"/>
                  <a:gd name="T7" fmla="*/ 426 h 625"/>
                  <a:gd name="T8" fmla="*/ 2416 w 2047"/>
                  <a:gd name="T9" fmla="*/ 0 h 625"/>
                  <a:gd name="T10" fmla="*/ 8 w 2047"/>
                  <a:gd name="T11" fmla="*/ 287 h 6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047" h="625">
                    <a:moveTo>
                      <a:pt x="7" y="221"/>
                    </a:moveTo>
                    <a:cubicBezTo>
                      <a:pt x="0" y="228"/>
                      <a:pt x="0" y="228"/>
                      <a:pt x="0" y="228"/>
                    </a:cubicBezTo>
                    <a:cubicBezTo>
                      <a:pt x="0" y="228"/>
                      <a:pt x="21" y="340"/>
                      <a:pt x="7" y="625"/>
                    </a:cubicBezTo>
                    <a:cubicBezTo>
                      <a:pt x="2014" y="328"/>
                      <a:pt x="2014" y="328"/>
                      <a:pt x="2014" y="328"/>
                    </a:cubicBezTo>
                    <a:cubicBezTo>
                      <a:pt x="2014" y="328"/>
                      <a:pt x="2047" y="125"/>
                      <a:pt x="1997" y="0"/>
                    </a:cubicBezTo>
                    <a:lnTo>
                      <a:pt x="7" y="221"/>
                    </a:lnTo>
                    <a:close/>
                  </a:path>
                </a:pathLst>
              </a:custGeom>
              <a:gradFill rotWithShape="1">
                <a:gsLst>
                  <a:gs pos="0">
                    <a:srgbClr val="C0C0C0"/>
                  </a:gs>
                  <a:gs pos="50000">
                    <a:srgbClr val="B2B2B2"/>
                  </a:gs>
                  <a:gs pos="100000">
                    <a:srgbClr val="C0C0C0"/>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grpSp>
      </p:grpSp>
      <p:grpSp>
        <p:nvGrpSpPr>
          <p:cNvPr id="10" name="Group 138"/>
          <p:cNvGrpSpPr>
            <a:grpSpLocks/>
          </p:cNvGrpSpPr>
          <p:nvPr/>
        </p:nvGrpSpPr>
        <p:grpSpPr bwMode="auto">
          <a:xfrm>
            <a:off x="1274233" y="4074585"/>
            <a:ext cx="4902200" cy="1223433"/>
            <a:chOff x="0" y="0"/>
            <a:chExt cx="2887" cy="733"/>
          </a:xfrm>
        </p:grpSpPr>
        <p:sp>
          <p:nvSpPr>
            <p:cNvPr id="11" name="01 11"/>
            <p:cNvSpPr>
              <a:spLocks/>
            </p:cNvSpPr>
            <p:nvPr/>
          </p:nvSpPr>
          <p:spPr bwMode="auto">
            <a:xfrm>
              <a:off x="0" y="443"/>
              <a:ext cx="1331" cy="273"/>
            </a:xfrm>
            <a:custGeom>
              <a:avLst/>
              <a:gdLst>
                <a:gd name="T0" fmla="*/ 211 w 1162"/>
                <a:gd name="T1" fmla="*/ 0 h 223"/>
                <a:gd name="T2" fmla="*/ 0 w 1162"/>
                <a:gd name="T3" fmla="*/ 22 h 223"/>
                <a:gd name="T4" fmla="*/ 1190 w 1162"/>
                <a:gd name="T5" fmla="*/ 273 h 223"/>
                <a:gd name="T6" fmla="*/ 1331 w 1162"/>
                <a:gd name="T7" fmla="*/ 241 h 223"/>
                <a:gd name="T8" fmla="*/ 211 w 1162"/>
                <a:gd name="T9" fmla="*/ 0 h 223"/>
                <a:gd name="T10" fmla="*/ 0 60000 65536"/>
                <a:gd name="T11" fmla="*/ 0 60000 65536"/>
                <a:gd name="T12" fmla="*/ 0 60000 65536"/>
                <a:gd name="T13" fmla="*/ 0 60000 65536"/>
                <a:gd name="T14" fmla="*/ 0 60000 65536"/>
                <a:gd name="T15" fmla="*/ 0 w 1162"/>
                <a:gd name="T16" fmla="*/ 0 h 223"/>
                <a:gd name="T17" fmla="*/ 1162 w 1162"/>
                <a:gd name="T18" fmla="*/ 223 h 223"/>
              </a:gdLst>
              <a:ahLst/>
              <a:cxnLst>
                <a:cxn ang="T10">
                  <a:pos x="T0" y="T1"/>
                </a:cxn>
                <a:cxn ang="T11">
                  <a:pos x="T2" y="T3"/>
                </a:cxn>
                <a:cxn ang="T12">
                  <a:pos x="T4" y="T5"/>
                </a:cxn>
                <a:cxn ang="T13">
                  <a:pos x="T6" y="T7"/>
                </a:cxn>
                <a:cxn ang="T14">
                  <a:pos x="T8" y="T9"/>
                </a:cxn>
              </a:cxnLst>
              <a:rect l="T15" t="T16" r="T17" b="T18"/>
              <a:pathLst>
                <a:path w="1162" h="223">
                  <a:moveTo>
                    <a:pt x="184" y="0"/>
                  </a:moveTo>
                  <a:lnTo>
                    <a:pt x="0" y="18"/>
                  </a:lnTo>
                  <a:lnTo>
                    <a:pt x="1039" y="223"/>
                  </a:lnTo>
                  <a:lnTo>
                    <a:pt x="1162" y="197"/>
                  </a:lnTo>
                  <a:lnTo>
                    <a:pt x="184" y="0"/>
                  </a:lnTo>
                  <a:close/>
                </a:path>
              </a:pathLst>
            </a:custGeom>
            <a:gradFill rotWithShape="1">
              <a:gsLst>
                <a:gs pos="0">
                  <a:srgbClr val="4D4D4D"/>
                </a:gs>
                <a:gs pos="100000">
                  <a:srgbClr val="242424"/>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12" name="01 12"/>
            <p:cNvSpPr>
              <a:spLocks/>
            </p:cNvSpPr>
            <p:nvPr/>
          </p:nvSpPr>
          <p:spPr bwMode="auto">
            <a:xfrm>
              <a:off x="86" y="171"/>
              <a:ext cx="1129" cy="537"/>
            </a:xfrm>
            <a:custGeom>
              <a:avLst/>
              <a:gdLst>
                <a:gd name="T0" fmla="*/ 0 w 933"/>
                <a:gd name="T1" fmla="*/ 0 h 413"/>
                <a:gd name="T2" fmla="*/ 0 w 933"/>
                <a:gd name="T3" fmla="*/ 293 h 413"/>
                <a:gd name="T4" fmla="*/ 1128 w 933"/>
                <a:gd name="T5" fmla="*/ 537 h 413"/>
                <a:gd name="T6" fmla="*/ 1129 w 933"/>
                <a:gd name="T7" fmla="*/ 159 h 413"/>
                <a:gd name="T8" fmla="*/ 0 w 933"/>
                <a:gd name="T9" fmla="*/ 0 h 413"/>
                <a:gd name="T10" fmla="*/ 0 60000 65536"/>
                <a:gd name="T11" fmla="*/ 0 60000 65536"/>
                <a:gd name="T12" fmla="*/ 0 60000 65536"/>
                <a:gd name="T13" fmla="*/ 0 60000 65536"/>
                <a:gd name="T14" fmla="*/ 0 60000 65536"/>
                <a:gd name="T15" fmla="*/ 0 w 933"/>
                <a:gd name="T16" fmla="*/ 0 h 413"/>
                <a:gd name="T17" fmla="*/ 933 w 933"/>
                <a:gd name="T18" fmla="*/ 413 h 413"/>
              </a:gdLst>
              <a:ahLst/>
              <a:cxnLst>
                <a:cxn ang="T10">
                  <a:pos x="T0" y="T1"/>
                </a:cxn>
                <a:cxn ang="T11">
                  <a:pos x="T2" y="T3"/>
                </a:cxn>
                <a:cxn ang="T12">
                  <a:pos x="T4" y="T5"/>
                </a:cxn>
                <a:cxn ang="T13">
                  <a:pos x="T6" y="T7"/>
                </a:cxn>
                <a:cxn ang="T14">
                  <a:pos x="T8" y="T9"/>
                </a:cxn>
              </a:cxnLst>
              <a:rect l="T15" t="T16" r="T17" b="T18"/>
              <a:pathLst>
                <a:path w="933" h="413">
                  <a:moveTo>
                    <a:pt x="0" y="0"/>
                  </a:moveTo>
                  <a:cubicBezTo>
                    <a:pt x="0" y="0"/>
                    <a:pt x="11" y="66"/>
                    <a:pt x="0" y="225"/>
                  </a:cubicBezTo>
                  <a:cubicBezTo>
                    <a:pt x="932" y="413"/>
                    <a:pt x="932" y="413"/>
                    <a:pt x="932" y="413"/>
                  </a:cubicBezTo>
                  <a:cubicBezTo>
                    <a:pt x="933" y="122"/>
                    <a:pt x="933" y="122"/>
                    <a:pt x="933" y="122"/>
                  </a:cubicBezTo>
                  <a:lnTo>
                    <a:pt x="0" y="0"/>
                  </a:lnTo>
                  <a:close/>
                </a:path>
              </a:pathLst>
            </a:custGeom>
            <a:gradFill rotWithShape="1">
              <a:gsLst>
                <a:gs pos="0">
                  <a:srgbClr val="EAEAEA"/>
                </a:gs>
                <a:gs pos="100000">
                  <a:srgbClr val="FFFFFF"/>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13" name="01 13"/>
            <p:cNvSpPr>
              <a:spLocks/>
            </p:cNvSpPr>
            <p:nvPr/>
          </p:nvSpPr>
          <p:spPr bwMode="auto">
            <a:xfrm>
              <a:off x="0" y="0"/>
              <a:ext cx="2849" cy="314"/>
            </a:xfrm>
            <a:custGeom>
              <a:avLst/>
              <a:gdLst>
                <a:gd name="T0" fmla="*/ 1177 w 2355"/>
                <a:gd name="T1" fmla="*/ 314 h 242"/>
                <a:gd name="T2" fmla="*/ 2849 w 2355"/>
                <a:gd name="T3" fmla="*/ 78 h 242"/>
                <a:gd name="T4" fmla="*/ 2256 w 2355"/>
                <a:gd name="T5" fmla="*/ 0 h 242"/>
                <a:gd name="T6" fmla="*/ 0 w 2355"/>
                <a:gd name="T7" fmla="*/ 156 h 242"/>
                <a:gd name="T8" fmla="*/ 1177 w 2355"/>
                <a:gd name="T9" fmla="*/ 314 h 242"/>
                <a:gd name="T10" fmla="*/ 1177 w 2355"/>
                <a:gd name="T11" fmla="*/ 314 h 242"/>
                <a:gd name="T12" fmla="*/ 0 60000 65536"/>
                <a:gd name="T13" fmla="*/ 0 60000 65536"/>
                <a:gd name="T14" fmla="*/ 0 60000 65536"/>
                <a:gd name="T15" fmla="*/ 0 60000 65536"/>
                <a:gd name="T16" fmla="*/ 0 60000 65536"/>
                <a:gd name="T17" fmla="*/ 0 60000 65536"/>
                <a:gd name="T18" fmla="*/ 0 w 2355"/>
                <a:gd name="T19" fmla="*/ 0 h 242"/>
                <a:gd name="T20" fmla="*/ 2355 w 2355"/>
                <a:gd name="T21" fmla="*/ 242 h 242"/>
              </a:gdLst>
              <a:ahLst/>
              <a:cxnLst>
                <a:cxn ang="T12">
                  <a:pos x="T0" y="T1"/>
                </a:cxn>
                <a:cxn ang="T13">
                  <a:pos x="T2" y="T3"/>
                </a:cxn>
                <a:cxn ang="T14">
                  <a:pos x="T4" y="T5"/>
                </a:cxn>
                <a:cxn ang="T15">
                  <a:pos x="T6" y="T7"/>
                </a:cxn>
                <a:cxn ang="T16">
                  <a:pos x="T8" y="T9"/>
                </a:cxn>
                <a:cxn ang="T17">
                  <a:pos x="T10" y="T11"/>
                </a:cxn>
              </a:cxnLst>
              <a:rect l="T18" t="T19" r="T20" b="T21"/>
              <a:pathLst>
                <a:path w="2355" h="242">
                  <a:moveTo>
                    <a:pt x="973" y="242"/>
                  </a:moveTo>
                  <a:cubicBezTo>
                    <a:pt x="2355" y="60"/>
                    <a:pt x="2355" y="60"/>
                    <a:pt x="2355" y="60"/>
                  </a:cubicBezTo>
                  <a:cubicBezTo>
                    <a:pt x="1865" y="0"/>
                    <a:pt x="1865" y="0"/>
                    <a:pt x="1865" y="0"/>
                  </a:cubicBezTo>
                  <a:cubicBezTo>
                    <a:pt x="0" y="120"/>
                    <a:pt x="0" y="120"/>
                    <a:pt x="0" y="120"/>
                  </a:cubicBezTo>
                  <a:cubicBezTo>
                    <a:pt x="973" y="242"/>
                    <a:pt x="973" y="242"/>
                    <a:pt x="973" y="242"/>
                  </a:cubicBezTo>
                  <a:cubicBezTo>
                    <a:pt x="973" y="242"/>
                    <a:pt x="973" y="242"/>
                    <a:pt x="973" y="242"/>
                  </a:cubicBezTo>
                  <a:close/>
                </a:path>
              </a:pathLst>
            </a:custGeom>
            <a:solidFill>
              <a:srgbClr val="72717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14" name="01 14"/>
            <p:cNvSpPr>
              <a:spLocks/>
            </p:cNvSpPr>
            <p:nvPr/>
          </p:nvSpPr>
          <p:spPr bwMode="auto">
            <a:xfrm>
              <a:off x="0" y="156"/>
              <a:ext cx="1226" cy="577"/>
            </a:xfrm>
            <a:custGeom>
              <a:avLst/>
              <a:gdLst>
                <a:gd name="T0" fmla="*/ 1178 w 1014"/>
                <a:gd name="T1" fmla="*/ 158 h 446"/>
                <a:gd name="T2" fmla="*/ 1178 w 1014"/>
                <a:gd name="T3" fmla="*/ 158 h 446"/>
                <a:gd name="T4" fmla="*/ 1178 w 1014"/>
                <a:gd name="T5" fmla="*/ 158 h 446"/>
                <a:gd name="T6" fmla="*/ 0 w 1014"/>
                <a:gd name="T7" fmla="*/ 0 h 446"/>
                <a:gd name="T8" fmla="*/ 0 w 1014"/>
                <a:gd name="T9" fmla="*/ 16 h 446"/>
                <a:gd name="T10" fmla="*/ 1168 w 1014"/>
                <a:gd name="T11" fmla="*/ 173 h 446"/>
                <a:gd name="T12" fmla="*/ 1185 w 1014"/>
                <a:gd name="T13" fmla="*/ 560 h 446"/>
                <a:gd name="T14" fmla="*/ 0 w 1014"/>
                <a:gd name="T15" fmla="*/ 309 h 446"/>
                <a:gd name="T16" fmla="*/ 0 w 1014"/>
                <a:gd name="T17" fmla="*/ 325 h 446"/>
                <a:gd name="T18" fmla="*/ 1185 w 1014"/>
                <a:gd name="T19" fmla="*/ 577 h 446"/>
                <a:gd name="T20" fmla="*/ 1198 w 1014"/>
                <a:gd name="T21" fmla="*/ 569 h 446"/>
                <a:gd name="T22" fmla="*/ 1178 w 1014"/>
                <a:gd name="T23" fmla="*/ 158 h 4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14"/>
                <a:gd name="T37" fmla="*/ 0 h 446"/>
                <a:gd name="T38" fmla="*/ 1014 w 1014"/>
                <a:gd name="T39" fmla="*/ 446 h 4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14" h="446">
                  <a:moveTo>
                    <a:pt x="974" y="122"/>
                  </a:moveTo>
                  <a:cubicBezTo>
                    <a:pt x="974" y="122"/>
                    <a:pt x="974" y="122"/>
                    <a:pt x="974" y="122"/>
                  </a:cubicBezTo>
                  <a:cubicBezTo>
                    <a:pt x="974" y="122"/>
                    <a:pt x="974" y="122"/>
                    <a:pt x="974" y="122"/>
                  </a:cubicBezTo>
                  <a:cubicBezTo>
                    <a:pt x="0" y="0"/>
                    <a:pt x="0" y="0"/>
                    <a:pt x="0" y="0"/>
                  </a:cubicBezTo>
                  <a:cubicBezTo>
                    <a:pt x="0" y="12"/>
                    <a:pt x="0" y="12"/>
                    <a:pt x="0" y="12"/>
                  </a:cubicBezTo>
                  <a:cubicBezTo>
                    <a:pt x="966" y="134"/>
                    <a:pt x="966" y="134"/>
                    <a:pt x="966" y="134"/>
                  </a:cubicBezTo>
                  <a:cubicBezTo>
                    <a:pt x="966" y="134"/>
                    <a:pt x="1005" y="189"/>
                    <a:pt x="980" y="433"/>
                  </a:cubicBezTo>
                  <a:cubicBezTo>
                    <a:pt x="0" y="239"/>
                    <a:pt x="0" y="239"/>
                    <a:pt x="0" y="239"/>
                  </a:cubicBezTo>
                  <a:cubicBezTo>
                    <a:pt x="0" y="251"/>
                    <a:pt x="0" y="251"/>
                    <a:pt x="0" y="251"/>
                  </a:cubicBezTo>
                  <a:cubicBezTo>
                    <a:pt x="980" y="446"/>
                    <a:pt x="980" y="446"/>
                    <a:pt x="980" y="446"/>
                  </a:cubicBezTo>
                  <a:cubicBezTo>
                    <a:pt x="991" y="440"/>
                    <a:pt x="991" y="440"/>
                    <a:pt x="991" y="440"/>
                  </a:cubicBezTo>
                  <a:cubicBezTo>
                    <a:pt x="1014" y="190"/>
                    <a:pt x="975" y="125"/>
                    <a:pt x="974" y="122"/>
                  </a:cubicBezTo>
                  <a:close/>
                </a:path>
              </a:pathLst>
            </a:custGeom>
            <a:gradFill rotWithShape="1">
              <a:gsLst>
                <a:gs pos="0">
                  <a:srgbClr val="969696"/>
                </a:gs>
                <a:gs pos="100000">
                  <a:srgbClr val="C0C0C0"/>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15" name="01 15"/>
            <p:cNvSpPr>
              <a:spLocks/>
            </p:cNvSpPr>
            <p:nvPr/>
          </p:nvSpPr>
          <p:spPr bwMode="auto">
            <a:xfrm>
              <a:off x="1177" y="77"/>
              <a:ext cx="1710" cy="649"/>
            </a:xfrm>
            <a:custGeom>
              <a:avLst/>
              <a:gdLst>
                <a:gd name="T0" fmla="*/ 1671 w 1414"/>
                <a:gd name="T1" fmla="*/ 0 h 500"/>
                <a:gd name="T2" fmla="*/ 0 w 1414"/>
                <a:gd name="T3" fmla="*/ 236 h 500"/>
                <a:gd name="T4" fmla="*/ 22 w 1414"/>
                <a:gd name="T5" fmla="*/ 649 h 500"/>
                <a:gd name="T6" fmla="*/ 1681 w 1414"/>
                <a:gd name="T7" fmla="*/ 222 h 500"/>
                <a:gd name="T8" fmla="*/ 1671 w 1414"/>
                <a:gd name="T9" fmla="*/ 0 h 500"/>
                <a:gd name="T10" fmla="*/ 0 60000 65536"/>
                <a:gd name="T11" fmla="*/ 0 60000 65536"/>
                <a:gd name="T12" fmla="*/ 0 60000 65536"/>
                <a:gd name="T13" fmla="*/ 0 60000 65536"/>
                <a:gd name="T14" fmla="*/ 0 60000 65536"/>
                <a:gd name="T15" fmla="*/ 0 w 1414"/>
                <a:gd name="T16" fmla="*/ 0 h 500"/>
                <a:gd name="T17" fmla="*/ 1414 w 1414"/>
                <a:gd name="T18" fmla="*/ 500 h 500"/>
              </a:gdLst>
              <a:ahLst/>
              <a:cxnLst>
                <a:cxn ang="T10">
                  <a:pos x="T0" y="T1"/>
                </a:cxn>
                <a:cxn ang="T11">
                  <a:pos x="T2" y="T3"/>
                </a:cxn>
                <a:cxn ang="T12">
                  <a:pos x="T4" y="T5"/>
                </a:cxn>
                <a:cxn ang="T13">
                  <a:pos x="T6" y="T7"/>
                </a:cxn>
                <a:cxn ang="T14">
                  <a:pos x="T8" y="T9"/>
                </a:cxn>
              </a:cxnLst>
              <a:rect l="T15" t="T16" r="T17" b="T18"/>
              <a:pathLst>
                <a:path w="1414" h="500">
                  <a:moveTo>
                    <a:pt x="1382" y="0"/>
                  </a:moveTo>
                  <a:cubicBezTo>
                    <a:pt x="0" y="182"/>
                    <a:pt x="0" y="182"/>
                    <a:pt x="0" y="182"/>
                  </a:cubicBezTo>
                  <a:cubicBezTo>
                    <a:pt x="1" y="185"/>
                    <a:pt x="41" y="236"/>
                    <a:pt x="18" y="500"/>
                  </a:cubicBezTo>
                  <a:cubicBezTo>
                    <a:pt x="1390" y="171"/>
                    <a:pt x="1390" y="171"/>
                    <a:pt x="1390" y="171"/>
                  </a:cubicBezTo>
                  <a:cubicBezTo>
                    <a:pt x="1390" y="171"/>
                    <a:pt x="1414" y="78"/>
                    <a:pt x="1382" y="0"/>
                  </a:cubicBezTo>
                  <a:close/>
                </a:path>
              </a:pathLst>
            </a:custGeom>
            <a:solidFill>
              <a:srgbClr val="6160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grpSp>
      <p:grpSp>
        <p:nvGrpSpPr>
          <p:cNvPr id="16" name="Group 144"/>
          <p:cNvGrpSpPr>
            <a:grpSpLocks/>
          </p:cNvGrpSpPr>
          <p:nvPr/>
        </p:nvGrpSpPr>
        <p:grpSpPr bwMode="auto">
          <a:xfrm>
            <a:off x="1119717" y="3409951"/>
            <a:ext cx="5501216" cy="1138767"/>
            <a:chOff x="0" y="0"/>
            <a:chExt cx="3239" cy="683"/>
          </a:xfrm>
        </p:grpSpPr>
        <p:sp>
          <p:nvSpPr>
            <p:cNvPr id="17" name="01 17"/>
            <p:cNvSpPr>
              <a:spLocks/>
            </p:cNvSpPr>
            <p:nvPr/>
          </p:nvSpPr>
          <p:spPr bwMode="auto">
            <a:xfrm>
              <a:off x="0" y="390"/>
              <a:ext cx="777" cy="273"/>
            </a:xfrm>
            <a:custGeom>
              <a:avLst/>
              <a:gdLst>
                <a:gd name="T0" fmla="*/ 205 w 678"/>
                <a:gd name="T1" fmla="*/ 0 h 222"/>
                <a:gd name="T2" fmla="*/ 0 w 678"/>
                <a:gd name="T3" fmla="*/ 4 h 222"/>
                <a:gd name="T4" fmla="*/ 668 w 678"/>
                <a:gd name="T5" fmla="*/ 273 h 222"/>
                <a:gd name="T6" fmla="*/ 777 w 678"/>
                <a:gd name="T7" fmla="*/ 261 h 222"/>
                <a:gd name="T8" fmla="*/ 205 w 678"/>
                <a:gd name="T9" fmla="*/ 0 h 222"/>
                <a:gd name="T10" fmla="*/ 0 60000 65536"/>
                <a:gd name="T11" fmla="*/ 0 60000 65536"/>
                <a:gd name="T12" fmla="*/ 0 60000 65536"/>
                <a:gd name="T13" fmla="*/ 0 60000 65536"/>
                <a:gd name="T14" fmla="*/ 0 60000 65536"/>
                <a:gd name="T15" fmla="*/ 0 w 678"/>
                <a:gd name="T16" fmla="*/ 0 h 222"/>
                <a:gd name="T17" fmla="*/ 678 w 678"/>
                <a:gd name="T18" fmla="*/ 222 h 222"/>
              </a:gdLst>
              <a:ahLst/>
              <a:cxnLst>
                <a:cxn ang="T10">
                  <a:pos x="T0" y="T1"/>
                </a:cxn>
                <a:cxn ang="T11">
                  <a:pos x="T2" y="T3"/>
                </a:cxn>
                <a:cxn ang="T12">
                  <a:pos x="T4" y="T5"/>
                </a:cxn>
                <a:cxn ang="T13">
                  <a:pos x="T6" y="T7"/>
                </a:cxn>
                <a:cxn ang="T14">
                  <a:pos x="T8" y="T9"/>
                </a:cxn>
              </a:cxnLst>
              <a:rect l="T15" t="T16" r="T17" b="T18"/>
              <a:pathLst>
                <a:path w="678" h="222">
                  <a:moveTo>
                    <a:pt x="179" y="0"/>
                  </a:moveTo>
                  <a:lnTo>
                    <a:pt x="0" y="3"/>
                  </a:lnTo>
                  <a:lnTo>
                    <a:pt x="583" y="222"/>
                  </a:lnTo>
                  <a:lnTo>
                    <a:pt x="678" y="212"/>
                  </a:lnTo>
                  <a:lnTo>
                    <a:pt x="179" y="0"/>
                  </a:lnTo>
                  <a:close/>
                </a:path>
              </a:pathLst>
            </a:custGeom>
            <a:solidFill>
              <a:srgbClr val="2853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18" name="01 18"/>
            <p:cNvSpPr>
              <a:spLocks/>
            </p:cNvSpPr>
            <p:nvPr/>
          </p:nvSpPr>
          <p:spPr bwMode="auto">
            <a:xfrm>
              <a:off x="99" y="103"/>
              <a:ext cx="598" cy="541"/>
            </a:xfrm>
            <a:custGeom>
              <a:avLst/>
              <a:gdLst>
                <a:gd name="T0" fmla="*/ 1 w 494"/>
                <a:gd name="T1" fmla="*/ 0 h 417"/>
                <a:gd name="T2" fmla="*/ 0 w 494"/>
                <a:gd name="T3" fmla="*/ 302 h 417"/>
                <a:gd name="T4" fmla="*/ 598 w 494"/>
                <a:gd name="T5" fmla="*/ 541 h 417"/>
                <a:gd name="T6" fmla="*/ 598 w 494"/>
                <a:gd name="T7" fmla="*/ 198 h 417"/>
                <a:gd name="T8" fmla="*/ 1 w 494"/>
                <a:gd name="T9" fmla="*/ 0 h 417"/>
                <a:gd name="T10" fmla="*/ 0 60000 65536"/>
                <a:gd name="T11" fmla="*/ 0 60000 65536"/>
                <a:gd name="T12" fmla="*/ 0 60000 65536"/>
                <a:gd name="T13" fmla="*/ 0 60000 65536"/>
                <a:gd name="T14" fmla="*/ 0 60000 65536"/>
                <a:gd name="T15" fmla="*/ 0 w 494"/>
                <a:gd name="T16" fmla="*/ 0 h 417"/>
                <a:gd name="T17" fmla="*/ 494 w 494"/>
                <a:gd name="T18" fmla="*/ 417 h 417"/>
              </a:gdLst>
              <a:ahLst/>
              <a:cxnLst>
                <a:cxn ang="T10">
                  <a:pos x="T0" y="T1"/>
                </a:cxn>
                <a:cxn ang="T11">
                  <a:pos x="T2" y="T3"/>
                </a:cxn>
                <a:cxn ang="T12">
                  <a:pos x="T4" y="T5"/>
                </a:cxn>
                <a:cxn ang="T13">
                  <a:pos x="T6" y="T7"/>
                </a:cxn>
                <a:cxn ang="T14">
                  <a:pos x="T8" y="T9"/>
                </a:cxn>
              </a:cxnLst>
              <a:rect l="T15" t="T16" r="T17" b="T18"/>
              <a:pathLst>
                <a:path w="494" h="417">
                  <a:moveTo>
                    <a:pt x="1" y="0"/>
                  </a:moveTo>
                  <a:cubicBezTo>
                    <a:pt x="1" y="0"/>
                    <a:pt x="11" y="74"/>
                    <a:pt x="0" y="233"/>
                  </a:cubicBezTo>
                  <a:cubicBezTo>
                    <a:pt x="494" y="417"/>
                    <a:pt x="494" y="417"/>
                    <a:pt x="494" y="417"/>
                  </a:cubicBezTo>
                  <a:cubicBezTo>
                    <a:pt x="494" y="153"/>
                    <a:pt x="494" y="153"/>
                    <a:pt x="494" y="153"/>
                  </a:cubicBezTo>
                  <a:lnTo>
                    <a:pt x="1" y="0"/>
                  </a:lnTo>
                  <a:close/>
                </a:path>
              </a:pathLst>
            </a:custGeom>
            <a:gradFill rotWithShape="1">
              <a:gsLst>
                <a:gs pos="0">
                  <a:srgbClr val="EAEAEA"/>
                </a:gs>
                <a:gs pos="100000">
                  <a:srgbClr val="FFFFFF"/>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19" name="01 19"/>
            <p:cNvSpPr>
              <a:spLocks/>
            </p:cNvSpPr>
            <p:nvPr/>
          </p:nvSpPr>
          <p:spPr bwMode="auto">
            <a:xfrm>
              <a:off x="6" y="0"/>
              <a:ext cx="3185" cy="291"/>
            </a:xfrm>
            <a:custGeom>
              <a:avLst/>
              <a:gdLst>
                <a:gd name="T0" fmla="*/ 688 w 2633"/>
                <a:gd name="T1" fmla="*/ 291 h 224"/>
                <a:gd name="T2" fmla="*/ 3185 w 2633"/>
                <a:gd name="T3" fmla="*/ 94 h 224"/>
                <a:gd name="T4" fmla="*/ 2309 w 2633"/>
                <a:gd name="T5" fmla="*/ 0 h 224"/>
                <a:gd name="T6" fmla="*/ 0 w 2633"/>
                <a:gd name="T7" fmla="*/ 64 h 224"/>
                <a:gd name="T8" fmla="*/ 0 w 2633"/>
                <a:gd name="T9" fmla="*/ 65 h 224"/>
                <a:gd name="T10" fmla="*/ 688 w 2633"/>
                <a:gd name="T11" fmla="*/ 291 h 224"/>
                <a:gd name="T12" fmla="*/ 688 w 2633"/>
                <a:gd name="T13" fmla="*/ 291 h 224"/>
                <a:gd name="T14" fmla="*/ 0 60000 65536"/>
                <a:gd name="T15" fmla="*/ 0 60000 65536"/>
                <a:gd name="T16" fmla="*/ 0 60000 65536"/>
                <a:gd name="T17" fmla="*/ 0 60000 65536"/>
                <a:gd name="T18" fmla="*/ 0 60000 65536"/>
                <a:gd name="T19" fmla="*/ 0 60000 65536"/>
                <a:gd name="T20" fmla="*/ 0 60000 65536"/>
                <a:gd name="T21" fmla="*/ 0 w 2633"/>
                <a:gd name="T22" fmla="*/ 0 h 224"/>
                <a:gd name="T23" fmla="*/ 2633 w 2633"/>
                <a:gd name="T24" fmla="*/ 224 h 2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33" h="224">
                  <a:moveTo>
                    <a:pt x="569" y="224"/>
                  </a:moveTo>
                  <a:cubicBezTo>
                    <a:pt x="2633" y="72"/>
                    <a:pt x="2633" y="72"/>
                    <a:pt x="2633" y="72"/>
                  </a:cubicBezTo>
                  <a:cubicBezTo>
                    <a:pt x="1909" y="0"/>
                    <a:pt x="1909" y="0"/>
                    <a:pt x="1909" y="0"/>
                  </a:cubicBezTo>
                  <a:cubicBezTo>
                    <a:pt x="0" y="49"/>
                    <a:pt x="0" y="49"/>
                    <a:pt x="0" y="49"/>
                  </a:cubicBezTo>
                  <a:cubicBezTo>
                    <a:pt x="0" y="50"/>
                    <a:pt x="0" y="50"/>
                    <a:pt x="0" y="50"/>
                  </a:cubicBezTo>
                  <a:cubicBezTo>
                    <a:pt x="569" y="224"/>
                    <a:pt x="569" y="224"/>
                    <a:pt x="569" y="224"/>
                  </a:cubicBezTo>
                  <a:cubicBezTo>
                    <a:pt x="569" y="224"/>
                    <a:pt x="569" y="224"/>
                    <a:pt x="569" y="224"/>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20" name="01 20"/>
            <p:cNvSpPr>
              <a:spLocks/>
            </p:cNvSpPr>
            <p:nvPr/>
          </p:nvSpPr>
          <p:spPr bwMode="auto">
            <a:xfrm>
              <a:off x="0" y="65"/>
              <a:ext cx="736" cy="618"/>
            </a:xfrm>
            <a:custGeom>
              <a:avLst/>
              <a:gdLst>
                <a:gd name="T0" fmla="*/ 695 w 608"/>
                <a:gd name="T1" fmla="*/ 225 h 477"/>
                <a:gd name="T2" fmla="*/ 695 w 608"/>
                <a:gd name="T3" fmla="*/ 225 h 477"/>
                <a:gd name="T4" fmla="*/ 695 w 608"/>
                <a:gd name="T5" fmla="*/ 225 h 477"/>
                <a:gd name="T6" fmla="*/ 6 w 608"/>
                <a:gd name="T7" fmla="*/ 0 h 477"/>
                <a:gd name="T8" fmla="*/ 6 w 608"/>
                <a:gd name="T9" fmla="*/ 16 h 477"/>
                <a:gd name="T10" fmla="*/ 684 w 608"/>
                <a:gd name="T11" fmla="*/ 241 h 477"/>
                <a:gd name="T12" fmla="*/ 668 w 608"/>
                <a:gd name="T13" fmla="*/ 597 h 477"/>
                <a:gd name="T14" fmla="*/ 0 w 608"/>
                <a:gd name="T15" fmla="*/ 329 h 477"/>
                <a:gd name="T16" fmla="*/ 0 w 608"/>
                <a:gd name="T17" fmla="*/ 352 h 477"/>
                <a:gd name="T18" fmla="*/ 666 w 608"/>
                <a:gd name="T19" fmla="*/ 618 h 477"/>
                <a:gd name="T20" fmla="*/ 677 w 608"/>
                <a:gd name="T21" fmla="*/ 617 h 477"/>
                <a:gd name="T22" fmla="*/ 695 w 608"/>
                <a:gd name="T23" fmla="*/ 225 h 47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08"/>
                <a:gd name="T37" fmla="*/ 0 h 477"/>
                <a:gd name="T38" fmla="*/ 608 w 608"/>
                <a:gd name="T39" fmla="*/ 477 h 47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08" h="477">
                  <a:moveTo>
                    <a:pt x="574" y="174"/>
                  </a:moveTo>
                  <a:cubicBezTo>
                    <a:pt x="574" y="174"/>
                    <a:pt x="574" y="174"/>
                    <a:pt x="574" y="174"/>
                  </a:cubicBezTo>
                  <a:cubicBezTo>
                    <a:pt x="574" y="174"/>
                    <a:pt x="574" y="174"/>
                    <a:pt x="574" y="174"/>
                  </a:cubicBezTo>
                  <a:cubicBezTo>
                    <a:pt x="5" y="0"/>
                    <a:pt x="5" y="0"/>
                    <a:pt x="5" y="0"/>
                  </a:cubicBezTo>
                  <a:cubicBezTo>
                    <a:pt x="5" y="12"/>
                    <a:pt x="5" y="12"/>
                    <a:pt x="5" y="12"/>
                  </a:cubicBezTo>
                  <a:cubicBezTo>
                    <a:pt x="565" y="186"/>
                    <a:pt x="565" y="186"/>
                    <a:pt x="565" y="186"/>
                  </a:cubicBezTo>
                  <a:cubicBezTo>
                    <a:pt x="565" y="186"/>
                    <a:pt x="594" y="324"/>
                    <a:pt x="552" y="461"/>
                  </a:cubicBezTo>
                  <a:cubicBezTo>
                    <a:pt x="0" y="254"/>
                    <a:pt x="0" y="254"/>
                    <a:pt x="0" y="254"/>
                  </a:cubicBezTo>
                  <a:cubicBezTo>
                    <a:pt x="0" y="272"/>
                    <a:pt x="0" y="272"/>
                    <a:pt x="0" y="272"/>
                  </a:cubicBezTo>
                  <a:cubicBezTo>
                    <a:pt x="550" y="477"/>
                    <a:pt x="550" y="477"/>
                    <a:pt x="550" y="477"/>
                  </a:cubicBezTo>
                  <a:cubicBezTo>
                    <a:pt x="559" y="476"/>
                    <a:pt x="559" y="476"/>
                    <a:pt x="559" y="476"/>
                  </a:cubicBezTo>
                  <a:cubicBezTo>
                    <a:pt x="608" y="346"/>
                    <a:pt x="574" y="177"/>
                    <a:pt x="574" y="174"/>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21" name="01 21"/>
            <p:cNvSpPr>
              <a:spLocks/>
            </p:cNvSpPr>
            <p:nvPr/>
          </p:nvSpPr>
          <p:spPr bwMode="auto">
            <a:xfrm>
              <a:off x="675" y="93"/>
              <a:ext cx="2564" cy="588"/>
            </a:xfrm>
            <a:custGeom>
              <a:avLst/>
              <a:gdLst>
                <a:gd name="T0" fmla="*/ 2513 w 2119"/>
                <a:gd name="T1" fmla="*/ 0 h 454"/>
                <a:gd name="T2" fmla="*/ 18 w 2119"/>
                <a:gd name="T3" fmla="*/ 197 h 454"/>
                <a:gd name="T4" fmla="*/ 0 w 2119"/>
                <a:gd name="T5" fmla="*/ 588 h 454"/>
                <a:gd name="T6" fmla="*/ 2541 w 2119"/>
                <a:gd name="T7" fmla="*/ 313 h 454"/>
                <a:gd name="T8" fmla="*/ 2513 w 2119"/>
                <a:gd name="T9" fmla="*/ 0 h 45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19" h="454">
                  <a:moveTo>
                    <a:pt x="2077" y="0"/>
                  </a:moveTo>
                  <a:cubicBezTo>
                    <a:pt x="15" y="152"/>
                    <a:pt x="15" y="152"/>
                    <a:pt x="15" y="152"/>
                  </a:cubicBezTo>
                  <a:cubicBezTo>
                    <a:pt x="15" y="155"/>
                    <a:pt x="49" y="324"/>
                    <a:pt x="0" y="454"/>
                  </a:cubicBezTo>
                  <a:cubicBezTo>
                    <a:pt x="2100" y="242"/>
                    <a:pt x="2100" y="242"/>
                    <a:pt x="2100" y="242"/>
                  </a:cubicBezTo>
                  <a:cubicBezTo>
                    <a:pt x="2100" y="242"/>
                    <a:pt x="2119" y="52"/>
                    <a:pt x="2077" y="0"/>
                  </a:cubicBez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grpSp>
      <p:grpSp>
        <p:nvGrpSpPr>
          <p:cNvPr id="22" name="Group 150"/>
          <p:cNvGrpSpPr>
            <a:grpSpLocks/>
          </p:cNvGrpSpPr>
          <p:nvPr/>
        </p:nvGrpSpPr>
        <p:grpSpPr bwMode="auto">
          <a:xfrm>
            <a:off x="1551518" y="2711451"/>
            <a:ext cx="4872567" cy="1028700"/>
            <a:chOff x="0" y="0"/>
            <a:chExt cx="2870" cy="715"/>
          </a:xfrm>
        </p:grpSpPr>
        <p:sp>
          <p:nvSpPr>
            <p:cNvPr id="23" name="01 23"/>
            <p:cNvSpPr>
              <a:spLocks/>
            </p:cNvSpPr>
            <p:nvPr/>
          </p:nvSpPr>
          <p:spPr bwMode="auto">
            <a:xfrm>
              <a:off x="2" y="510"/>
              <a:ext cx="699" cy="191"/>
            </a:xfrm>
            <a:custGeom>
              <a:avLst/>
              <a:gdLst>
                <a:gd name="T0" fmla="*/ 223 w 610"/>
                <a:gd name="T1" fmla="*/ 0 h 156"/>
                <a:gd name="T2" fmla="*/ 0 w 610"/>
                <a:gd name="T3" fmla="*/ 17 h 156"/>
                <a:gd name="T4" fmla="*/ 567 w 610"/>
                <a:gd name="T5" fmla="*/ 191 h 156"/>
                <a:gd name="T6" fmla="*/ 699 w 610"/>
                <a:gd name="T7" fmla="*/ 186 h 156"/>
                <a:gd name="T8" fmla="*/ 223 w 610"/>
                <a:gd name="T9" fmla="*/ 0 h 156"/>
                <a:gd name="T10" fmla="*/ 0 60000 65536"/>
                <a:gd name="T11" fmla="*/ 0 60000 65536"/>
                <a:gd name="T12" fmla="*/ 0 60000 65536"/>
                <a:gd name="T13" fmla="*/ 0 60000 65536"/>
                <a:gd name="T14" fmla="*/ 0 60000 65536"/>
                <a:gd name="T15" fmla="*/ 0 w 610"/>
                <a:gd name="T16" fmla="*/ 0 h 156"/>
                <a:gd name="T17" fmla="*/ 610 w 610"/>
                <a:gd name="T18" fmla="*/ 156 h 156"/>
              </a:gdLst>
              <a:ahLst/>
              <a:cxnLst>
                <a:cxn ang="T10">
                  <a:pos x="T0" y="T1"/>
                </a:cxn>
                <a:cxn ang="T11">
                  <a:pos x="T2" y="T3"/>
                </a:cxn>
                <a:cxn ang="T12">
                  <a:pos x="T4" y="T5"/>
                </a:cxn>
                <a:cxn ang="T13">
                  <a:pos x="T6" y="T7"/>
                </a:cxn>
                <a:cxn ang="T14">
                  <a:pos x="T8" y="T9"/>
                </a:cxn>
              </a:cxnLst>
              <a:rect l="T15" t="T16" r="T17" b="T18"/>
              <a:pathLst>
                <a:path w="610" h="156">
                  <a:moveTo>
                    <a:pt x="195" y="0"/>
                  </a:moveTo>
                  <a:lnTo>
                    <a:pt x="0" y="14"/>
                  </a:lnTo>
                  <a:lnTo>
                    <a:pt x="495" y="156"/>
                  </a:lnTo>
                  <a:lnTo>
                    <a:pt x="610" y="152"/>
                  </a:lnTo>
                  <a:lnTo>
                    <a:pt x="195" y="0"/>
                  </a:lnTo>
                  <a:close/>
                </a:path>
              </a:pathLst>
            </a:custGeom>
            <a:gradFill rotWithShape="1">
              <a:gsLst>
                <a:gs pos="0">
                  <a:srgbClr val="4D4D4D"/>
                </a:gs>
                <a:gs pos="100000">
                  <a:srgbClr val="242424"/>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24" name="01 24"/>
            <p:cNvSpPr>
              <a:spLocks/>
            </p:cNvSpPr>
            <p:nvPr/>
          </p:nvSpPr>
          <p:spPr bwMode="auto">
            <a:xfrm>
              <a:off x="89" y="52"/>
              <a:ext cx="503" cy="637"/>
            </a:xfrm>
            <a:custGeom>
              <a:avLst/>
              <a:gdLst>
                <a:gd name="T0" fmla="*/ 7 w 416"/>
                <a:gd name="T1" fmla="*/ 0 h 491"/>
                <a:gd name="T2" fmla="*/ 0 w 416"/>
                <a:gd name="T3" fmla="*/ 477 h 491"/>
                <a:gd name="T4" fmla="*/ 503 w 416"/>
                <a:gd name="T5" fmla="*/ 637 h 491"/>
                <a:gd name="T6" fmla="*/ 503 w 416"/>
                <a:gd name="T7" fmla="*/ 123 h 491"/>
                <a:gd name="T8" fmla="*/ 7 w 416"/>
                <a:gd name="T9" fmla="*/ 0 h 491"/>
                <a:gd name="T10" fmla="*/ 0 60000 65536"/>
                <a:gd name="T11" fmla="*/ 0 60000 65536"/>
                <a:gd name="T12" fmla="*/ 0 60000 65536"/>
                <a:gd name="T13" fmla="*/ 0 60000 65536"/>
                <a:gd name="T14" fmla="*/ 0 60000 65536"/>
                <a:gd name="T15" fmla="*/ 0 w 416"/>
                <a:gd name="T16" fmla="*/ 0 h 491"/>
                <a:gd name="T17" fmla="*/ 416 w 416"/>
                <a:gd name="T18" fmla="*/ 491 h 491"/>
              </a:gdLst>
              <a:ahLst/>
              <a:cxnLst>
                <a:cxn ang="T10">
                  <a:pos x="T0" y="T1"/>
                </a:cxn>
                <a:cxn ang="T11">
                  <a:pos x="T2" y="T3"/>
                </a:cxn>
                <a:cxn ang="T12">
                  <a:pos x="T4" y="T5"/>
                </a:cxn>
                <a:cxn ang="T13">
                  <a:pos x="T6" y="T7"/>
                </a:cxn>
                <a:cxn ang="T14">
                  <a:pos x="T8" y="T9"/>
                </a:cxn>
              </a:cxnLst>
              <a:rect l="T15" t="T16" r="T17" b="T18"/>
              <a:pathLst>
                <a:path w="416" h="491">
                  <a:moveTo>
                    <a:pt x="6" y="0"/>
                  </a:moveTo>
                  <a:cubicBezTo>
                    <a:pt x="6" y="0"/>
                    <a:pt x="28" y="138"/>
                    <a:pt x="0" y="368"/>
                  </a:cubicBezTo>
                  <a:cubicBezTo>
                    <a:pt x="416" y="491"/>
                    <a:pt x="416" y="491"/>
                    <a:pt x="416" y="491"/>
                  </a:cubicBezTo>
                  <a:cubicBezTo>
                    <a:pt x="416" y="95"/>
                    <a:pt x="416" y="95"/>
                    <a:pt x="416" y="95"/>
                  </a:cubicBezTo>
                  <a:lnTo>
                    <a:pt x="6" y="0"/>
                  </a:lnTo>
                  <a:close/>
                </a:path>
              </a:pathLst>
            </a:custGeom>
            <a:gradFill rotWithShape="1">
              <a:gsLst>
                <a:gs pos="0">
                  <a:srgbClr val="C0C0C0"/>
                </a:gs>
                <a:gs pos="100000">
                  <a:srgbClr val="FFFFFF"/>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25" name="01 25"/>
            <p:cNvSpPr>
              <a:spLocks/>
            </p:cNvSpPr>
            <p:nvPr/>
          </p:nvSpPr>
          <p:spPr bwMode="auto">
            <a:xfrm>
              <a:off x="0" y="21"/>
              <a:ext cx="595" cy="694"/>
            </a:xfrm>
            <a:custGeom>
              <a:avLst/>
              <a:gdLst>
                <a:gd name="T0" fmla="*/ 573 w 492"/>
                <a:gd name="T1" fmla="*/ 141 h 536"/>
                <a:gd name="T2" fmla="*/ 1 w 492"/>
                <a:gd name="T3" fmla="*/ 0 h 536"/>
                <a:gd name="T4" fmla="*/ 1 w 492"/>
                <a:gd name="T5" fmla="*/ 26 h 536"/>
                <a:gd name="T6" fmla="*/ 555 w 492"/>
                <a:gd name="T7" fmla="*/ 158 h 536"/>
                <a:gd name="T8" fmla="*/ 567 w 492"/>
                <a:gd name="T9" fmla="*/ 673 h 536"/>
                <a:gd name="T10" fmla="*/ 0 w 492"/>
                <a:gd name="T11" fmla="*/ 505 h 536"/>
                <a:gd name="T12" fmla="*/ 1 w 492"/>
                <a:gd name="T13" fmla="*/ 523 h 536"/>
                <a:gd name="T14" fmla="*/ 567 w 492"/>
                <a:gd name="T15" fmla="*/ 694 h 536"/>
                <a:gd name="T16" fmla="*/ 583 w 492"/>
                <a:gd name="T17" fmla="*/ 694 h 536"/>
                <a:gd name="T18" fmla="*/ 573 w 492"/>
                <a:gd name="T19" fmla="*/ 141 h 53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92"/>
                <a:gd name="T31" fmla="*/ 0 h 536"/>
                <a:gd name="T32" fmla="*/ 492 w 492"/>
                <a:gd name="T33" fmla="*/ 536 h 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92" h="536">
                  <a:moveTo>
                    <a:pt x="474" y="109"/>
                  </a:moveTo>
                  <a:cubicBezTo>
                    <a:pt x="1" y="0"/>
                    <a:pt x="1" y="0"/>
                    <a:pt x="1" y="0"/>
                  </a:cubicBezTo>
                  <a:cubicBezTo>
                    <a:pt x="1" y="20"/>
                    <a:pt x="1" y="20"/>
                    <a:pt x="1" y="20"/>
                  </a:cubicBezTo>
                  <a:cubicBezTo>
                    <a:pt x="459" y="122"/>
                    <a:pt x="459" y="122"/>
                    <a:pt x="459" y="122"/>
                  </a:cubicBezTo>
                  <a:cubicBezTo>
                    <a:pt x="459" y="122"/>
                    <a:pt x="478" y="207"/>
                    <a:pt x="469" y="520"/>
                  </a:cubicBezTo>
                  <a:cubicBezTo>
                    <a:pt x="0" y="390"/>
                    <a:pt x="0" y="390"/>
                    <a:pt x="0" y="390"/>
                  </a:cubicBezTo>
                  <a:cubicBezTo>
                    <a:pt x="1" y="404"/>
                    <a:pt x="1" y="404"/>
                    <a:pt x="1" y="404"/>
                  </a:cubicBezTo>
                  <a:cubicBezTo>
                    <a:pt x="469" y="536"/>
                    <a:pt x="469" y="536"/>
                    <a:pt x="469" y="536"/>
                  </a:cubicBezTo>
                  <a:cubicBezTo>
                    <a:pt x="482" y="536"/>
                    <a:pt x="482" y="536"/>
                    <a:pt x="482" y="536"/>
                  </a:cubicBezTo>
                  <a:cubicBezTo>
                    <a:pt x="492" y="243"/>
                    <a:pt x="474" y="109"/>
                    <a:pt x="474" y="109"/>
                  </a:cubicBezTo>
                  <a:close/>
                </a:path>
              </a:pathLst>
            </a:custGeom>
            <a:gradFill rotWithShape="1">
              <a:gsLst>
                <a:gs pos="0">
                  <a:srgbClr val="EAEAEA"/>
                </a:gs>
                <a:gs pos="100000">
                  <a:srgbClr val="B7B8B8"/>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26" name="01 26"/>
            <p:cNvSpPr>
              <a:spLocks/>
            </p:cNvSpPr>
            <p:nvPr/>
          </p:nvSpPr>
          <p:spPr bwMode="auto">
            <a:xfrm>
              <a:off x="2" y="0"/>
              <a:ext cx="2778" cy="160"/>
            </a:xfrm>
            <a:custGeom>
              <a:avLst/>
              <a:gdLst>
                <a:gd name="T0" fmla="*/ 2778 w 2424"/>
                <a:gd name="T1" fmla="*/ 112 h 131"/>
                <a:gd name="T2" fmla="*/ 2402 w 2424"/>
                <a:gd name="T3" fmla="*/ 0 h 131"/>
                <a:gd name="T4" fmla="*/ 0 w 2424"/>
                <a:gd name="T5" fmla="*/ 21 h 131"/>
                <a:gd name="T6" fmla="*/ 570 w 2424"/>
                <a:gd name="T7" fmla="*/ 160 h 131"/>
                <a:gd name="T8" fmla="*/ 578 w 2424"/>
                <a:gd name="T9" fmla="*/ 150 h 131"/>
                <a:gd name="T10" fmla="*/ 2778 w 2424"/>
                <a:gd name="T11" fmla="*/ 112 h 131"/>
                <a:gd name="T12" fmla="*/ 0 60000 65536"/>
                <a:gd name="T13" fmla="*/ 0 60000 65536"/>
                <a:gd name="T14" fmla="*/ 0 60000 65536"/>
                <a:gd name="T15" fmla="*/ 0 60000 65536"/>
                <a:gd name="T16" fmla="*/ 0 60000 65536"/>
                <a:gd name="T17" fmla="*/ 0 60000 65536"/>
                <a:gd name="T18" fmla="*/ 0 w 2424"/>
                <a:gd name="T19" fmla="*/ 0 h 131"/>
                <a:gd name="T20" fmla="*/ 2424 w 2424"/>
                <a:gd name="T21" fmla="*/ 131 h 131"/>
              </a:gdLst>
              <a:ahLst/>
              <a:cxnLst>
                <a:cxn ang="T12">
                  <a:pos x="T0" y="T1"/>
                </a:cxn>
                <a:cxn ang="T13">
                  <a:pos x="T2" y="T3"/>
                </a:cxn>
                <a:cxn ang="T14">
                  <a:pos x="T4" y="T5"/>
                </a:cxn>
                <a:cxn ang="T15">
                  <a:pos x="T6" y="T7"/>
                </a:cxn>
                <a:cxn ang="T16">
                  <a:pos x="T8" y="T9"/>
                </a:cxn>
                <a:cxn ang="T17">
                  <a:pos x="T10" y="T11"/>
                </a:cxn>
              </a:cxnLst>
              <a:rect l="T18" t="T19" r="T20" b="T21"/>
              <a:pathLst>
                <a:path w="2424" h="131">
                  <a:moveTo>
                    <a:pt x="2424" y="92"/>
                  </a:moveTo>
                  <a:lnTo>
                    <a:pt x="2096" y="0"/>
                  </a:lnTo>
                  <a:lnTo>
                    <a:pt x="0" y="17"/>
                  </a:lnTo>
                  <a:lnTo>
                    <a:pt x="497" y="131"/>
                  </a:lnTo>
                  <a:lnTo>
                    <a:pt x="504" y="123"/>
                  </a:lnTo>
                  <a:lnTo>
                    <a:pt x="2424" y="92"/>
                  </a:lnTo>
                  <a:close/>
                </a:path>
              </a:pathLst>
            </a:custGeom>
            <a:gradFill rotWithShape="1">
              <a:gsLst>
                <a:gs pos="0">
                  <a:srgbClr val="5F5F5F"/>
                </a:gs>
                <a:gs pos="100000">
                  <a:srgbClr val="969696"/>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27" name="01 27"/>
            <p:cNvSpPr>
              <a:spLocks/>
            </p:cNvSpPr>
            <p:nvPr/>
          </p:nvSpPr>
          <p:spPr bwMode="auto">
            <a:xfrm>
              <a:off x="571" y="113"/>
              <a:ext cx="2299" cy="602"/>
            </a:xfrm>
            <a:custGeom>
              <a:avLst/>
              <a:gdLst>
                <a:gd name="T0" fmla="*/ 2208 w 1901"/>
                <a:gd name="T1" fmla="*/ 0 h 465"/>
                <a:gd name="T2" fmla="*/ 8 w 1901"/>
                <a:gd name="T3" fmla="*/ 39 h 465"/>
                <a:gd name="T4" fmla="*/ 0 w 1901"/>
                <a:gd name="T5" fmla="*/ 48 h 465"/>
                <a:gd name="T6" fmla="*/ 12 w 1901"/>
                <a:gd name="T7" fmla="*/ 602 h 465"/>
                <a:gd name="T8" fmla="*/ 2235 w 1901"/>
                <a:gd name="T9" fmla="*/ 495 h 465"/>
                <a:gd name="T10" fmla="*/ 2226 w 1901"/>
                <a:gd name="T11" fmla="*/ 6 h 465"/>
                <a:gd name="T12" fmla="*/ 2208 w 1901"/>
                <a:gd name="T13" fmla="*/ 0 h 465"/>
                <a:gd name="T14" fmla="*/ 0 60000 65536"/>
                <a:gd name="T15" fmla="*/ 0 60000 65536"/>
                <a:gd name="T16" fmla="*/ 0 60000 65536"/>
                <a:gd name="T17" fmla="*/ 0 60000 65536"/>
                <a:gd name="T18" fmla="*/ 0 60000 65536"/>
                <a:gd name="T19" fmla="*/ 0 60000 65536"/>
                <a:gd name="T20" fmla="*/ 0 60000 65536"/>
                <a:gd name="T21" fmla="*/ 0 w 1901"/>
                <a:gd name="T22" fmla="*/ 0 h 465"/>
                <a:gd name="T23" fmla="*/ 1901 w 1901"/>
                <a:gd name="T24" fmla="*/ 465 h 4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01" h="465">
                  <a:moveTo>
                    <a:pt x="1826" y="0"/>
                  </a:moveTo>
                  <a:cubicBezTo>
                    <a:pt x="7" y="30"/>
                    <a:pt x="7" y="30"/>
                    <a:pt x="7" y="30"/>
                  </a:cubicBezTo>
                  <a:cubicBezTo>
                    <a:pt x="0" y="37"/>
                    <a:pt x="0" y="37"/>
                    <a:pt x="0" y="37"/>
                  </a:cubicBezTo>
                  <a:cubicBezTo>
                    <a:pt x="0" y="37"/>
                    <a:pt x="19" y="175"/>
                    <a:pt x="10" y="465"/>
                  </a:cubicBezTo>
                  <a:cubicBezTo>
                    <a:pt x="1848" y="382"/>
                    <a:pt x="1848" y="382"/>
                    <a:pt x="1848" y="382"/>
                  </a:cubicBezTo>
                  <a:cubicBezTo>
                    <a:pt x="1848" y="382"/>
                    <a:pt x="1901" y="194"/>
                    <a:pt x="1841" y="5"/>
                  </a:cubicBezTo>
                  <a:lnTo>
                    <a:pt x="1826" y="0"/>
                  </a:lnTo>
                  <a:close/>
                </a:path>
              </a:pathLst>
            </a:custGeom>
            <a:gradFill rotWithShape="1">
              <a:gsLst>
                <a:gs pos="0">
                  <a:srgbClr val="969696"/>
                </a:gs>
                <a:gs pos="50000">
                  <a:srgbClr val="EAEAEA"/>
                </a:gs>
                <a:gs pos="100000">
                  <a:srgbClr val="96969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grpSp>
      <p:grpSp>
        <p:nvGrpSpPr>
          <p:cNvPr id="28" name="Group 156"/>
          <p:cNvGrpSpPr>
            <a:grpSpLocks/>
          </p:cNvGrpSpPr>
          <p:nvPr/>
        </p:nvGrpSpPr>
        <p:grpSpPr bwMode="auto">
          <a:xfrm>
            <a:off x="1716617" y="2032000"/>
            <a:ext cx="4826000" cy="922867"/>
            <a:chOff x="0" y="0"/>
            <a:chExt cx="2841" cy="719"/>
          </a:xfrm>
        </p:grpSpPr>
        <p:sp>
          <p:nvSpPr>
            <p:cNvPr id="29" name="01 29"/>
            <p:cNvSpPr>
              <a:spLocks/>
            </p:cNvSpPr>
            <p:nvPr/>
          </p:nvSpPr>
          <p:spPr bwMode="auto">
            <a:xfrm>
              <a:off x="0" y="537"/>
              <a:ext cx="654" cy="182"/>
            </a:xfrm>
            <a:custGeom>
              <a:avLst/>
              <a:gdLst>
                <a:gd name="T0" fmla="*/ 214 w 571"/>
                <a:gd name="T1" fmla="*/ 0 h 148"/>
                <a:gd name="T2" fmla="*/ 0 w 571"/>
                <a:gd name="T3" fmla="*/ 12 h 148"/>
                <a:gd name="T4" fmla="*/ 510 w 571"/>
                <a:gd name="T5" fmla="*/ 182 h 148"/>
                <a:gd name="T6" fmla="*/ 654 w 571"/>
                <a:gd name="T7" fmla="*/ 176 h 148"/>
                <a:gd name="T8" fmla="*/ 214 w 571"/>
                <a:gd name="T9" fmla="*/ 0 h 148"/>
                <a:gd name="T10" fmla="*/ 0 60000 65536"/>
                <a:gd name="T11" fmla="*/ 0 60000 65536"/>
                <a:gd name="T12" fmla="*/ 0 60000 65536"/>
                <a:gd name="T13" fmla="*/ 0 60000 65536"/>
                <a:gd name="T14" fmla="*/ 0 60000 65536"/>
                <a:gd name="T15" fmla="*/ 0 w 571"/>
                <a:gd name="T16" fmla="*/ 0 h 148"/>
                <a:gd name="T17" fmla="*/ 571 w 571"/>
                <a:gd name="T18" fmla="*/ 148 h 148"/>
              </a:gdLst>
              <a:ahLst/>
              <a:cxnLst>
                <a:cxn ang="T10">
                  <a:pos x="T0" y="T1"/>
                </a:cxn>
                <a:cxn ang="T11">
                  <a:pos x="T2" y="T3"/>
                </a:cxn>
                <a:cxn ang="T12">
                  <a:pos x="T4" y="T5"/>
                </a:cxn>
                <a:cxn ang="T13">
                  <a:pos x="T6" y="T7"/>
                </a:cxn>
                <a:cxn ang="T14">
                  <a:pos x="T8" y="T9"/>
                </a:cxn>
              </a:cxnLst>
              <a:rect l="T15" t="T16" r="T17" b="T18"/>
              <a:pathLst>
                <a:path w="571" h="148">
                  <a:moveTo>
                    <a:pt x="187" y="0"/>
                  </a:moveTo>
                  <a:lnTo>
                    <a:pt x="0" y="10"/>
                  </a:lnTo>
                  <a:lnTo>
                    <a:pt x="445" y="148"/>
                  </a:lnTo>
                  <a:lnTo>
                    <a:pt x="571" y="143"/>
                  </a:lnTo>
                  <a:lnTo>
                    <a:pt x="187" y="0"/>
                  </a:lnTo>
                  <a:close/>
                </a:path>
              </a:pathLst>
            </a:custGeom>
            <a:gradFill rotWithShape="1">
              <a:gsLst>
                <a:gs pos="0">
                  <a:srgbClr val="4D4D4D"/>
                </a:gs>
                <a:gs pos="100000">
                  <a:srgbClr val="242424"/>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30" name="01 30"/>
            <p:cNvSpPr>
              <a:spLocks/>
            </p:cNvSpPr>
            <p:nvPr/>
          </p:nvSpPr>
          <p:spPr bwMode="auto">
            <a:xfrm>
              <a:off x="125" y="56"/>
              <a:ext cx="393" cy="632"/>
            </a:xfrm>
            <a:custGeom>
              <a:avLst/>
              <a:gdLst>
                <a:gd name="T0" fmla="*/ 19 w 325"/>
                <a:gd name="T1" fmla="*/ 0 h 487"/>
                <a:gd name="T2" fmla="*/ 0 w 325"/>
                <a:gd name="T3" fmla="*/ 496 h 487"/>
                <a:gd name="T4" fmla="*/ 393 w 325"/>
                <a:gd name="T5" fmla="*/ 632 h 487"/>
                <a:gd name="T6" fmla="*/ 393 w 325"/>
                <a:gd name="T7" fmla="*/ 117 h 487"/>
                <a:gd name="T8" fmla="*/ 19 w 325"/>
                <a:gd name="T9" fmla="*/ 0 h 487"/>
                <a:gd name="T10" fmla="*/ 0 60000 65536"/>
                <a:gd name="T11" fmla="*/ 0 60000 65536"/>
                <a:gd name="T12" fmla="*/ 0 60000 65536"/>
                <a:gd name="T13" fmla="*/ 0 60000 65536"/>
                <a:gd name="T14" fmla="*/ 0 60000 65536"/>
                <a:gd name="T15" fmla="*/ 0 w 325"/>
                <a:gd name="T16" fmla="*/ 0 h 487"/>
                <a:gd name="T17" fmla="*/ 325 w 325"/>
                <a:gd name="T18" fmla="*/ 487 h 487"/>
              </a:gdLst>
              <a:ahLst/>
              <a:cxnLst>
                <a:cxn ang="T10">
                  <a:pos x="T0" y="T1"/>
                </a:cxn>
                <a:cxn ang="T11">
                  <a:pos x="T2" y="T3"/>
                </a:cxn>
                <a:cxn ang="T12">
                  <a:pos x="T4" y="T5"/>
                </a:cxn>
                <a:cxn ang="T13">
                  <a:pos x="T6" y="T7"/>
                </a:cxn>
                <a:cxn ang="T14">
                  <a:pos x="T8" y="T9"/>
                </a:cxn>
              </a:cxnLst>
              <a:rect l="T15" t="T16" r="T17" b="T18"/>
              <a:pathLst>
                <a:path w="325" h="487">
                  <a:moveTo>
                    <a:pt x="16" y="0"/>
                  </a:moveTo>
                  <a:cubicBezTo>
                    <a:pt x="16" y="0"/>
                    <a:pt x="37" y="218"/>
                    <a:pt x="0" y="382"/>
                  </a:cubicBezTo>
                  <a:cubicBezTo>
                    <a:pt x="325" y="487"/>
                    <a:pt x="325" y="487"/>
                    <a:pt x="325" y="487"/>
                  </a:cubicBezTo>
                  <a:cubicBezTo>
                    <a:pt x="325" y="90"/>
                    <a:pt x="325" y="90"/>
                    <a:pt x="325" y="90"/>
                  </a:cubicBezTo>
                  <a:lnTo>
                    <a:pt x="16" y="0"/>
                  </a:lnTo>
                  <a:close/>
                </a:path>
              </a:pathLst>
            </a:custGeom>
            <a:gradFill rotWithShape="1">
              <a:gsLst>
                <a:gs pos="0">
                  <a:srgbClr val="E9EAEA"/>
                </a:gs>
                <a:gs pos="100000">
                  <a:srgbClr val="FFFFFF"/>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31" name="01 31"/>
            <p:cNvSpPr>
              <a:spLocks/>
            </p:cNvSpPr>
            <p:nvPr/>
          </p:nvSpPr>
          <p:spPr bwMode="auto">
            <a:xfrm>
              <a:off x="0" y="0"/>
              <a:ext cx="533" cy="719"/>
            </a:xfrm>
            <a:custGeom>
              <a:avLst/>
              <a:gdLst>
                <a:gd name="T0" fmla="*/ 515 w 441"/>
                <a:gd name="T1" fmla="*/ 174 h 555"/>
                <a:gd name="T2" fmla="*/ 21 w 441"/>
                <a:gd name="T3" fmla="*/ 0 h 555"/>
                <a:gd name="T4" fmla="*/ 17 w 441"/>
                <a:gd name="T5" fmla="*/ 0 h 555"/>
                <a:gd name="T6" fmla="*/ 18 w 441"/>
                <a:gd name="T7" fmla="*/ 21 h 555"/>
                <a:gd name="T8" fmla="*/ 497 w 441"/>
                <a:gd name="T9" fmla="*/ 190 h 555"/>
                <a:gd name="T10" fmla="*/ 498 w 441"/>
                <a:gd name="T11" fmla="*/ 698 h 555"/>
                <a:gd name="T12" fmla="*/ 0 w 441"/>
                <a:gd name="T13" fmla="*/ 549 h 555"/>
                <a:gd name="T14" fmla="*/ 0 w 441"/>
                <a:gd name="T15" fmla="*/ 565 h 555"/>
                <a:gd name="T16" fmla="*/ 498 w 441"/>
                <a:gd name="T17" fmla="*/ 719 h 555"/>
                <a:gd name="T18" fmla="*/ 516 w 441"/>
                <a:gd name="T19" fmla="*/ 719 h 555"/>
                <a:gd name="T20" fmla="*/ 515 w 441"/>
                <a:gd name="T21" fmla="*/ 174 h 55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1"/>
                <a:gd name="T34" fmla="*/ 0 h 555"/>
                <a:gd name="T35" fmla="*/ 441 w 441"/>
                <a:gd name="T36" fmla="*/ 555 h 55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1" h="555">
                  <a:moveTo>
                    <a:pt x="426" y="134"/>
                  </a:moveTo>
                  <a:cubicBezTo>
                    <a:pt x="17" y="0"/>
                    <a:pt x="17" y="0"/>
                    <a:pt x="17" y="0"/>
                  </a:cubicBezTo>
                  <a:cubicBezTo>
                    <a:pt x="14" y="0"/>
                    <a:pt x="14" y="0"/>
                    <a:pt x="14" y="0"/>
                  </a:cubicBezTo>
                  <a:cubicBezTo>
                    <a:pt x="15" y="16"/>
                    <a:pt x="15" y="16"/>
                    <a:pt x="15" y="16"/>
                  </a:cubicBezTo>
                  <a:cubicBezTo>
                    <a:pt x="411" y="147"/>
                    <a:pt x="411" y="147"/>
                    <a:pt x="411" y="147"/>
                  </a:cubicBezTo>
                  <a:cubicBezTo>
                    <a:pt x="411" y="147"/>
                    <a:pt x="427" y="235"/>
                    <a:pt x="412" y="539"/>
                  </a:cubicBezTo>
                  <a:cubicBezTo>
                    <a:pt x="0" y="424"/>
                    <a:pt x="0" y="424"/>
                    <a:pt x="0" y="424"/>
                  </a:cubicBezTo>
                  <a:cubicBezTo>
                    <a:pt x="0" y="436"/>
                    <a:pt x="0" y="436"/>
                    <a:pt x="0" y="436"/>
                  </a:cubicBezTo>
                  <a:cubicBezTo>
                    <a:pt x="412" y="555"/>
                    <a:pt x="412" y="555"/>
                    <a:pt x="412" y="555"/>
                  </a:cubicBezTo>
                  <a:cubicBezTo>
                    <a:pt x="427" y="555"/>
                    <a:pt x="427" y="555"/>
                    <a:pt x="427" y="555"/>
                  </a:cubicBezTo>
                  <a:cubicBezTo>
                    <a:pt x="441" y="270"/>
                    <a:pt x="426" y="134"/>
                    <a:pt x="426" y="134"/>
                  </a:cubicBezTo>
                  <a:close/>
                </a:path>
              </a:pathLst>
            </a:custGeom>
            <a:gradFill rotWithShape="1">
              <a:gsLst>
                <a:gs pos="0">
                  <a:srgbClr val="C0C0C0"/>
                </a:gs>
                <a:gs pos="100000">
                  <a:srgbClr val="B2B2B2"/>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32" name="01 32"/>
            <p:cNvSpPr>
              <a:spLocks/>
            </p:cNvSpPr>
            <p:nvPr/>
          </p:nvSpPr>
          <p:spPr bwMode="auto">
            <a:xfrm>
              <a:off x="20" y="0"/>
              <a:ext cx="2735" cy="174"/>
            </a:xfrm>
            <a:custGeom>
              <a:avLst/>
              <a:gdLst>
                <a:gd name="T0" fmla="*/ 2735 w 2386"/>
                <a:gd name="T1" fmla="*/ 169 h 142"/>
                <a:gd name="T2" fmla="*/ 2354 w 2386"/>
                <a:gd name="T3" fmla="*/ 50 h 142"/>
                <a:gd name="T4" fmla="*/ 0 w 2386"/>
                <a:gd name="T5" fmla="*/ 0 h 142"/>
                <a:gd name="T6" fmla="*/ 494 w 2386"/>
                <a:gd name="T7" fmla="*/ 174 h 142"/>
                <a:gd name="T8" fmla="*/ 502 w 2386"/>
                <a:gd name="T9" fmla="*/ 165 h 142"/>
                <a:gd name="T10" fmla="*/ 2735 w 2386"/>
                <a:gd name="T11" fmla="*/ 169 h 142"/>
                <a:gd name="T12" fmla="*/ 0 60000 65536"/>
                <a:gd name="T13" fmla="*/ 0 60000 65536"/>
                <a:gd name="T14" fmla="*/ 0 60000 65536"/>
                <a:gd name="T15" fmla="*/ 0 60000 65536"/>
                <a:gd name="T16" fmla="*/ 0 60000 65536"/>
                <a:gd name="T17" fmla="*/ 0 60000 65536"/>
                <a:gd name="T18" fmla="*/ 0 w 2386"/>
                <a:gd name="T19" fmla="*/ 0 h 142"/>
                <a:gd name="T20" fmla="*/ 2386 w 2386"/>
                <a:gd name="T21" fmla="*/ 142 h 142"/>
              </a:gdLst>
              <a:ahLst/>
              <a:cxnLst>
                <a:cxn ang="T12">
                  <a:pos x="T0" y="T1"/>
                </a:cxn>
                <a:cxn ang="T13">
                  <a:pos x="T2" y="T3"/>
                </a:cxn>
                <a:cxn ang="T14">
                  <a:pos x="T4" y="T5"/>
                </a:cxn>
                <a:cxn ang="T15">
                  <a:pos x="T6" y="T7"/>
                </a:cxn>
                <a:cxn ang="T16">
                  <a:pos x="T8" y="T9"/>
                </a:cxn>
                <a:cxn ang="T17">
                  <a:pos x="T10" y="T11"/>
                </a:cxn>
              </a:cxnLst>
              <a:rect l="T18" t="T19" r="T20" b="T21"/>
              <a:pathLst>
                <a:path w="2386" h="142">
                  <a:moveTo>
                    <a:pt x="2386" y="138"/>
                  </a:moveTo>
                  <a:lnTo>
                    <a:pt x="2054" y="41"/>
                  </a:lnTo>
                  <a:lnTo>
                    <a:pt x="0" y="0"/>
                  </a:lnTo>
                  <a:lnTo>
                    <a:pt x="431" y="142"/>
                  </a:lnTo>
                  <a:lnTo>
                    <a:pt x="438" y="135"/>
                  </a:lnTo>
                  <a:lnTo>
                    <a:pt x="2386" y="138"/>
                  </a:lnTo>
                  <a:close/>
                </a:path>
              </a:pathLst>
            </a:custGeom>
            <a:gradFill rotWithShape="1">
              <a:gsLst>
                <a:gs pos="0">
                  <a:srgbClr val="727172"/>
                </a:gs>
                <a:gs pos="100000">
                  <a:srgbClr val="4D4D4D"/>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33" name="01 33"/>
            <p:cNvSpPr>
              <a:spLocks/>
            </p:cNvSpPr>
            <p:nvPr/>
          </p:nvSpPr>
          <p:spPr bwMode="auto">
            <a:xfrm>
              <a:off x="514" y="166"/>
              <a:ext cx="2327" cy="553"/>
            </a:xfrm>
            <a:custGeom>
              <a:avLst/>
              <a:gdLst>
                <a:gd name="T0" fmla="*/ 2241 w 1924"/>
                <a:gd name="T1" fmla="*/ 4 h 427"/>
                <a:gd name="T2" fmla="*/ 8 w 1924"/>
                <a:gd name="T3" fmla="*/ 0 h 427"/>
                <a:gd name="T4" fmla="*/ 0 w 1924"/>
                <a:gd name="T5" fmla="*/ 8 h 427"/>
                <a:gd name="T6" fmla="*/ 2 w 1924"/>
                <a:gd name="T7" fmla="*/ 553 h 427"/>
                <a:gd name="T8" fmla="*/ 2258 w 1924"/>
                <a:gd name="T9" fmla="*/ 490 h 427"/>
                <a:gd name="T10" fmla="*/ 2258 w 1924"/>
                <a:gd name="T11" fmla="*/ 9 h 427"/>
                <a:gd name="T12" fmla="*/ 2241 w 1924"/>
                <a:gd name="T13" fmla="*/ 4 h 427"/>
                <a:gd name="T14" fmla="*/ 0 60000 65536"/>
                <a:gd name="T15" fmla="*/ 0 60000 65536"/>
                <a:gd name="T16" fmla="*/ 0 60000 65536"/>
                <a:gd name="T17" fmla="*/ 0 60000 65536"/>
                <a:gd name="T18" fmla="*/ 0 60000 65536"/>
                <a:gd name="T19" fmla="*/ 0 60000 65536"/>
                <a:gd name="T20" fmla="*/ 0 60000 65536"/>
                <a:gd name="T21" fmla="*/ 0 w 1924"/>
                <a:gd name="T22" fmla="*/ 0 h 427"/>
                <a:gd name="T23" fmla="*/ 1924 w 1924"/>
                <a:gd name="T24" fmla="*/ 427 h 4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24" h="427">
                  <a:moveTo>
                    <a:pt x="1853" y="3"/>
                  </a:moveTo>
                  <a:cubicBezTo>
                    <a:pt x="7" y="0"/>
                    <a:pt x="7" y="0"/>
                    <a:pt x="7" y="0"/>
                  </a:cubicBezTo>
                  <a:cubicBezTo>
                    <a:pt x="0" y="6"/>
                    <a:pt x="0" y="6"/>
                    <a:pt x="0" y="6"/>
                  </a:cubicBezTo>
                  <a:cubicBezTo>
                    <a:pt x="0" y="6"/>
                    <a:pt x="16" y="142"/>
                    <a:pt x="2" y="427"/>
                  </a:cubicBezTo>
                  <a:cubicBezTo>
                    <a:pt x="1867" y="378"/>
                    <a:pt x="1867" y="378"/>
                    <a:pt x="1867" y="378"/>
                  </a:cubicBezTo>
                  <a:cubicBezTo>
                    <a:pt x="1867" y="378"/>
                    <a:pt x="1924" y="194"/>
                    <a:pt x="1867" y="7"/>
                  </a:cubicBezTo>
                  <a:lnTo>
                    <a:pt x="1853" y="3"/>
                  </a:lnTo>
                  <a:close/>
                </a:path>
              </a:pathLst>
            </a:custGeom>
            <a:gradFill rotWithShape="1">
              <a:gsLst>
                <a:gs pos="0">
                  <a:srgbClr val="969696"/>
                </a:gs>
                <a:gs pos="100000">
                  <a:srgbClr val="4D4D4D"/>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grpSp>
      <p:sp>
        <p:nvSpPr>
          <p:cNvPr id="34" name="WordArt 35"/>
          <p:cNvSpPr>
            <a:spLocks noChangeArrowheads="1" noChangeShapeType="1" noTextEdit="1"/>
          </p:cNvSpPr>
          <p:nvPr/>
        </p:nvSpPr>
        <p:spPr bwMode="auto">
          <a:xfrm rot="21269670">
            <a:off x="3003551" y="3894667"/>
            <a:ext cx="2802467" cy="247651"/>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zh-CN" altLang="en-US" sz="4800" b="1" kern="10">
                <a:solidFill>
                  <a:srgbClr val="FFFFFF"/>
                </a:solidFill>
                <a:latin typeface="黑体"/>
                <a:ea typeface="黑体"/>
              </a:rPr>
              <a:t>双击此处添加文字内容</a:t>
            </a:r>
          </a:p>
        </p:txBody>
      </p:sp>
      <p:sp>
        <p:nvSpPr>
          <p:cNvPr id="35" name="WordArt 36"/>
          <p:cNvSpPr>
            <a:spLocks noChangeArrowheads="1" noChangeShapeType="1" noTextEdit="1"/>
          </p:cNvSpPr>
          <p:nvPr/>
        </p:nvSpPr>
        <p:spPr bwMode="auto">
          <a:xfrm>
            <a:off x="3020484" y="2516718"/>
            <a:ext cx="2802467" cy="247649"/>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zh-CN" altLang="en-US" sz="4800" b="1" kern="10">
                <a:solidFill>
                  <a:srgbClr val="FFFFFF"/>
                </a:solidFill>
                <a:latin typeface="黑体"/>
                <a:ea typeface="黑体"/>
              </a:rPr>
              <a:t>双击此处添加文字内容</a:t>
            </a:r>
          </a:p>
        </p:txBody>
      </p:sp>
      <p:sp>
        <p:nvSpPr>
          <p:cNvPr id="36" name="WordArt 37"/>
          <p:cNvSpPr>
            <a:spLocks noChangeArrowheads="1" noChangeShapeType="1" noTextEdit="1"/>
          </p:cNvSpPr>
          <p:nvPr/>
        </p:nvSpPr>
        <p:spPr bwMode="auto">
          <a:xfrm rot="21142057">
            <a:off x="3291417" y="5317067"/>
            <a:ext cx="2802467" cy="247651"/>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zh-CN" altLang="en-US" sz="4800" b="1" kern="10">
                <a:solidFill>
                  <a:srgbClr val="000000"/>
                </a:solidFill>
                <a:latin typeface="黑体"/>
                <a:ea typeface="黑体"/>
              </a:rPr>
              <a:t>双击此处添加文字内容</a:t>
            </a:r>
          </a:p>
        </p:txBody>
      </p:sp>
      <p:sp>
        <p:nvSpPr>
          <p:cNvPr id="37" name="WordArt 38"/>
          <p:cNvSpPr>
            <a:spLocks noChangeArrowheads="1" noChangeShapeType="1" noTextEdit="1"/>
          </p:cNvSpPr>
          <p:nvPr/>
        </p:nvSpPr>
        <p:spPr bwMode="auto">
          <a:xfrm>
            <a:off x="3020484" y="3227918"/>
            <a:ext cx="2802467" cy="247649"/>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zh-CN" altLang="en-US" sz="4800" b="1" kern="10">
                <a:solidFill>
                  <a:srgbClr val="000000"/>
                </a:solidFill>
                <a:latin typeface="黑体"/>
                <a:ea typeface="黑体"/>
              </a:rPr>
              <a:t>双击此处添加文字内容</a:t>
            </a:r>
          </a:p>
        </p:txBody>
      </p:sp>
      <p:sp>
        <p:nvSpPr>
          <p:cNvPr id="38" name="01 39"/>
          <p:cNvSpPr>
            <a:spLocks noChangeArrowheads="1"/>
          </p:cNvSpPr>
          <p:nvPr/>
        </p:nvSpPr>
        <p:spPr bwMode="auto">
          <a:xfrm>
            <a:off x="7526867" y="2459567"/>
            <a:ext cx="3649133" cy="3170767"/>
          </a:xfrm>
          <a:prstGeom prst="roundRect">
            <a:avLst>
              <a:gd name="adj" fmla="val 1394"/>
            </a:avLst>
          </a:prstGeom>
          <a:gradFill rotWithShape="1">
            <a:gsLst>
              <a:gs pos="0">
                <a:srgbClr val="FFFFFF"/>
              </a:gs>
              <a:gs pos="100000">
                <a:srgbClr val="DDDDDD"/>
              </a:gs>
            </a:gsLst>
            <a:lin ang="5400000" scaled="1"/>
          </a:gradFill>
          <a:ln w="9525">
            <a:solidFill>
              <a:srgbClr val="B2B2B2"/>
            </a:solidFill>
            <a:round/>
            <a:headEnd/>
            <a:tailEnd/>
          </a:ln>
          <a:effectLst/>
          <a:extLst>
            <a:ext uri="{AF507438-7753-43E0-B8FC-AC1667EBCBE1}">
              <a14:hiddenEffects xmlns:a14="http://schemas.microsoft.com/office/drawing/2010/main">
                <a:effectLst>
                  <a:outerShdw dist="17961" dir="2700000" algn="ctr" rotWithShape="0">
                    <a:srgbClr val="858585"/>
                  </a:outerShdw>
                </a:effectLst>
              </a14:hiddenEffects>
            </a:ext>
          </a:extLst>
        </p:spPr>
        <p:txBody>
          <a:bodyPr wrap="none" anchor="ctr"/>
          <a:lstStyle/>
          <a:p>
            <a:pPr eaLnBrk="1" fontAlgn="base" hangingPunct="1">
              <a:lnSpc>
                <a:spcPct val="120000"/>
              </a:lnSpc>
              <a:buClrTx/>
              <a:buSzTx/>
            </a:pPr>
            <a:endParaRPr lang="zh-CN" altLang="en-US" sz="2133"/>
          </a:p>
          <a:p>
            <a:pPr eaLnBrk="1" fontAlgn="base" hangingPunct="1">
              <a:lnSpc>
                <a:spcPct val="120000"/>
              </a:lnSpc>
              <a:buClrTx/>
              <a:buSzTx/>
            </a:pPr>
            <a:endParaRPr lang="zh-CN" altLang="en-US" sz="2133"/>
          </a:p>
          <a:p>
            <a:pPr eaLnBrk="1" fontAlgn="base" hangingPunct="1">
              <a:lnSpc>
                <a:spcPct val="120000"/>
              </a:lnSpc>
              <a:buClrTx/>
              <a:buSzTx/>
            </a:pPr>
            <a:r>
              <a:rPr lang="zh-CN" altLang="en-US" sz="2133"/>
              <a:t>单击此处添加文字</a:t>
            </a:r>
          </a:p>
          <a:p>
            <a:pPr eaLnBrk="1" fontAlgn="base" hangingPunct="1">
              <a:lnSpc>
                <a:spcPct val="120000"/>
              </a:lnSpc>
              <a:buClrTx/>
              <a:buSzTx/>
            </a:pPr>
            <a:r>
              <a:rPr lang="zh-CN" altLang="en-US" sz="2133"/>
              <a:t>单击此处添加文字</a:t>
            </a:r>
          </a:p>
          <a:p>
            <a:pPr eaLnBrk="1" fontAlgn="base" hangingPunct="1">
              <a:lnSpc>
                <a:spcPct val="120000"/>
              </a:lnSpc>
              <a:buClrTx/>
              <a:buSzTx/>
            </a:pPr>
            <a:r>
              <a:rPr lang="zh-CN" altLang="en-US" sz="2133"/>
              <a:t>单击此处添加文字</a:t>
            </a:r>
          </a:p>
          <a:p>
            <a:pPr eaLnBrk="1" fontAlgn="base" hangingPunct="1">
              <a:lnSpc>
                <a:spcPct val="120000"/>
              </a:lnSpc>
              <a:buClrTx/>
              <a:buSzTx/>
            </a:pPr>
            <a:r>
              <a:rPr lang="zh-CN" altLang="en-US" sz="2133">
                <a:latin typeface="Arial" charset="0"/>
              </a:rPr>
              <a:t>单击此处添加文字</a:t>
            </a:r>
          </a:p>
          <a:p>
            <a:pPr eaLnBrk="1" fontAlgn="base" hangingPunct="1">
              <a:lnSpc>
                <a:spcPct val="120000"/>
              </a:lnSpc>
              <a:buClrTx/>
              <a:buSzTx/>
            </a:pPr>
            <a:r>
              <a:rPr lang="zh-CN" altLang="en-US" sz="2133">
                <a:latin typeface="Arial" charset="0"/>
              </a:rPr>
              <a:t>单击此处添加文字</a:t>
            </a:r>
          </a:p>
          <a:p>
            <a:pPr eaLnBrk="1" fontAlgn="base" hangingPunct="1">
              <a:lnSpc>
                <a:spcPct val="120000"/>
              </a:lnSpc>
              <a:buClrTx/>
              <a:buSzTx/>
            </a:pPr>
            <a:r>
              <a:rPr lang="zh-CN" altLang="en-US" sz="2133">
                <a:latin typeface="Arial" charset="0"/>
              </a:rPr>
              <a:t>单击此处添加文字</a:t>
            </a:r>
          </a:p>
          <a:p>
            <a:pPr eaLnBrk="1" fontAlgn="base" hangingPunct="1">
              <a:lnSpc>
                <a:spcPct val="120000"/>
              </a:lnSpc>
              <a:buClrTx/>
              <a:buSzTx/>
            </a:pPr>
            <a:endParaRPr lang="zh-CN" altLang="en-US" sz="2133"/>
          </a:p>
          <a:p>
            <a:pPr eaLnBrk="1" fontAlgn="base" hangingPunct="1">
              <a:lnSpc>
                <a:spcPct val="120000"/>
              </a:lnSpc>
              <a:buClrTx/>
              <a:buSzTx/>
            </a:pPr>
            <a:endParaRPr lang="zh-CN" altLang="en-US" sz="2133"/>
          </a:p>
        </p:txBody>
      </p:sp>
      <p:sp>
        <p:nvSpPr>
          <p:cNvPr id="39" name="01 40"/>
          <p:cNvSpPr>
            <a:spLocks noChangeArrowheads="1"/>
          </p:cNvSpPr>
          <p:nvPr/>
        </p:nvSpPr>
        <p:spPr bwMode="auto">
          <a:xfrm>
            <a:off x="7416800" y="2108201"/>
            <a:ext cx="3871384" cy="497417"/>
          </a:xfrm>
          <a:prstGeom prst="roundRect">
            <a:avLst>
              <a:gd name="adj" fmla="val 5630"/>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a:noFill/>
          </a:ln>
          <a:effectLst/>
          <a:extLst/>
        </p:spPr>
        <p:txBody>
          <a:bodyPr wrap="none" anchor="ctr"/>
          <a:lstStyle/>
          <a:p>
            <a:pPr eaLnBrk="1" fontAlgn="base" hangingPunct="1">
              <a:buClrTx/>
              <a:buSzTx/>
            </a:pPr>
            <a:r>
              <a:rPr lang="zh-CN" altLang="en-US" sz="2667" b="1">
                <a:solidFill>
                  <a:srgbClr val="FFFFFF"/>
                </a:solidFill>
                <a:latin typeface="Arial" charset="0"/>
              </a:rPr>
              <a:t>单击此处添加文字</a:t>
            </a:r>
          </a:p>
        </p:txBody>
      </p:sp>
      <p:sp>
        <p:nvSpPr>
          <p:cNvPr id="40" name="标题 39"/>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7336143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16" presetClass="entr" presetSubtype="21" fill="hold" grpId="0" nodeType="withEffect">
                                  <p:stCondLst>
                                    <p:cond delay="600"/>
                                  </p:stCondLst>
                                  <p:childTnLst>
                                    <p:set>
                                      <p:cBhvr>
                                        <p:cTn id="11" dur="1" fill="hold">
                                          <p:stCondLst>
                                            <p:cond delay="0"/>
                                          </p:stCondLst>
                                        </p:cTn>
                                        <p:tgtEl>
                                          <p:spTgt spid="36"/>
                                        </p:tgtEl>
                                        <p:attrNameLst>
                                          <p:attrName>style.visibility</p:attrName>
                                        </p:attrNameLst>
                                      </p:cBhvr>
                                      <p:to>
                                        <p:strVal val="visible"/>
                                      </p:to>
                                    </p:set>
                                    <p:animEffect transition="in" filter="barn(inVertical)">
                                      <p:cBhvr>
                                        <p:cTn id="12" dur="500"/>
                                        <p:tgtEl>
                                          <p:spTgt spid="36"/>
                                        </p:tgtEl>
                                      </p:cBhvr>
                                    </p:animEffect>
                                  </p:childTnLst>
                                </p:cTn>
                              </p:par>
                              <p:par>
                                <p:cTn id="13" presetID="42" presetClass="entr" presetSubtype="0" fill="hold" nodeType="withEffect">
                                  <p:stCondLst>
                                    <p:cond delay="30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60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1000"/>
                                        <p:tgtEl>
                                          <p:spTgt spid="16"/>
                                        </p:tgtEl>
                                      </p:cBhvr>
                                    </p:animEffect>
                                    <p:anim calcmode="lin" valueType="num">
                                      <p:cBhvr>
                                        <p:cTn id="21" dur="1000" fill="hold"/>
                                        <p:tgtEl>
                                          <p:spTgt spid="16"/>
                                        </p:tgtEl>
                                        <p:attrNameLst>
                                          <p:attrName>ppt_x</p:attrName>
                                        </p:attrNameLst>
                                      </p:cBhvr>
                                      <p:tavLst>
                                        <p:tav tm="0">
                                          <p:val>
                                            <p:strVal val="#ppt_x"/>
                                          </p:val>
                                        </p:tav>
                                        <p:tav tm="100000">
                                          <p:val>
                                            <p:strVal val="#ppt_x"/>
                                          </p:val>
                                        </p:tav>
                                      </p:tavLst>
                                    </p:anim>
                                    <p:anim calcmode="lin" valueType="num">
                                      <p:cBhvr>
                                        <p:cTn id="22" dur="1000" fill="hold"/>
                                        <p:tgtEl>
                                          <p:spTgt spid="16"/>
                                        </p:tgtEl>
                                        <p:attrNameLst>
                                          <p:attrName>ppt_y</p:attrName>
                                        </p:attrNameLst>
                                      </p:cBhvr>
                                      <p:tavLst>
                                        <p:tav tm="0">
                                          <p:val>
                                            <p:strVal val="#ppt_y+.1"/>
                                          </p:val>
                                        </p:tav>
                                        <p:tav tm="100000">
                                          <p:val>
                                            <p:strVal val="#ppt_y"/>
                                          </p:val>
                                        </p:tav>
                                      </p:tavLst>
                                    </p:anim>
                                  </p:childTnLst>
                                </p:cTn>
                              </p:par>
                              <p:par>
                                <p:cTn id="23" presetID="16" presetClass="entr" presetSubtype="21" fill="hold" grpId="0" nodeType="withEffect">
                                  <p:stCondLst>
                                    <p:cond delay="1300"/>
                                  </p:stCondLst>
                                  <p:childTnLst>
                                    <p:set>
                                      <p:cBhvr>
                                        <p:cTn id="24" dur="1" fill="hold">
                                          <p:stCondLst>
                                            <p:cond delay="0"/>
                                          </p:stCondLst>
                                        </p:cTn>
                                        <p:tgtEl>
                                          <p:spTgt spid="34"/>
                                        </p:tgtEl>
                                        <p:attrNameLst>
                                          <p:attrName>style.visibility</p:attrName>
                                        </p:attrNameLst>
                                      </p:cBhvr>
                                      <p:to>
                                        <p:strVal val="visible"/>
                                      </p:to>
                                    </p:set>
                                    <p:animEffect transition="in" filter="barn(inVertical)">
                                      <p:cBhvr>
                                        <p:cTn id="25" dur="500"/>
                                        <p:tgtEl>
                                          <p:spTgt spid="34"/>
                                        </p:tgtEl>
                                      </p:cBhvr>
                                    </p:animEffect>
                                  </p:childTnLst>
                                </p:cTn>
                              </p:par>
                              <p:par>
                                <p:cTn id="26" presetID="42" presetClass="entr" presetSubtype="0" fill="hold" nodeType="withEffect">
                                  <p:stCondLst>
                                    <p:cond delay="90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1000"/>
                                        <p:tgtEl>
                                          <p:spTgt spid="22"/>
                                        </p:tgtEl>
                                      </p:cBhvr>
                                    </p:animEffect>
                                    <p:anim calcmode="lin" valueType="num">
                                      <p:cBhvr>
                                        <p:cTn id="29" dur="1000" fill="hold"/>
                                        <p:tgtEl>
                                          <p:spTgt spid="22"/>
                                        </p:tgtEl>
                                        <p:attrNameLst>
                                          <p:attrName>ppt_x</p:attrName>
                                        </p:attrNameLst>
                                      </p:cBhvr>
                                      <p:tavLst>
                                        <p:tav tm="0">
                                          <p:val>
                                            <p:strVal val="#ppt_x"/>
                                          </p:val>
                                        </p:tav>
                                        <p:tav tm="100000">
                                          <p:val>
                                            <p:strVal val="#ppt_x"/>
                                          </p:val>
                                        </p:tav>
                                      </p:tavLst>
                                    </p:anim>
                                    <p:anim calcmode="lin" valueType="num">
                                      <p:cBhvr>
                                        <p:cTn id="30" dur="1000" fill="hold"/>
                                        <p:tgtEl>
                                          <p:spTgt spid="22"/>
                                        </p:tgtEl>
                                        <p:attrNameLst>
                                          <p:attrName>ppt_y</p:attrName>
                                        </p:attrNameLst>
                                      </p:cBhvr>
                                      <p:tavLst>
                                        <p:tav tm="0">
                                          <p:val>
                                            <p:strVal val="#ppt_y+.1"/>
                                          </p:val>
                                        </p:tav>
                                        <p:tav tm="100000">
                                          <p:val>
                                            <p:strVal val="#ppt_y"/>
                                          </p:val>
                                        </p:tav>
                                      </p:tavLst>
                                    </p:anim>
                                  </p:childTnLst>
                                </p:cTn>
                              </p:par>
                              <p:par>
                                <p:cTn id="31" presetID="16" presetClass="entr" presetSubtype="21" fill="hold" grpId="0" nodeType="withEffect">
                                  <p:stCondLst>
                                    <p:cond delay="1700"/>
                                  </p:stCondLst>
                                  <p:childTnLst>
                                    <p:set>
                                      <p:cBhvr>
                                        <p:cTn id="32" dur="1" fill="hold">
                                          <p:stCondLst>
                                            <p:cond delay="0"/>
                                          </p:stCondLst>
                                        </p:cTn>
                                        <p:tgtEl>
                                          <p:spTgt spid="37"/>
                                        </p:tgtEl>
                                        <p:attrNameLst>
                                          <p:attrName>style.visibility</p:attrName>
                                        </p:attrNameLst>
                                      </p:cBhvr>
                                      <p:to>
                                        <p:strVal val="visible"/>
                                      </p:to>
                                    </p:set>
                                    <p:animEffect transition="in" filter="barn(inVertical)">
                                      <p:cBhvr>
                                        <p:cTn id="33" dur="500"/>
                                        <p:tgtEl>
                                          <p:spTgt spid="37"/>
                                        </p:tgtEl>
                                      </p:cBhvr>
                                    </p:animEffect>
                                  </p:childTnLst>
                                </p:cTn>
                              </p:par>
                              <p:par>
                                <p:cTn id="34" presetID="42" presetClass="entr" presetSubtype="0" fill="hold" nodeType="withEffect">
                                  <p:stCondLst>
                                    <p:cond delay="120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1000"/>
                                        <p:tgtEl>
                                          <p:spTgt spid="28"/>
                                        </p:tgtEl>
                                      </p:cBhvr>
                                    </p:animEffect>
                                    <p:anim calcmode="lin" valueType="num">
                                      <p:cBhvr>
                                        <p:cTn id="37" dur="1000" fill="hold"/>
                                        <p:tgtEl>
                                          <p:spTgt spid="28"/>
                                        </p:tgtEl>
                                        <p:attrNameLst>
                                          <p:attrName>ppt_x</p:attrName>
                                        </p:attrNameLst>
                                      </p:cBhvr>
                                      <p:tavLst>
                                        <p:tav tm="0">
                                          <p:val>
                                            <p:strVal val="#ppt_x"/>
                                          </p:val>
                                        </p:tav>
                                        <p:tav tm="100000">
                                          <p:val>
                                            <p:strVal val="#ppt_x"/>
                                          </p:val>
                                        </p:tav>
                                      </p:tavLst>
                                    </p:anim>
                                    <p:anim calcmode="lin" valueType="num">
                                      <p:cBhvr>
                                        <p:cTn id="38" dur="1000" fill="hold"/>
                                        <p:tgtEl>
                                          <p:spTgt spid="28"/>
                                        </p:tgtEl>
                                        <p:attrNameLst>
                                          <p:attrName>ppt_y</p:attrName>
                                        </p:attrNameLst>
                                      </p:cBhvr>
                                      <p:tavLst>
                                        <p:tav tm="0">
                                          <p:val>
                                            <p:strVal val="#ppt_y+.1"/>
                                          </p:val>
                                        </p:tav>
                                        <p:tav tm="100000">
                                          <p:val>
                                            <p:strVal val="#ppt_y"/>
                                          </p:val>
                                        </p:tav>
                                      </p:tavLst>
                                    </p:anim>
                                  </p:childTnLst>
                                </p:cTn>
                              </p:par>
                              <p:par>
                                <p:cTn id="39" presetID="16" presetClass="entr" presetSubtype="21" fill="hold" grpId="0" nodeType="withEffect">
                                  <p:stCondLst>
                                    <p:cond delay="1900"/>
                                  </p:stCondLst>
                                  <p:childTnLst>
                                    <p:set>
                                      <p:cBhvr>
                                        <p:cTn id="40" dur="1" fill="hold">
                                          <p:stCondLst>
                                            <p:cond delay="0"/>
                                          </p:stCondLst>
                                        </p:cTn>
                                        <p:tgtEl>
                                          <p:spTgt spid="35"/>
                                        </p:tgtEl>
                                        <p:attrNameLst>
                                          <p:attrName>style.visibility</p:attrName>
                                        </p:attrNameLst>
                                      </p:cBhvr>
                                      <p:to>
                                        <p:strVal val="visible"/>
                                      </p:to>
                                    </p:set>
                                    <p:animEffect transition="in" filter="barn(inVertical)">
                                      <p:cBhvr>
                                        <p:cTn id="41" dur="500"/>
                                        <p:tgtEl>
                                          <p:spTgt spid="35"/>
                                        </p:tgtEl>
                                      </p:cBhvr>
                                    </p:animEffect>
                                  </p:childTnLst>
                                </p:cTn>
                              </p:par>
                            </p:childTnLst>
                          </p:cTn>
                        </p:par>
                        <p:par>
                          <p:cTn id="42" fill="hold">
                            <p:stCondLst>
                              <p:cond delay="2400"/>
                            </p:stCondLst>
                            <p:childTnLst>
                              <p:par>
                                <p:cTn id="43" presetID="23" presetClass="entr" presetSubtype="16" fill="hold" grpId="0" nodeType="afterEffect">
                                  <p:stCondLst>
                                    <p:cond delay="0"/>
                                  </p:stCondLst>
                                  <p:childTnLst>
                                    <p:set>
                                      <p:cBhvr>
                                        <p:cTn id="44" dur="1" fill="hold">
                                          <p:stCondLst>
                                            <p:cond delay="0"/>
                                          </p:stCondLst>
                                        </p:cTn>
                                        <p:tgtEl>
                                          <p:spTgt spid="39"/>
                                        </p:tgtEl>
                                        <p:attrNameLst>
                                          <p:attrName>style.visibility</p:attrName>
                                        </p:attrNameLst>
                                      </p:cBhvr>
                                      <p:to>
                                        <p:strVal val="visible"/>
                                      </p:to>
                                    </p:set>
                                    <p:anim calcmode="lin" valueType="num">
                                      <p:cBhvr>
                                        <p:cTn id="45" dur="500" fill="hold"/>
                                        <p:tgtEl>
                                          <p:spTgt spid="39"/>
                                        </p:tgtEl>
                                        <p:attrNameLst>
                                          <p:attrName>ppt_w</p:attrName>
                                        </p:attrNameLst>
                                      </p:cBhvr>
                                      <p:tavLst>
                                        <p:tav tm="0">
                                          <p:val>
                                            <p:fltVal val="0"/>
                                          </p:val>
                                        </p:tav>
                                        <p:tav tm="100000">
                                          <p:val>
                                            <p:strVal val="#ppt_w"/>
                                          </p:val>
                                        </p:tav>
                                      </p:tavLst>
                                    </p:anim>
                                    <p:anim calcmode="lin" valueType="num">
                                      <p:cBhvr>
                                        <p:cTn id="46" dur="500" fill="hold"/>
                                        <p:tgtEl>
                                          <p:spTgt spid="39"/>
                                        </p:tgtEl>
                                        <p:attrNameLst>
                                          <p:attrName>ppt_h</p:attrName>
                                        </p:attrNameLst>
                                      </p:cBhvr>
                                      <p:tavLst>
                                        <p:tav tm="0">
                                          <p:val>
                                            <p:fltVal val="0"/>
                                          </p:val>
                                        </p:tav>
                                        <p:tav tm="100000">
                                          <p:val>
                                            <p:strVal val="#ppt_h"/>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38"/>
                                        </p:tgtEl>
                                        <p:attrNameLst>
                                          <p:attrName>style.visibility</p:attrName>
                                        </p:attrNameLst>
                                      </p:cBhvr>
                                      <p:to>
                                        <p:strVal val="visible"/>
                                      </p:to>
                                    </p:set>
                                    <p:animEffect transition="in" filter="fade">
                                      <p:cBhvr>
                                        <p:cTn id="49" dur="1000"/>
                                        <p:tgtEl>
                                          <p:spTgt spid="38"/>
                                        </p:tgtEl>
                                      </p:cBhvr>
                                    </p:animEffect>
                                    <p:anim calcmode="lin" valueType="num">
                                      <p:cBhvr>
                                        <p:cTn id="50" dur="1000" fill="hold"/>
                                        <p:tgtEl>
                                          <p:spTgt spid="38"/>
                                        </p:tgtEl>
                                        <p:attrNameLst>
                                          <p:attrName>ppt_x</p:attrName>
                                        </p:attrNameLst>
                                      </p:cBhvr>
                                      <p:tavLst>
                                        <p:tav tm="0">
                                          <p:val>
                                            <p:strVal val="#ppt_x"/>
                                          </p:val>
                                        </p:tav>
                                        <p:tav tm="100000">
                                          <p:val>
                                            <p:strVal val="#ppt_x"/>
                                          </p:val>
                                        </p:tav>
                                      </p:tavLst>
                                    </p:anim>
                                    <p:anim calcmode="lin" valueType="num">
                                      <p:cBhvr>
                                        <p:cTn id="51"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38" grpId="0" animBg="1"/>
      <p:bldP spid="3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01 1"/>
          <p:cNvGrpSpPr>
            <a:grpSpLocks/>
          </p:cNvGrpSpPr>
          <p:nvPr/>
        </p:nvGrpSpPr>
        <p:grpSpPr bwMode="auto">
          <a:xfrm>
            <a:off x="1158314" y="2737710"/>
            <a:ext cx="1675937" cy="1570567"/>
            <a:chOff x="944563" y="2652713"/>
            <a:chExt cx="1256952" cy="1177925"/>
          </a:xfrm>
        </p:grpSpPr>
        <p:grpSp>
          <p:nvGrpSpPr>
            <p:cNvPr id="3" name="Group 5"/>
            <p:cNvGrpSpPr>
              <a:grpSpLocks/>
            </p:cNvGrpSpPr>
            <p:nvPr/>
          </p:nvGrpSpPr>
          <p:grpSpPr bwMode="auto">
            <a:xfrm>
              <a:off x="944563" y="2652713"/>
              <a:ext cx="1181100" cy="1177925"/>
              <a:chOff x="0" y="0"/>
              <a:chExt cx="1288" cy="1286"/>
            </a:xfrm>
          </p:grpSpPr>
          <p:grpSp>
            <p:nvGrpSpPr>
              <p:cNvPr id="5" name="Group 6"/>
              <p:cNvGrpSpPr>
                <a:grpSpLocks/>
              </p:cNvGrpSpPr>
              <p:nvPr/>
            </p:nvGrpSpPr>
            <p:grpSpPr bwMode="auto">
              <a:xfrm rot="650306">
                <a:off x="0" y="0"/>
                <a:ext cx="1288" cy="1286"/>
                <a:chOff x="0" y="0"/>
                <a:chExt cx="1136" cy="1134"/>
              </a:xfrm>
            </p:grpSpPr>
            <p:sp>
              <p:nvSpPr>
                <p:cNvPr id="8" name="Oval 7"/>
                <p:cNvSpPr>
                  <a:spLocks noChangeArrowheads="1"/>
                </p:cNvSpPr>
                <p:nvPr/>
              </p:nvSpPr>
              <p:spPr bwMode="auto">
                <a:xfrm>
                  <a:off x="0" y="0"/>
                  <a:ext cx="1136" cy="1134"/>
                </a:xfrm>
                <a:prstGeom prst="ellipse">
                  <a:avLst/>
                </a:prstGeom>
                <a:gradFill rotWithShape="1">
                  <a:gsLst>
                    <a:gs pos="0">
                      <a:srgbClr val="C0C0C0">
                        <a:alpha val="89999"/>
                      </a:srgbClr>
                    </a:gs>
                    <a:gs pos="50000">
                      <a:srgbClr val="FFFFFF"/>
                    </a:gs>
                    <a:gs pos="100000">
                      <a:srgbClr val="C0C0C0">
                        <a:alpha val="89999"/>
                      </a:srgbClr>
                    </a:gs>
                  </a:gsLst>
                  <a:lin ang="2700000" scaled="1"/>
                </a:gradFill>
                <a:ln w="9525" cmpd="sng">
                  <a:solidFill>
                    <a:srgbClr val="C0C0C0"/>
                  </a:solidFill>
                  <a:round/>
                  <a:headEnd/>
                  <a:tailEnd/>
                </a:ln>
                <a:effectLst/>
                <a:extLst/>
              </p:spPr>
              <p:txBody>
                <a:bodyPr wrap="none" anchor="ctr"/>
                <a:lstStyle/>
                <a:p>
                  <a:pPr>
                    <a:defRPr/>
                  </a:pPr>
                  <a:endParaRPr lang="zh-CN" altLang="en-US" sz="2133" kern="0" dirty="0">
                    <a:solidFill>
                      <a:sysClr val="windowText" lastClr="000000"/>
                    </a:solidFill>
                    <a:latin typeface="微软雅黑" pitchFamily="34" charset="-122"/>
                    <a:ea typeface="微软雅黑" pitchFamily="34" charset="-122"/>
                  </a:endParaRPr>
                </a:p>
              </p:txBody>
            </p:sp>
            <p:sp>
              <p:nvSpPr>
                <p:cNvPr id="9" name="Oval 8"/>
                <p:cNvSpPr>
                  <a:spLocks noChangeArrowheads="1"/>
                </p:cNvSpPr>
                <p:nvPr/>
              </p:nvSpPr>
              <p:spPr bwMode="auto">
                <a:xfrm>
                  <a:off x="64" y="63"/>
                  <a:ext cx="1008" cy="1009"/>
                </a:xfrm>
                <a:prstGeom prst="ellipse">
                  <a:avLst/>
                </a:prstGeom>
                <a:solidFill>
                  <a:srgbClr val="C00000"/>
                </a:solidFill>
                <a:ln w="9525">
                  <a:solidFill>
                    <a:srgbClr val="C0C0C0"/>
                  </a:solidFill>
                  <a:round/>
                  <a:headEnd/>
                  <a:tailEnd/>
                </a:ln>
              </p:spPr>
              <p:txBody>
                <a:bodyPr wrap="none" anchor="ctr"/>
                <a:lstStyle/>
                <a:p>
                  <a:pPr>
                    <a:defRPr/>
                  </a:pPr>
                  <a:endParaRPr lang="zh-CN" altLang="en-US" sz="2133" kern="0" dirty="0">
                    <a:solidFill>
                      <a:sysClr val="windowText" lastClr="000000"/>
                    </a:solidFill>
                    <a:latin typeface="微软雅黑" pitchFamily="34" charset="-122"/>
                    <a:ea typeface="微软雅黑" pitchFamily="34" charset="-122"/>
                  </a:endParaRPr>
                </a:p>
              </p:txBody>
            </p:sp>
          </p:grpSp>
          <p:sp>
            <p:nvSpPr>
              <p:cNvPr id="6" name="未知"/>
              <p:cNvSpPr>
                <a:spLocks/>
              </p:cNvSpPr>
              <p:nvPr/>
            </p:nvSpPr>
            <p:spPr bwMode="auto">
              <a:xfrm rot="-5400000">
                <a:off x="314" y="395"/>
                <a:ext cx="490" cy="980"/>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25998"/>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a:lstStyle/>
              <a:p>
                <a:pPr>
                  <a:defRPr/>
                </a:pPr>
                <a:endParaRPr lang="zh-CN" altLang="en-US" sz="2133" kern="0" dirty="0">
                  <a:solidFill>
                    <a:sysClr val="windowText" lastClr="000000"/>
                  </a:solidFill>
                  <a:latin typeface="微软雅黑" pitchFamily="34" charset="-122"/>
                  <a:ea typeface="微软雅黑" pitchFamily="34" charset="-122"/>
                </a:endParaRPr>
              </a:p>
            </p:txBody>
          </p:sp>
          <p:sp>
            <p:nvSpPr>
              <p:cNvPr id="7" name="未知"/>
              <p:cNvSpPr>
                <a:spLocks/>
              </p:cNvSpPr>
              <p:nvPr/>
            </p:nvSpPr>
            <p:spPr bwMode="auto">
              <a:xfrm rot="5400000">
                <a:off x="474" y="-91"/>
                <a:ext cx="492" cy="980"/>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50000"/>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a:lstStyle/>
              <a:p>
                <a:pPr>
                  <a:defRPr/>
                </a:pPr>
                <a:endParaRPr lang="zh-CN" altLang="en-US" sz="2133" kern="0" dirty="0">
                  <a:solidFill>
                    <a:sysClr val="windowText" lastClr="000000"/>
                  </a:solidFill>
                  <a:latin typeface="微软雅黑" pitchFamily="34" charset="-122"/>
                  <a:ea typeface="微软雅黑" pitchFamily="34" charset="-122"/>
                </a:endParaRPr>
              </a:p>
            </p:txBody>
          </p:sp>
        </p:grpSp>
        <p:sp>
          <p:nvSpPr>
            <p:cNvPr id="4" name="01 25"/>
            <p:cNvSpPr>
              <a:spLocks noChangeArrowheads="1"/>
            </p:cNvSpPr>
            <p:nvPr/>
          </p:nvSpPr>
          <p:spPr bwMode="auto">
            <a:xfrm>
              <a:off x="1029941" y="2855913"/>
              <a:ext cx="1171574" cy="769938"/>
            </a:xfrm>
            <a:prstGeom prst="rect">
              <a:avLst/>
            </a:prstGeom>
            <a:noFill/>
            <a:ln>
              <a:noFill/>
            </a:ln>
            <a:effectLst/>
            <a:extLst/>
          </p:spPr>
          <p:txBody>
            <a:bodyPr anchor="ctr"/>
            <a:lstStyle/>
            <a:p>
              <a:pPr>
                <a:defRPr/>
              </a:pPr>
              <a:r>
                <a:rPr lang="zh-CN" altLang="en-US" sz="2133" b="1" kern="0" dirty="0">
                  <a:solidFill>
                    <a:srgbClr val="FFFFFF"/>
                  </a:solidFill>
                  <a:latin typeface="微软雅黑" pitchFamily="34" charset="-122"/>
                  <a:ea typeface="微软雅黑" pitchFamily="34" charset="-122"/>
                </a:rPr>
                <a:t>文字内容</a:t>
              </a:r>
            </a:p>
          </p:txBody>
        </p:sp>
      </p:grpSp>
      <p:grpSp>
        <p:nvGrpSpPr>
          <p:cNvPr id="10" name="01 2"/>
          <p:cNvGrpSpPr>
            <a:grpSpLocks/>
          </p:cNvGrpSpPr>
          <p:nvPr/>
        </p:nvGrpSpPr>
        <p:grpSpPr bwMode="auto">
          <a:xfrm>
            <a:off x="5016998" y="2468893"/>
            <a:ext cx="2112433" cy="2108200"/>
            <a:chOff x="3838575" y="2451100"/>
            <a:chExt cx="1584325" cy="1581150"/>
          </a:xfrm>
        </p:grpSpPr>
        <p:grpSp>
          <p:nvGrpSpPr>
            <p:cNvPr id="11" name="Group 11"/>
            <p:cNvGrpSpPr>
              <a:grpSpLocks/>
            </p:cNvGrpSpPr>
            <p:nvPr/>
          </p:nvGrpSpPr>
          <p:grpSpPr bwMode="auto">
            <a:xfrm>
              <a:off x="3838575" y="2451100"/>
              <a:ext cx="1584325" cy="1581150"/>
              <a:chOff x="0" y="0"/>
              <a:chExt cx="1288" cy="1286"/>
            </a:xfrm>
          </p:grpSpPr>
          <p:grpSp>
            <p:nvGrpSpPr>
              <p:cNvPr id="13" name="Group 12"/>
              <p:cNvGrpSpPr>
                <a:grpSpLocks/>
              </p:cNvGrpSpPr>
              <p:nvPr/>
            </p:nvGrpSpPr>
            <p:grpSpPr bwMode="auto">
              <a:xfrm rot="650306">
                <a:off x="0" y="0"/>
                <a:ext cx="1288" cy="1286"/>
                <a:chOff x="0" y="0"/>
                <a:chExt cx="1136" cy="1134"/>
              </a:xfrm>
            </p:grpSpPr>
            <p:sp>
              <p:nvSpPr>
                <p:cNvPr id="16" name="Oval 13"/>
                <p:cNvSpPr>
                  <a:spLocks noChangeArrowheads="1"/>
                </p:cNvSpPr>
                <p:nvPr/>
              </p:nvSpPr>
              <p:spPr bwMode="auto">
                <a:xfrm>
                  <a:off x="0" y="0"/>
                  <a:ext cx="1136" cy="1134"/>
                </a:xfrm>
                <a:prstGeom prst="ellipse">
                  <a:avLst/>
                </a:prstGeom>
                <a:gradFill rotWithShape="1">
                  <a:gsLst>
                    <a:gs pos="0">
                      <a:srgbClr val="C0C0C0">
                        <a:alpha val="89999"/>
                      </a:srgbClr>
                    </a:gs>
                    <a:gs pos="50000">
                      <a:srgbClr val="FFFFFF"/>
                    </a:gs>
                    <a:gs pos="100000">
                      <a:srgbClr val="C0C0C0">
                        <a:alpha val="89999"/>
                      </a:srgbClr>
                    </a:gs>
                  </a:gsLst>
                  <a:lin ang="2700000" scaled="1"/>
                </a:gradFill>
                <a:ln w="9525" cmpd="sng">
                  <a:solidFill>
                    <a:srgbClr val="C0C0C0"/>
                  </a:solidFill>
                  <a:round/>
                  <a:headEnd/>
                  <a:tailEnd/>
                </a:ln>
                <a:effectLst/>
                <a:extLst/>
              </p:spPr>
              <p:txBody>
                <a:bodyPr wrap="none" anchor="ctr"/>
                <a:lstStyle/>
                <a:p>
                  <a:pPr>
                    <a:defRPr/>
                  </a:pPr>
                  <a:endParaRPr lang="zh-CN" altLang="en-US" sz="2133" kern="0" dirty="0">
                    <a:solidFill>
                      <a:sysClr val="windowText" lastClr="000000"/>
                    </a:solidFill>
                    <a:latin typeface="微软雅黑" pitchFamily="34" charset="-122"/>
                    <a:ea typeface="微软雅黑" pitchFamily="34" charset="-122"/>
                  </a:endParaRPr>
                </a:p>
              </p:txBody>
            </p:sp>
            <p:sp>
              <p:nvSpPr>
                <p:cNvPr id="17" name="Oval 14"/>
                <p:cNvSpPr>
                  <a:spLocks noChangeArrowheads="1"/>
                </p:cNvSpPr>
                <p:nvPr/>
              </p:nvSpPr>
              <p:spPr bwMode="auto">
                <a:xfrm>
                  <a:off x="64" y="61"/>
                  <a:ext cx="1009" cy="1011"/>
                </a:xfrm>
                <a:prstGeom prst="ellipse">
                  <a:avLst/>
                </a:prstGeom>
                <a:solidFill>
                  <a:srgbClr val="C00000"/>
                </a:solidFill>
                <a:ln w="9525">
                  <a:solidFill>
                    <a:srgbClr val="C0C0C0"/>
                  </a:solidFill>
                  <a:round/>
                  <a:headEnd/>
                  <a:tailEnd/>
                </a:ln>
              </p:spPr>
              <p:txBody>
                <a:bodyPr wrap="none" anchor="ctr"/>
                <a:lstStyle/>
                <a:p>
                  <a:pPr>
                    <a:defRPr/>
                  </a:pPr>
                  <a:endParaRPr lang="zh-CN" altLang="en-US" sz="2133" kern="0" dirty="0">
                    <a:solidFill>
                      <a:sysClr val="windowText" lastClr="000000"/>
                    </a:solidFill>
                    <a:latin typeface="微软雅黑" pitchFamily="34" charset="-122"/>
                    <a:ea typeface="微软雅黑" pitchFamily="34" charset="-122"/>
                  </a:endParaRPr>
                </a:p>
              </p:txBody>
            </p:sp>
          </p:grpSp>
          <p:sp>
            <p:nvSpPr>
              <p:cNvPr id="14" name="未知"/>
              <p:cNvSpPr>
                <a:spLocks/>
              </p:cNvSpPr>
              <p:nvPr/>
            </p:nvSpPr>
            <p:spPr bwMode="auto">
              <a:xfrm rot="-5400000">
                <a:off x="313" y="394"/>
                <a:ext cx="491" cy="981"/>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25998"/>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a:lstStyle/>
              <a:p>
                <a:pPr>
                  <a:defRPr/>
                </a:pPr>
                <a:endParaRPr lang="zh-CN" altLang="en-US" sz="2133" kern="0" dirty="0">
                  <a:solidFill>
                    <a:sysClr val="windowText" lastClr="000000"/>
                  </a:solidFill>
                  <a:latin typeface="微软雅黑" pitchFamily="34" charset="-122"/>
                  <a:ea typeface="微软雅黑" pitchFamily="34" charset="-122"/>
                </a:endParaRPr>
              </a:p>
            </p:txBody>
          </p:sp>
          <p:sp>
            <p:nvSpPr>
              <p:cNvPr id="15" name="未知"/>
              <p:cNvSpPr>
                <a:spLocks/>
              </p:cNvSpPr>
              <p:nvPr/>
            </p:nvSpPr>
            <p:spPr bwMode="auto">
              <a:xfrm rot="5400000">
                <a:off x="474" y="-92"/>
                <a:ext cx="492" cy="981"/>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50000"/>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a:lstStyle/>
              <a:p>
                <a:pPr>
                  <a:defRPr/>
                </a:pPr>
                <a:endParaRPr lang="zh-CN" altLang="en-US" sz="2133" kern="0" dirty="0">
                  <a:solidFill>
                    <a:sysClr val="windowText" lastClr="000000"/>
                  </a:solidFill>
                  <a:latin typeface="微软雅黑" pitchFamily="34" charset="-122"/>
                  <a:ea typeface="微软雅黑" pitchFamily="34" charset="-122"/>
                </a:endParaRPr>
              </a:p>
            </p:txBody>
          </p:sp>
        </p:grpSp>
        <p:sp>
          <p:nvSpPr>
            <p:cNvPr id="12" name="01 26"/>
            <p:cNvSpPr>
              <a:spLocks noChangeArrowheads="1"/>
            </p:cNvSpPr>
            <p:nvPr/>
          </p:nvSpPr>
          <p:spPr bwMode="auto">
            <a:xfrm>
              <a:off x="4126284" y="2855912"/>
              <a:ext cx="1171575" cy="769938"/>
            </a:xfrm>
            <a:prstGeom prst="rect">
              <a:avLst/>
            </a:prstGeom>
            <a:noFill/>
            <a:ln>
              <a:noFill/>
            </a:ln>
            <a:effectLst/>
            <a:extLst/>
          </p:spPr>
          <p:txBody>
            <a:bodyPr anchor="ctr"/>
            <a:lstStyle/>
            <a:p>
              <a:pPr>
                <a:defRPr/>
              </a:pPr>
              <a:r>
                <a:rPr lang="zh-CN" altLang="en-US" sz="2133" b="1" kern="0" dirty="0">
                  <a:solidFill>
                    <a:srgbClr val="FFFFFF"/>
                  </a:solidFill>
                  <a:latin typeface="微软雅黑" pitchFamily="34" charset="-122"/>
                  <a:ea typeface="微软雅黑" pitchFamily="34" charset="-122"/>
                </a:rPr>
                <a:t>文字内容</a:t>
              </a:r>
            </a:p>
          </p:txBody>
        </p:sp>
      </p:grpSp>
      <p:grpSp>
        <p:nvGrpSpPr>
          <p:cNvPr id="18" name="Group 76"/>
          <p:cNvGrpSpPr>
            <a:grpSpLocks/>
          </p:cNvGrpSpPr>
          <p:nvPr/>
        </p:nvGrpSpPr>
        <p:grpSpPr bwMode="auto">
          <a:xfrm>
            <a:off x="9413318" y="2737710"/>
            <a:ext cx="1678517" cy="1570567"/>
            <a:chOff x="4495" y="1364"/>
            <a:chExt cx="793" cy="742"/>
          </a:xfrm>
        </p:grpSpPr>
        <p:grpSp>
          <p:nvGrpSpPr>
            <p:cNvPr id="19" name="Group 17"/>
            <p:cNvGrpSpPr>
              <a:grpSpLocks/>
            </p:cNvGrpSpPr>
            <p:nvPr/>
          </p:nvGrpSpPr>
          <p:grpSpPr bwMode="auto">
            <a:xfrm>
              <a:off x="4495" y="1364"/>
              <a:ext cx="744" cy="742"/>
              <a:chOff x="0" y="0"/>
              <a:chExt cx="1288" cy="1286"/>
            </a:xfrm>
          </p:grpSpPr>
          <p:grpSp>
            <p:nvGrpSpPr>
              <p:cNvPr id="21" name="Group 18"/>
              <p:cNvGrpSpPr>
                <a:grpSpLocks/>
              </p:cNvGrpSpPr>
              <p:nvPr/>
            </p:nvGrpSpPr>
            <p:grpSpPr bwMode="auto">
              <a:xfrm rot="650306">
                <a:off x="0" y="0"/>
                <a:ext cx="1288" cy="1286"/>
                <a:chOff x="0" y="0"/>
                <a:chExt cx="1136" cy="1134"/>
              </a:xfrm>
            </p:grpSpPr>
            <p:sp>
              <p:nvSpPr>
                <p:cNvPr id="24" name="Oval 19"/>
                <p:cNvSpPr>
                  <a:spLocks noChangeArrowheads="1"/>
                </p:cNvSpPr>
                <p:nvPr/>
              </p:nvSpPr>
              <p:spPr bwMode="auto">
                <a:xfrm>
                  <a:off x="0" y="0"/>
                  <a:ext cx="1136" cy="1134"/>
                </a:xfrm>
                <a:prstGeom prst="ellipse">
                  <a:avLst/>
                </a:prstGeom>
                <a:gradFill rotWithShape="1">
                  <a:gsLst>
                    <a:gs pos="0">
                      <a:srgbClr val="C0C0C0">
                        <a:alpha val="89999"/>
                      </a:srgbClr>
                    </a:gs>
                    <a:gs pos="50000">
                      <a:srgbClr val="FFFFFF"/>
                    </a:gs>
                    <a:gs pos="100000">
                      <a:srgbClr val="C0C0C0">
                        <a:alpha val="89999"/>
                      </a:srgbClr>
                    </a:gs>
                  </a:gsLst>
                  <a:lin ang="2700000" scaled="1"/>
                </a:gradFill>
                <a:ln w="9525" cmpd="sng">
                  <a:solidFill>
                    <a:srgbClr val="C0C0C0"/>
                  </a:solidFill>
                  <a:round/>
                  <a:headEnd/>
                  <a:tailEnd/>
                </a:ln>
                <a:effectLst/>
                <a:extLst/>
              </p:spPr>
              <p:txBody>
                <a:bodyPr wrap="none" anchor="ctr"/>
                <a:lstStyle/>
                <a:p>
                  <a:pPr>
                    <a:defRPr/>
                  </a:pPr>
                  <a:endParaRPr lang="zh-CN" altLang="en-US" sz="2133" kern="0" dirty="0">
                    <a:solidFill>
                      <a:sysClr val="windowText" lastClr="000000"/>
                    </a:solidFill>
                    <a:latin typeface="微软雅黑" pitchFamily="34" charset="-122"/>
                    <a:ea typeface="微软雅黑" pitchFamily="34" charset="-122"/>
                  </a:endParaRPr>
                </a:p>
              </p:txBody>
            </p:sp>
            <p:sp>
              <p:nvSpPr>
                <p:cNvPr id="25" name="Oval 20"/>
                <p:cNvSpPr>
                  <a:spLocks noChangeArrowheads="1"/>
                </p:cNvSpPr>
                <p:nvPr/>
              </p:nvSpPr>
              <p:spPr bwMode="auto">
                <a:xfrm>
                  <a:off x="64" y="63"/>
                  <a:ext cx="1008" cy="1009"/>
                </a:xfrm>
                <a:prstGeom prst="ellipse">
                  <a:avLst/>
                </a:prstGeom>
                <a:solidFill>
                  <a:srgbClr val="FF0000"/>
                </a:solidFill>
                <a:ln w="9525">
                  <a:solidFill>
                    <a:srgbClr val="C0C0C0"/>
                  </a:solidFill>
                  <a:round/>
                  <a:headEnd/>
                  <a:tailEnd/>
                </a:ln>
              </p:spPr>
              <p:txBody>
                <a:bodyPr wrap="none" anchor="ctr"/>
                <a:lstStyle/>
                <a:p>
                  <a:pPr>
                    <a:defRPr/>
                  </a:pPr>
                  <a:endParaRPr lang="zh-CN" altLang="en-US" sz="2133" kern="0" dirty="0">
                    <a:solidFill>
                      <a:sysClr val="windowText" lastClr="000000"/>
                    </a:solidFill>
                    <a:latin typeface="微软雅黑" pitchFamily="34" charset="-122"/>
                    <a:ea typeface="微软雅黑" pitchFamily="34" charset="-122"/>
                  </a:endParaRPr>
                </a:p>
              </p:txBody>
            </p:sp>
          </p:grpSp>
          <p:sp>
            <p:nvSpPr>
              <p:cNvPr id="22" name="未知"/>
              <p:cNvSpPr>
                <a:spLocks/>
              </p:cNvSpPr>
              <p:nvPr/>
            </p:nvSpPr>
            <p:spPr bwMode="auto">
              <a:xfrm rot="-5400000">
                <a:off x="314" y="395"/>
                <a:ext cx="490" cy="980"/>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25998"/>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a:lstStyle/>
              <a:p>
                <a:pPr>
                  <a:defRPr/>
                </a:pPr>
                <a:endParaRPr lang="zh-CN" altLang="en-US" sz="2133" kern="0" dirty="0">
                  <a:solidFill>
                    <a:sysClr val="windowText" lastClr="000000"/>
                  </a:solidFill>
                  <a:latin typeface="微软雅黑" pitchFamily="34" charset="-122"/>
                  <a:ea typeface="微软雅黑" pitchFamily="34" charset="-122"/>
                </a:endParaRPr>
              </a:p>
            </p:txBody>
          </p:sp>
          <p:sp>
            <p:nvSpPr>
              <p:cNvPr id="23" name="未知"/>
              <p:cNvSpPr>
                <a:spLocks/>
              </p:cNvSpPr>
              <p:nvPr/>
            </p:nvSpPr>
            <p:spPr bwMode="auto">
              <a:xfrm rot="5400000">
                <a:off x="474" y="-91"/>
                <a:ext cx="492" cy="980"/>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50000"/>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a:lstStyle/>
              <a:p>
                <a:pPr>
                  <a:defRPr/>
                </a:pPr>
                <a:endParaRPr lang="zh-CN" altLang="en-US" sz="2133" kern="0" dirty="0">
                  <a:solidFill>
                    <a:sysClr val="windowText" lastClr="000000"/>
                  </a:solidFill>
                  <a:latin typeface="微软雅黑" pitchFamily="34" charset="-122"/>
                  <a:ea typeface="微软雅黑" pitchFamily="34" charset="-122"/>
                </a:endParaRPr>
              </a:p>
            </p:txBody>
          </p:sp>
        </p:grpSp>
        <p:sp>
          <p:nvSpPr>
            <p:cNvPr id="20" name="01 27"/>
            <p:cNvSpPr>
              <a:spLocks noChangeArrowheads="1"/>
            </p:cNvSpPr>
            <p:nvPr/>
          </p:nvSpPr>
          <p:spPr bwMode="auto">
            <a:xfrm>
              <a:off x="4550" y="1492"/>
              <a:ext cx="738" cy="485"/>
            </a:xfrm>
            <a:prstGeom prst="rect">
              <a:avLst/>
            </a:prstGeom>
            <a:noFill/>
            <a:ln>
              <a:noFill/>
            </a:ln>
            <a:effectLst/>
            <a:extLst/>
          </p:spPr>
          <p:txBody>
            <a:bodyPr anchor="ctr"/>
            <a:lstStyle/>
            <a:p>
              <a:pPr>
                <a:defRPr/>
              </a:pPr>
              <a:r>
                <a:rPr lang="zh-CN" altLang="en-US" sz="2133" b="1" kern="0" dirty="0">
                  <a:solidFill>
                    <a:srgbClr val="FFFFFF"/>
                  </a:solidFill>
                  <a:latin typeface="微软雅黑" pitchFamily="34" charset="-122"/>
                  <a:ea typeface="微软雅黑" pitchFamily="34" charset="-122"/>
                </a:rPr>
                <a:t>文字内容</a:t>
              </a:r>
            </a:p>
          </p:txBody>
        </p:sp>
      </p:grpSp>
      <p:sp>
        <p:nvSpPr>
          <p:cNvPr id="26" name="01 28"/>
          <p:cNvSpPr>
            <a:spLocks noChangeArrowheads="1"/>
          </p:cNvSpPr>
          <p:nvPr/>
        </p:nvSpPr>
        <p:spPr bwMode="auto">
          <a:xfrm>
            <a:off x="2778754" y="2496409"/>
            <a:ext cx="2935817" cy="1026584"/>
          </a:xfrm>
          <a:prstGeom prst="rect">
            <a:avLst/>
          </a:prstGeom>
          <a:noFill/>
          <a:ln>
            <a:noFill/>
          </a:ln>
          <a:effectLst/>
          <a:extLst/>
        </p:spPr>
        <p:txBody>
          <a:bodyPr anchor="ctr"/>
          <a:lstStyle/>
          <a:p>
            <a:pPr>
              <a:lnSpc>
                <a:spcPct val="150000"/>
              </a:lnSpc>
              <a:defRPr/>
            </a:pPr>
            <a:r>
              <a:rPr lang="zh-CN" altLang="en-US" sz="1867" kern="0" dirty="0">
                <a:latin typeface="微软雅黑" pitchFamily="34" charset="-122"/>
                <a:ea typeface="微软雅黑" pitchFamily="34" charset="-122"/>
              </a:rPr>
              <a:t>单击此处添加</a:t>
            </a:r>
          </a:p>
          <a:p>
            <a:pPr>
              <a:lnSpc>
                <a:spcPct val="150000"/>
              </a:lnSpc>
              <a:defRPr/>
            </a:pPr>
            <a:r>
              <a:rPr lang="zh-CN" altLang="en-US" sz="1867" kern="0" dirty="0">
                <a:latin typeface="微软雅黑" pitchFamily="34" charset="-122"/>
                <a:ea typeface="微软雅黑" pitchFamily="34" charset="-122"/>
              </a:rPr>
              <a:t>段落文字内容</a:t>
            </a:r>
          </a:p>
        </p:txBody>
      </p:sp>
      <p:sp>
        <p:nvSpPr>
          <p:cNvPr id="27" name="01 29"/>
          <p:cNvSpPr>
            <a:spLocks noChangeArrowheads="1"/>
          </p:cNvSpPr>
          <p:nvPr/>
        </p:nvSpPr>
        <p:spPr bwMode="auto">
          <a:xfrm>
            <a:off x="2778754" y="3522994"/>
            <a:ext cx="2935817" cy="1026583"/>
          </a:xfrm>
          <a:prstGeom prst="rect">
            <a:avLst/>
          </a:prstGeom>
          <a:noFill/>
          <a:ln>
            <a:noFill/>
          </a:ln>
          <a:effectLst/>
          <a:extLst/>
        </p:spPr>
        <p:txBody>
          <a:bodyPr anchor="ctr"/>
          <a:lstStyle/>
          <a:p>
            <a:pPr>
              <a:lnSpc>
                <a:spcPct val="150000"/>
              </a:lnSpc>
              <a:defRPr/>
            </a:pPr>
            <a:r>
              <a:rPr lang="zh-CN" altLang="en-US" sz="1867" kern="0" dirty="0">
                <a:latin typeface="微软雅黑" pitchFamily="34" charset="-122"/>
                <a:ea typeface="微软雅黑" pitchFamily="34" charset="-122"/>
              </a:rPr>
              <a:t>单击此处添加</a:t>
            </a:r>
          </a:p>
          <a:p>
            <a:pPr>
              <a:lnSpc>
                <a:spcPct val="150000"/>
              </a:lnSpc>
              <a:defRPr/>
            </a:pPr>
            <a:r>
              <a:rPr lang="zh-CN" altLang="en-US" sz="1867" kern="0" dirty="0">
                <a:latin typeface="微软雅黑" pitchFamily="34" charset="-122"/>
                <a:ea typeface="微软雅黑" pitchFamily="34" charset="-122"/>
              </a:rPr>
              <a:t>段落文字内容</a:t>
            </a:r>
          </a:p>
        </p:txBody>
      </p:sp>
      <p:sp>
        <p:nvSpPr>
          <p:cNvPr id="28" name="01 30"/>
          <p:cNvSpPr>
            <a:spLocks noChangeArrowheads="1"/>
          </p:cNvSpPr>
          <p:nvPr/>
        </p:nvSpPr>
        <p:spPr bwMode="auto">
          <a:xfrm>
            <a:off x="7195245" y="2496409"/>
            <a:ext cx="2935817" cy="1026584"/>
          </a:xfrm>
          <a:prstGeom prst="rect">
            <a:avLst/>
          </a:prstGeom>
          <a:noFill/>
          <a:ln>
            <a:noFill/>
          </a:ln>
          <a:effectLst/>
          <a:extLst/>
        </p:spPr>
        <p:txBody>
          <a:bodyPr anchor="ctr"/>
          <a:lstStyle/>
          <a:p>
            <a:pPr>
              <a:lnSpc>
                <a:spcPct val="150000"/>
              </a:lnSpc>
              <a:defRPr/>
            </a:pPr>
            <a:r>
              <a:rPr lang="zh-CN" altLang="en-US" sz="1867" kern="0" dirty="0">
                <a:latin typeface="微软雅黑" pitchFamily="34" charset="-122"/>
                <a:ea typeface="微软雅黑" pitchFamily="34" charset="-122"/>
              </a:rPr>
              <a:t>单击此处添加</a:t>
            </a:r>
          </a:p>
          <a:p>
            <a:pPr>
              <a:lnSpc>
                <a:spcPct val="150000"/>
              </a:lnSpc>
              <a:defRPr/>
            </a:pPr>
            <a:r>
              <a:rPr lang="zh-CN" altLang="en-US" sz="1867" kern="0" dirty="0">
                <a:latin typeface="微软雅黑" pitchFamily="34" charset="-122"/>
                <a:ea typeface="微软雅黑" pitchFamily="34" charset="-122"/>
              </a:rPr>
              <a:t>段落文字内容</a:t>
            </a:r>
          </a:p>
        </p:txBody>
      </p:sp>
      <p:sp>
        <p:nvSpPr>
          <p:cNvPr id="29" name="01 31"/>
          <p:cNvSpPr>
            <a:spLocks noChangeArrowheads="1"/>
          </p:cNvSpPr>
          <p:nvPr/>
        </p:nvSpPr>
        <p:spPr bwMode="auto">
          <a:xfrm>
            <a:off x="7195245" y="3522994"/>
            <a:ext cx="2935817" cy="1026583"/>
          </a:xfrm>
          <a:prstGeom prst="rect">
            <a:avLst/>
          </a:prstGeom>
          <a:noFill/>
          <a:ln>
            <a:noFill/>
          </a:ln>
          <a:effectLst/>
          <a:extLst/>
        </p:spPr>
        <p:txBody>
          <a:bodyPr anchor="ctr"/>
          <a:lstStyle/>
          <a:p>
            <a:pPr>
              <a:lnSpc>
                <a:spcPct val="150000"/>
              </a:lnSpc>
              <a:defRPr/>
            </a:pPr>
            <a:r>
              <a:rPr lang="zh-CN" altLang="en-US" sz="1867" kern="0" dirty="0">
                <a:latin typeface="微软雅黑" pitchFamily="34" charset="-122"/>
                <a:ea typeface="微软雅黑" pitchFamily="34" charset="-122"/>
              </a:rPr>
              <a:t>单击此处添加</a:t>
            </a:r>
          </a:p>
          <a:p>
            <a:pPr>
              <a:lnSpc>
                <a:spcPct val="150000"/>
              </a:lnSpc>
              <a:defRPr/>
            </a:pPr>
            <a:r>
              <a:rPr lang="zh-CN" altLang="en-US" sz="1867" kern="0" dirty="0">
                <a:latin typeface="微软雅黑" pitchFamily="34" charset="-122"/>
                <a:ea typeface="微软雅黑" pitchFamily="34" charset="-122"/>
              </a:rPr>
              <a:t>段落文字内容</a:t>
            </a:r>
          </a:p>
        </p:txBody>
      </p:sp>
      <p:sp>
        <p:nvSpPr>
          <p:cNvPr id="30" name="Oval 32"/>
          <p:cNvSpPr>
            <a:spLocks noChangeArrowheads="1"/>
          </p:cNvSpPr>
          <p:nvPr/>
        </p:nvSpPr>
        <p:spPr bwMode="auto">
          <a:xfrm>
            <a:off x="815414" y="4991961"/>
            <a:ext cx="2084917" cy="207433"/>
          </a:xfrm>
          <a:prstGeom prst="ellipse">
            <a:avLst/>
          </a:prstGeom>
          <a:gradFill rotWithShape="1">
            <a:gsLst>
              <a:gs pos="0">
                <a:srgbClr val="000000">
                  <a:alpha val="30000"/>
                </a:srgbClr>
              </a:gs>
              <a:gs pos="100000">
                <a:srgbClr val="000000">
                  <a:alpha val="0"/>
                </a:srgbClr>
              </a:gs>
            </a:gsLst>
            <a:path path="shape">
              <a:fillToRect l="50000" t="50000" r="50000" b="50000"/>
            </a:path>
          </a:gradFill>
          <a:ln>
            <a:noFill/>
          </a:ln>
          <a:effectLst/>
          <a:extLst/>
        </p:spPr>
        <p:txBody>
          <a:bodyPr wrap="none" anchor="ctr"/>
          <a:lstStyle/>
          <a:p>
            <a:pPr>
              <a:defRPr/>
            </a:pPr>
            <a:endParaRPr lang="zh-CN" altLang="en-US" sz="2133" kern="0" dirty="0">
              <a:solidFill>
                <a:sysClr val="windowText" lastClr="000000"/>
              </a:solidFill>
              <a:latin typeface="微软雅黑" pitchFamily="34" charset="-122"/>
              <a:ea typeface="微软雅黑" pitchFamily="34" charset="-122"/>
            </a:endParaRPr>
          </a:p>
        </p:txBody>
      </p:sp>
      <p:sp>
        <p:nvSpPr>
          <p:cNvPr id="31" name="Oval 33"/>
          <p:cNvSpPr>
            <a:spLocks noChangeArrowheads="1"/>
          </p:cNvSpPr>
          <p:nvPr/>
        </p:nvSpPr>
        <p:spPr bwMode="auto">
          <a:xfrm>
            <a:off x="4409513" y="4977143"/>
            <a:ext cx="3361267" cy="332317"/>
          </a:xfrm>
          <a:prstGeom prst="ellipse">
            <a:avLst/>
          </a:prstGeom>
          <a:gradFill rotWithShape="1">
            <a:gsLst>
              <a:gs pos="0">
                <a:srgbClr val="000000">
                  <a:alpha val="30000"/>
                </a:srgbClr>
              </a:gs>
              <a:gs pos="100000">
                <a:srgbClr val="000000">
                  <a:alpha val="0"/>
                </a:srgbClr>
              </a:gs>
            </a:gsLst>
            <a:path path="shape">
              <a:fillToRect l="50000" t="50000" r="50000" b="50000"/>
            </a:path>
          </a:gradFill>
          <a:ln>
            <a:noFill/>
          </a:ln>
          <a:effectLst/>
          <a:extLst/>
        </p:spPr>
        <p:txBody>
          <a:bodyPr wrap="none" anchor="ctr"/>
          <a:lstStyle/>
          <a:p>
            <a:pPr>
              <a:defRPr/>
            </a:pPr>
            <a:endParaRPr lang="zh-CN" altLang="en-US" sz="2133" kern="0" dirty="0">
              <a:solidFill>
                <a:sysClr val="windowText" lastClr="000000"/>
              </a:solidFill>
              <a:latin typeface="微软雅黑" pitchFamily="34" charset="-122"/>
              <a:ea typeface="微软雅黑" pitchFamily="34" charset="-122"/>
            </a:endParaRPr>
          </a:p>
        </p:txBody>
      </p:sp>
      <p:sp>
        <p:nvSpPr>
          <p:cNvPr id="32" name="Oval 32"/>
          <p:cNvSpPr>
            <a:spLocks noChangeArrowheads="1"/>
          </p:cNvSpPr>
          <p:nvPr/>
        </p:nvSpPr>
        <p:spPr bwMode="auto">
          <a:xfrm>
            <a:off x="9157198" y="4991961"/>
            <a:ext cx="2084916" cy="207433"/>
          </a:xfrm>
          <a:prstGeom prst="ellipse">
            <a:avLst/>
          </a:prstGeom>
          <a:gradFill rotWithShape="1">
            <a:gsLst>
              <a:gs pos="0">
                <a:srgbClr val="000000">
                  <a:alpha val="30000"/>
                </a:srgbClr>
              </a:gs>
              <a:gs pos="100000">
                <a:srgbClr val="000000">
                  <a:alpha val="0"/>
                </a:srgbClr>
              </a:gs>
            </a:gsLst>
            <a:path path="shape">
              <a:fillToRect l="50000" t="50000" r="50000" b="50000"/>
            </a:path>
          </a:gradFill>
          <a:ln>
            <a:noFill/>
          </a:ln>
          <a:effectLst/>
          <a:extLst/>
        </p:spPr>
        <p:txBody>
          <a:bodyPr wrap="none" anchor="ctr"/>
          <a:lstStyle/>
          <a:p>
            <a:pPr>
              <a:defRPr/>
            </a:pPr>
            <a:endParaRPr lang="zh-CN" altLang="en-US" sz="2133" kern="0" dirty="0">
              <a:solidFill>
                <a:sysClr val="windowText" lastClr="000000"/>
              </a:solidFill>
              <a:latin typeface="微软雅黑" pitchFamily="34" charset="-122"/>
              <a:ea typeface="微软雅黑" pitchFamily="34" charset="-122"/>
            </a:endParaRPr>
          </a:p>
        </p:txBody>
      </p:sp>
      <p:sp>
        <p:nvSpPr>
          <p:cNvPr id="33" name="Line 23"/>
          <p:cNvSpPr>
            <a:spLocks noChangeShapeType="1"/>
          </p:cNvSpPr>
          <p:nvPr/>
        </p:nvSpPr>
        <p:spPr bwMode="auto">
          <a:xfrm>
            <a:off x="2709831" y="3522993"/>
            <a:ext cx="2283883" cy="0"/>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2133">
              <a:latin typeface="微软雅黑" pitchFamily="34" charset="-122"/>
              <a:ea typeface="微软雅黑" pitchFamily="34" charset="-122"/>
            </a:endParaRPr>
          </a:p>
        </p:txBody>
      </p:sp>
      <p:sp>
        <p:nvSpPr>
          <p:cNvPr id="34" name="Line 24"/>
          <p:cNvSpPr>
            <a:spLocks noChangeShapeType="1"/>
          </p:cNvSpPr>
          <p:nvPr/>
        </p:nvSpPr>
        <p:spPr bwMode="auto">
          <a:xfrm>
            <a:off x="7140014" y="3522993"/>
            <a:ext cx="2283884" cy="0"/>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2133">
              <a:latin typeface="微软雅黑" pitchFamily="34" charset="-122"/>
              <a:ea typeface="微软雅黑" pitchFamily="34" charset="-122"/>
            </a:endParaRPr>
          </a:p>
        </p:txBody>
      </p:sp>
      <p:sp>
        <p:nvSpPr>
          <p:cNvPr id="35" name="标题 34"/>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22323431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par>
                                <p:cTn id="11" presetID="47" presetClass="entr" presetSubtype="0"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anim calcmode="lin" valueType="num">
                                      <p:cBhvr>
                                        <p:cTn id="14" dur="500" fill="hold"/>
                                        <p:tgtEl>
                                          <p:spTgt spid="30"/>
                                        </p:tgtEl>
                                        <p:attrNameLst>
                                          <p:attrName>ppt_x</p:attrName>
                                        </p:attrNameLst>
                                      </p:cBhvr>
                                      <p:tavLst>
                                        <p:tav tm="0">
                                          <p:val>
                                            <p:strVal val="#ppt_x"/>
                                          </p:val>
                                        </p:tav>
                                        <p:tav tm="100000">
                                          <p:val>
                                            <p:strVal val="#ppt_x"/>
                                          </p:val>
                                        </p:tav>
                                      </p:tavLst>
                                    </p:anim>
                                    <p:anim calcmode="lin" valueType="num">
                                      <p:cBhvr>
                                        <p:cTn id="15" dur="500" fill="hold"/>
                                        <p:tgtEl>
                                          <p:spTgt spid="30"/>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ipe(left)">
                                      <p:cBhvr>
                                        <p:cTn id="19" dur="500"/>
                                        <p:tgtEl>
                                          <p:spTgt spid="33"/>
                                        </p:tgtEl>
                                      </p:cBhvr>
                                    </p:animEffect>
                                  </p:childTnLst>
                                </p:cTn>
                              </p:par>
                            </p:childTnLst>
                          </p:cTn>
                        </p:par>
                        <p:par>
                          <p:cTn id="20" fill="hold">
                            <p:stCondLst>
                              <p:cond delay="1000"/>
                            </p:stCondLst>
                            <p:childTnLst>
                              <p:par>
                                <p:cTn id="21" presetID="12" presetClass="entr" presetSubtype="4"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slide(fromBottom)">
                                      <p:cBhvr>
                                        <p:cTn id="23" dur="500"/>
                                        <p:tgtEl>
                                          <p:spTgt spid="26"/>
                                        </p:tgtEl>
                                      </p:cBhvr>
                                    </p:animEffect>
                                  </p:childTnLst>
                                </p:cTn>
                              </p:par>
                              <p:par>
                                <p:cTn id="24" presetID="12" presetClass="entr" presetSubtype="1" fill="hold" grpId="0" nodeType="with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slide(fromTop)">
                                      <p:cBhvr>
                                        <p:cTn id="26" dur="500"/>
                                        <p:tgtEl>
                                          <p:spTgt spid="27"/>
                                        </p:tgtEl>
                                      </p:cBhvr>
                                    </p:animEffect>
                                  </p:childTnLst>
                                </p:cTn>
                              </p:par>
                            </p:childTnLst>
                          </p:cTn>
                        </p:par>
                        <p:par>
                          <p:cTn id="27" fill="hold">
                            <p:stCondLst>
                              <p:cond delay="1500"/>
                            </p:stCondLst>
                            <p:childTnLst>
                              <p:par>
                                <p:cTn id="28" presetID="49" presetClass="entr" presetSubtype="0" decel="100000"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fltVal val="0"/>
                                          </p:val>
                                        </p:tav>
                                        <p:tav tm="100000">
                                          <p:val>
                                            <p:strVal val="#ppt_w"/>
                                          </p:val>
                                        </p:tav>
                                      </p:tavLst>
                                    </p:anim>
                                    <p:anim calcmode="lin" valueType="num">
                                      <p:cBhvr>
                                        <p:cTn id="31" dur="500" fill="hold"/>
                                        <p:tgtEl>
                                          <p:spTgt spid="10"/>
                                        </p:tgtEl>
                                        <p:attrNameLst>
                                          <p:attrName>ppt_h</p:attrName>
                                        </p:attrNameLst>
                                      </p:cBhvr>
                                      <p:tavLst>
                                        <p:tav tm="0">
                                          <p:val>
                                            <p:fltVal val="0"/>
                                          </p:val>
                                        </p:tav>
                                        <p:tav tm="100000">
                                          <p:val>
                                            <p:strVal val="#ppt_h"/>
                                          </p:val>
                                        </p:tav>
                                      </p:tavLst>
                                    </p:anim>
                                    <p:anim calcmode="lin" valueType="num">
                                      <p:cBhvr>
                                        <p:cTn id="32" dur="500" fill="hold"/>
                                        <p:tgtEl>
                                          <p:spTgt spid="10"/>
                                        </p:tgtEl>
                                        <p:attrNameLst>
                                          <p:attrName>style.rotation</p:attrName>
                                        </p:attrNameLst>
                                      </p:cBhvr>
                                      <p:tavLst>
                                        <p:tav tm="0">
                                          <p:val>
                                            <p:fltVal val="360"/>
                                          </p:val>
                                        </p:tav>
                                        <p:tav tm="100000">
                                          <p:val>
                                            <p:fltVal val="0"/>
                                          </p:val>
                                        </p:tav>
                                      </p:tavLst>
                                    </p:anim>
                                    <p:animEffect transition="in" filter="fade">
                                      <p:cBhvr>
                                        <p:cTn id="33" dur="500"/>
                                        <p:tgtEl>
                                          <p:spTgt spid="10"/>
                                        </p:tgtEl>
                                      </p:cBhvr>
                                    </p:animEffect>
                                  </p:childTnLst>
                                </p:cTn>
                              </p:par>
                              <p:par>
                                <p:cTn id="34" presetID="47" presetClass="entr" presetSubtype="0" fill="hold" grpId="0" nodeType="with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500"/>
                                        <p:tgtEl>
                                          <p:spTgt spid="31"/>
                                        </p:tgtEl>
                                      </p:cBhvr>
                                    </p:animEffect>
                                    <p:anim calcmode="lin" valueType="num">
                                      <p:cBhvr>
                                        <p:cTn id="37" dur="500" fill="hold"/>
                                        <p:tgtEl>
                                          <p:spTgt spid="31"/>
                                        </p:tgtEl>
                                        <p:attrNameLst>
                                          <p:attrName>ppt_x</p:attrName>
                                        </p:attrNameLst>
                                      </p:cBhvr>
                                      <p:tavLst>
                                        <p:tav tm="0">
                                          <p:val>
                                            <p:strVal val="#ppt_x"/>
                                          </p:val>
                                        </p:tav>
                                        <p:tav tm="100000">
                                          <p:val>
                                            <p:strVal val="#ppt_x"/>
                                          </p:val>
                                        </p:tav>
                                      </p:tavLst>
                                    </p:anim>
                                    <p:anim calcmode="lin" valueType="num">
                                      <p:cBhvr>
                                        <p:cTn id="38" dur="500" fill="hold"/>
                                        <p:tgtEl>
                                          <p:spTgt spid="31"/>
                                        </p:tgtEl>
                                        <p:attrNameLst>
                                          <p:attrName>ppt_y</p:attrName>
                                        </p:attrNameLst>
                                      </p:cBhvr>
                                      <p:tavLst>
                                        <p:tav tm="0">
                                          <p:val>
                                            <p:strVal val="#ppt_y-.1"/>
                                          </p:val>
                                        </p:tav>
                                        <p:tav tm="100000">
                                          <p:val>
                                            <p:strVal val="#ppt_y"/>
                                          </p:val>
                                        </p:tav>
                                      </p:tavLst>
                                    </p:anim>
                                  </p:childTnLst>
                                </p:cTn>
                              </p:par>
                            </p:childTnLst>
                          </p:cTn>
                        </p:par>
                        <p:par>
                          <p:cTn id="39" fill="hold">
                            <p:stCondLst>
                              <p:cond delay="2000"/>
                            </p:stCondLst>
                            <p:childTnLst>
                              <p:par>
                                <p:cTn id="40" presetID="22" presetClass="entr" presetSubtype="8" fill="hold" grpId="0" nodeType="after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wipe(left)">
                                      <p:cBhvr>
                                        <p:cTn id="42" dur="500"/>
                                        <p:tgtEl>
                                          <p:spTgt spid="34"/>
                                        </p:tgtEl>
                                      </p:cBhvr>
                                    </p:animEffect>
                                  </p:childTnLst>
                                </p:cTn>
                              </p:par>
                            </p:childTnLst>
                          </p:cTn>
                        </p:par>
                        <p:par>
                          <p:cTn id="43" fill="hold">
                            <p:stCondLst>
                              <p:cond delay="2500"/>
                            </p:stCondLst>
                            <p:childTnLst>
                              <p:par>
                                <p:cTn id="44" presetID="12" presetClass="entr" presetSubtype="4" fill="hold" grpId="0" nodeType="after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slide(fromBottom)">
                                      <p:cBhvr>
                                        <p:cTn id="46" dur="500"/>
                                        <p:tgtEl>
                                          <p:spTgt spid="28"/>
                                        </p:tgtEl>
                                      </p:cBhvr>
                                    </p:animEffect>
                                  </p:childTnLst>
                                </p:cTn>
                              </p:par>
                              <p:par>
                                <p:cTn id="47" presetID="12" presetClass="entr" presetSubtype="1"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slide(fromTop)">
                                      <p:cBhvr>
                                        <p:cTn id="49" dur="500"/>
                                        <p:tgtEl>
                                          <p:spTgt spid="29"/>
                                        </p:tgtEl>
                                      </p:cBhvr>
                                    </p:animEffect>
                                  </p:childTnLst>
                                </p:cTn>
                              </p:par>
                            </p:childTnLst>
                          </p:cTn>
                        </p:par>
                        <p:par>
                          <p:cTn id="50" fill="hold">
                            <p:stCondLst>
                              <p:cond delay="3000"/>
                            </p:stCondLst>
                            <p:childTnLst>
                              <p:par>
                                <p:cTn id="51" presetID="49" presetClass="entr" presetSubtype="0" decel="100000" fill="hold" nodeType="after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p:cTn id="53" dur="500" fill="hold"/>
                                        <p:tgtEl>
                                          <p:spTgt spid="18"/>
                                        </p:tgtEl>
                                        <p:attrNameLst>
                                          <p:attrName>ppt_w</p:attrName>
                                        </p:attrNameLst>
                                      </p:cBhvr>
                                      <p:tavLst>
                                        <p:tav tm="0">
                                          <p:val>
                                            <p:fltVal val="0"/>
                                          </p:val>
                                        </p:tav>
                                        <p:tav tm="100000">
                                          <p:val>
                                            <p:strVal val="#ppt_w"/>
                                          </p:val>
                                        </p:tav>
                                      </p:tavLst>
                                    </p:anim>
                                    <p:anim calcmode="lin" valueType="num">
                                      <p:cBhvr>
                                        <p:cTn id="54" dur="500" fill="hold"/>
                                        <p:tgtEl>
                                          <p:spTgt spid="18"/>
                                        </p:tgtEl>
                                        <p:attrNameLst>
                                          <p:attrName>ppt_h</p:attrName>
                                        </p:attrNameLst>
                                      </p:cBhvr>
                                      <p:tavLst>
                                        <p:tav tm="0">
                                          <p:val>
                                            <p:fltVal val="0"/>
                                          </p:val>
                                        </p:tav>
                                        <p:tav tm="100000">
                                          <p:val>
                                            <p:strVal val="#ppt_h"/>
                                          </p:val>
                                        </p:tav>
                                      </p:tavLst>
                                    </p:anim>
                                    <p:anim calcmode="lin" valueType="num">
                                      <p:cBhvr>
                                        <p:cTn id="55" dur="500" fill="hold"/>
                                        <p:tgtEl>
                                          <p:spTgt spid="18"/>
                                        </p:tgtEl>
                                        <p:attrNameLst>
                                          <p:attrName>style.rotation</p:attrName>
                                        </p:attrNameLst>
                                      </p:cBhvr>
                                      <p:tavLst>
                                        <p:tav tm="0">
                                          <p:val>
                                            <p:fltVal val="360"/>
                                          </p:val>
                                        </p:tav>
                                        <p:tav tm="100000">
                                          <p:val>
                                            <p:fltVal val="0"/>
                                          </p:val>
                                        </p:tav>
                                      </p:tavLst>
                                    </p:anim>
                                    <p:animEffect transition="in" filter="fade">
                                      <p:cBhvr>
                                        <p:cTn id="56" dur="500"/>
                                        <p:tgtEl>
                                          <p:spTgt spid="18"/>
                                        </p:tgtEl>
                                      </p:cBhvr>
                                    </p:animEffect>
                                  </p:childTnLst>
                                </p:cTn>
                              </p:par>
                              <p:par>
                                <p:cTn id="57" presetID="47" presetClass="entr" presetSubtype="0" fill="hold" grpId="0" nodeType="with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fade">
                                      <p:cBhvr>
                                        <p:cTn id="59" dur="500"/>
                                        <p:tgtEl>
                                          <p:spTgt spid="32"/>
                                        </p:tgtEl>
                                      </p:cBhvr>
                                    </p:animEffect>
                                    <p:anim calcmode="lin" valueType="num">
                                      <p:cBhvr>
                                        <p:cTn id="60" dur="500" fill="hold"/>
                                        <p:tgtEl>
                                          <p:spTgt spid="32"/>
                                        </p:tgtEl>
                                        <p:attrNameLst>
                                          <p:attrName>ppt_x</p:attrName>
                                        </p:attrNameLst>
                                      </p:cBhvr>
                                      <p:tavLst>
                                        <p:tav tm="0">
                                          <p:val>
                                            <p:strVal val="#ppt_x"/>
                                          </p:val>
                                        </p:tav>
                                        <p:tav tm="100000">
                                          <p:val>
                                            <p:strVal val="#ppt_x"/>
                                          </p:val>
                                        </p:tav>
                                      </p:tavLst>
                                    </p:anim>
                                    <p:anim calcmode="lin" valueType="num">
                                      <p:cBhvr>
                                        <p:cTn id="61" dur="5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animBg="1"/>
      <p:bldP spid="31" grpId="0" animBg="1"/>
      <p:bldP spid="32" grpId="0" animBg="1"/>
      <p:bldP spid="33" grpId="0" animBg="1"/>
      <p:bldP spid="3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l="61245" t="20083" r="12884"/>
          <a:stretch/>
        </p:blipFill>
        <p:spPr>
          <a:xfrm>
            <a:off x="-10548" y="-664013"/>
            <a:ext cx="2749384" cy="2650518"/>
          </a:xfrm>
          <a:prstGeom prst="rect">
            <a:avLst/>
          </a:prstGeom>
        </p:spPr>
      </p:pic>
      <p:pic>
        <p:nvPicPr>
          <p:cNvPr id="3" name="图片 6"/>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97690" y="32246"/>
            <a:ext cx="2351726" cy="2085816"/>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4"/>
          <p:cNvSpPr txBox="1">
            <a:spLocks/>
          </p:cNvSpPr>
          <p:nvPr/>
        </p:nvSpPr>
        <p:spPr>
          <a:xfrm>
            <a:off x="2569549" y="1156527"/>
            <a:ext cx="3007292" cy="662139"/>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4265" b="1" dirty="0">
                <a:solidFill>
                  <a:schemeClr val="bg1"/>
                </a:solidFill>
                <a:latin typeface="方正尚酷简体" panose="03000509000000000000" pitchFamily="65" charset="-122"/>
                <a:ea typeface="方正尚酷简体" panose="03000509000000000000" pitchFamily="65" charset="-122"/>
              </a:rPr>
              <a:t>目录</a:t>
            </a:r>
            <a:r>
              <a:rPr lang="en-US" altLang="zh-CN" sz="4265" b="1" dirty="0">
                <a:solidFill>
                  <a:schemeClr val="bg1"/>
                </a:solidFill>
                <a:latin typeface="方正尚酷简体" panose="03000509000000000000" pitchFamily="65" charset="-122"/>
                <a:ea typeface="方正尚酷简体" panose="03000509000000000000" pitchFamily="65" charset="-122"/>
              </a:rPr>
              <a:t>/</a:t>
            </a:r>
            <a:r>
              <a:rPr lang="en-US" altLang="zh-CN" sz="2400" b="1" dirty="0">
                <a:solidFill>
                  <a:schemeClr val="bg1"/>
                </a:solidFill>
                <a:latin typeface="方正尚酷简体" panose="03000509000000000000" pitchFamily="65" charset="-122"/>
                <a:ea typeface="方正尚酷简体" panose="03000509000000000000" pitchFamily="65" charset="-122"/>
              </a:rPr>
              <a:t>Contents</a:t>
            </a:r>
            <a:endParaRPr lang="en-GB" sz="2400" b="1" dirty="0">
              <a:solidFill>
                <a:schemeClr val="bg1"/>
              </a:solidFill>
              <a:latin typeface="方正尚酷简体" panose="03000509000000000000" pitchFamily="65" charset="-122"/>
              <a:ea typeface="方正尚酷简体" panose="03000509000000000000" pitchFamily="65" charset="-122"/>
            </a:endParaRPr>
          </a:p>
        </p:txBody>
      </p:sp>
      <p:cxnSp>
        <p:nvCxnSpPr>
          <p:cNvPr id="5" name="直接连接符 4"/>
          <p:cNvCxnSpPr/>
          <p:nvPr/>
        </p:nvCxnSpPr>
        <p:spPr>
          <a:xfrm>
            <a:off x="2225769" y="1917182"/>
            <a:ext cx="774046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3720286" y="2268842"/>
            <a:ext cx="5231232" cy="541185"/>
            <a:chOff x="1486694" y="2115947"/>
            <a:chExt cx="5232443" cy="541309"/>
          </a:xfrm>
        </p:grpSpPr>
        <p:sp>
          <p:nvSpPr>
            <p:cNvPr id="7" name="标题 4"/>
            <p:cNvSpPr txBox="1">
              <a:spLocks/>
            </p:cNvSpPr>
            <p:nvPr/>
          </p:nvSpPr>
          <p:spPr>
            <a:xfrm>
              <a:off x="2424258" y="2133650"/>
              <a:ext cx="4175004" cy="375868"/>
            </a:xfrm>
            <a:prstGeom prst="rect">
              <a:avLst/>
            </a:prstGeom>
          </p:spPr>
          <p:txBody>
            <a:bodyPr vert="horz" lIns="121863" tIns="60931" rIns="121863" bIns="6093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a:solidFill>
                    <a:schemeClr val="bg1"/>
                  </a:solidFill>
                </a:rPr>
                <a:t>添加第一部分目录标题</a:t>
              </a:r>
            </a:p>
          </p:txBody>
        </p:sp>
        <p:grpSp>
          <p:nvGrpSpPr>
            <p:cNvPr id="8" name="组合 7"/>
            <p:cNvGrpSpPr/>
            <p:nvPr/>
          </p:nvGrpSpPr>
          <p:grpSpPr>
            <a:xfrm>
              <a:off x="1486694" y="2115947"/>
              <a:ext cx="5232443" cy="541309"/>
              <a:chOff x="3779912" y="971744"/>
              <a:chExt cx="4680520" cy="484036"/>
            </a:xfrm>
          </p:grpSpPr>
          <p:sp>
            <p:nvSpPr>
              <p:cNvPr id="9" name="圆角矩形 8"/>
              <p:cNvSpPr/>
              <p:nvPr/>
            </p:nvSpPr>
            <p:spPr>
              <a:xfrm>
                <a:off x="3779912" y="971744"/>
                <a:ext cx="4680520" cy="375063"/>
              </a:xfrm>
              <a:prstGeom prst="roundRect">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defTabSz="1381695"/>
                <a:endParaRPr lang="zh-CN" altLang="en-US" sz="1600">
                  <a:solidFill>
                    <a:schemeClr val="bg1"/>
                  </a:solidFill>
                  <a:latin typeface="DIN Mittelschrift Std" pitchFamily="50" charset="0"/>
                  <a:ea typeface="微软雅黑" pitchFamily="34" charset="-122"/>
                </a:endParaRPr>
              </a:p>
            </p:txBody>
          </p:sp>
          <p:sp>
            <p:nvSpPr>
              <p:cNvPr id="10" name="等腰三角形 219"/>
              <p:cNvSpPr/>
              <p:nvPr/>
            </p:nvSpPr>
            <p:spPr>
              <a:xfrm rot="5400000" flipV="1">
                <a:off x="3981509" y="1009305"/>
                <a:ext cx="484035" cy="408915"/>
              </a:xfrm>
              <a:custGeom>
                <a:avLst/>
                <a:gdLst/>
                <a:ahLst/>
                <a:cxnLst/>
                <a:rect l="l" t="t" r="r" b="b"/>
                <a:pathLst>
                  <a:path w="563124" h="628267">
                    <a:moveTo>
                      <a:pt x="0" y="3978"/>
                    </a:moveTo>
                    <a:lnTo>
                      <a:pt x="0" y="628267"/>
                    </a:lnTo>
                    <a:lnTo>
                      <a:pt x="303862" y="628267"/>
                    </a:lnTo>
                    <a:lnTo>
                      <a:pt x="447878" y="628267"/>
                    </a:lnTo>
                    <a:lnTo>
                      <a:pt x="559744" y="628267"/>
                    </a:lnTo>
                    <a:lnTo>
                      <a:pt x="476615" y="351159"/>
                    </a:lnTo>
                    <a:lnTo>
                      <a:pt x="563124" y="0"/>
                    </a:lnTo>
                    <a:lnTo>
                      <a:pt x="352994" y="0"/>
                    </a:lnTo>
                    <a:lnTo>
                      <a:pt x="353974" y="3978"/>
                    </a:lnTo>
                    <a:close/>
                  </a:path>
                </a:pathLst>
              </a:cu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latin typeface="微软雅黑" panose="020B0503020204020204" pitchFamily="34" charset="-122"/>
                  <a:ea typeface="微软雅黑" panose="020B0503020204020204" pitchFamily="34" charset="-122"/>
                </a:endParaRPr>
              </a:p>
            </p:txBody>
          </p:sp>
          <p:sp>
            <p:nvSpPr>
              <p:cNvPr id="11" name="标题 4"/>
              <p:cNvSpPr txBox="1">
                <a:spLocks/>
              </p:cNvSpPr>
              <p:nvPr/>
            </p:nvSpPr>
            <p:spPr>
              <a:xfrm>
                <a:off x="3913641" y="1028075"/>
                <a:ext cx="480923" cy="371377"/>
              </a:xfrm>
              <a:prstGeom prst="rect">
                <a:avLst/>
              </a:prstGeom>
            </p:spPr>
            <p:txBody>
              <a:bodyPr vert="horz" lIns="91419" tIns="45709" rIns="91419" bIns="45709"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800" dirty="0">
                    <a:solidFill>
                      <a:schemeClr val="bg1"/>
                    </a:solidFill>
                    <a:latin typeface="Impact" pitchFamily="34" charset="0"/>
                    <a:ea typeface="微软雅黑" pitchFamily="34" charset="-122"/>
                  </a:rPr>
                  <a:t>   01</a:t>
                </a:r>
                <a:endParaRPr lang="zh-CN" altLang="en-US" sz="1050" dirty="0">
                  <a:solidFill>
                    <a:schemeClr val="bg1"/>
                  </a:solidFill>
                  <a:latin typeface="Impact" pitchFamily="34" charset="0"/>
                  <a:ea typeface="微软雅黑" pitchFamily="34" charset="-122"/>
                </a:endParaRPr>
              </a:p>
              <a:p>
                <a:endParaRPr lang="en-US" altLang="zh-CN" sz="1100" b="1" dirty="0">
                  <a:solidFill>
                    <a:schemeClr val="bg1"/>
                  </a:solidFill>
                  <a:latin typeface="Impact" pitchFamily="34" charset="0"/>
                  <a:ea typeface="微软雅黑" panose="020B0503020204020204" pitchFamily="34" charset="-122"/>
                </a:endParaRPr>
              </a:p>
            </p:txBody>
          </p:sp>
        </p:grpSp>
      </p:grpSp>
      <p:grpSp>
        <p:nvGrpSpPr>
          <p:cNvPr id="12" name="组合 11"/>
          <p:cNvGrpSpPr/>
          <p:nvPr/>
        </p:nvGrpSpPr>
        <p:grpSpPr>
          <a:xfrm>
            <a:off x="3720286" y="2986868"/>
            <a:ext cx="5231232" cy="557420"/>
            <a:chOff x="1486694" y="2099707"/>
            <a:chExt cx="5232443" cy="557549"/>
          </a:xfrm>
        </p:grpSpPr>
        <p:sp>
          <p:nvSpPr>
            <p:cNvPr id="13" name="标题 4"/>
            <p:cNvSpPr txBox="1">
              <a:spLocks/>
            </p:cNvSpPr>
            <p:nvPr/>
          </p:nvSpPr>
          <p:spPr>
            <a:xfrm>
              <a:off x="2424258" y="2133650"/>
              <a:ext cx="4175004" cy="375868"/>
            </a:xfrm>
            <a:prstGeom prst="rect">
              <a:avLst/>
            </a:prstGeom>
          </p:spPr>
          <p:txBody>
            <a:bodyPr vert="horz" lIns="121863" tIns="60931" rIns="121863" bIns="6093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a:solidFill>
                    <a:schemeClr val="bg1"/>
                  </a:solidFill>
                </a:rPr>
                <a:t>添加第二部分目录标题</a:t>
              </a:r>
            </a:p>
          </p:txBody>
        </p:sp>
        <p:grpSp>
          <p:nvGrpSpPr>
            <p:cNvPr id="14" name="组合 13"/>
            <p:cNvGrpSpPr/>
            <p:nvPr/>
          </p:nvGrpSpPr>
          <p:grpSpPr>
            <a:xfrm>
              <a:off x="1486694" y="2099707"/>
              <a:ext cx="5232443" cy="557549"/>
              <a:chOff x="3779912" y="957223"/>
              <a:chExt cx="4680520" cy="498558"/>
            </a:xfrm>
          </p:grpSpPr>
          <p:sp>
            <p:nvSpPr>
              <p:cNvPr id="15" name="圆角矩形 14"/>
              <p:cNvSpPr/>
              <p:nvPr/>
            </p:nvSpPr>
            <p:spPr>
              <a:xfrm>
                <a:off x="3779912" y="971744"/>
                <a:ext cx="4680520" cy="375063"/>
              </a:xfrm>
              <a:prstGeom prst="roundRect">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defTabSz="1381695"/>
                <a:endParaRPr lang="zh-CN" altLang="en-US" sz="1600">
                  <a:solidFill>
                    <a:schemeClr val="bg1"/>
                  </a:solidFill>
                  <a:latin typeface="DIN Mittelschrift Std" pitchFamily="50" charset="0"/>
                  <a:ea typeface="微软雅黑" pitchFamily="34" charset="-122"/>
                </a:endParaRPr>
              </a:p>
            </p:txBody>
          </p:sp>
          <p:sp>
            <p:nvSpPr>
              <p:cNvPr id="16" name="等腰三角形 219"/>
              <p:cNvSpPr/>
              <p:nvPr/>
            </p:nvSpPr>
            <p:spPr>
              <a:xfrm rot="5400000" flipV="1">
                <a:off x="3981509" y="1009306"/>
                <a:ext cx="484035" cy="408915"/>
              </a:xfrm>
              <a:custGeom>
                <a:avLst/>
                <a:gdLst/>
                <a:ahLst/>
                <a:cxnLst/>
                <a:rect l="l" t="t" r="r" b="b"/>
                <a:pathLst>
                  <a:path w="563124" h="628267">
                    <a:moveTo>
                      <a:pt x="0" y="3978"/>
                    </a:moveTo>
                    <a:lnTo>
                      <a:pt x="0" y="628267"/>
                    </a:lnTo>
                    <a:lnTo>
                      <a:pt x="303862" y="628267"/>
                    </a:lnTo>
                    <a:lnTo>
                      <a:pt x="447878" y="628267"/>
                    </a:lnTo>
                    <a:lnTo>
                      <a:pt x="559744" y="628267"/>
                    </a:lnTo>
                    <a:lnTo>
                      <a:pt x="476615" y="351159"/>
                    </a:lnTo>
                    <a:lnTo>
                      <a:pt x="563124" y="0"/>
                    </a:lnTo>
                    <a:lnTo>
                      <a:pt x="352994" y="0"/>
                    </a:lnTo>
                    <a:lnTo>
                      <a:pt x="353974" y="3978"/>
                    </a:lnTo>
                    <a:close/>
                  </a:path>
                </a:pathLst>
              </a:cu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latin typeface="微软雅黑" panose="020B0503020204020204" pitchFamily="34" charset="-122"/>
                  <a:ea typeface="微软雅黑" panose="020B0503020204020204" pitchFamily="34" charset="-122"/>
                </a:endParaRPr>
              </a:p>
            </p:txBody>
          </p:sp>
          <p:sp>
            <p:nvSpPr>
              <p:cNvPr id="17" name="标题 4"/>
              <p:cNvSpPr txBox="1">
                <a:spLocks/>
              </p:cNvSpPr>
              <p:nvPr/>
            </p:nvSpPr>
            <p:spPr>
              <a:xfrm>
                <a:off x="3983064" y="957223"/>
                <a:ext cx="480923" cy="371377"/>
              </a:xfrm>
              <a:prstGeom prst="rect">
                <a:avLst/>
              </a:prstGeom>
            </p:spPr>
            <p:txBody>
              <a:bodyPr vert="horz" lIns="91419" tIns="45709" rIns="91419" bIns="45709"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800" dirty="0">
                    <a:solidFill>
                      <a:schemeClr val="bg1"/>
                    </a:solidFill>
                    <a:latin typeface="Impact" pitchFamily="34" charset="0"/>
                    <a:ea typeface="微软雅黑" pitchFamily="34" charset="-122"/>
                  </a:rPr>
                  <a:t>   02</a:t>
                </a:r>
                <a:endParaRPr lang="zh-CN" altLang="en-US" sz="1050" dirty="0">
                  <a:solidFill>
                    <a:schemeClr val="bg1"/>
                  </a:solidFill>
                  <a:latin typeface="Impact" pitchFamily="34" charset="0"/>
                  <a:ea typeface="微软雅黑" pitchFamily="34" charset="-122"/>
                </a:endParaRPr>
              </a:p>
              <a:p>
                <a:endParaRPr lang="en-US" altLang="zh-CN" sz="1100" b="1" dirty="0">
                  <a:solidFill>
                    <a:schemeClr val="bg1"/>
                  </a:solidFill>
                  <a:latin typeface="Impact" pitchFamily="34" charset="0"/>
                  <a:ea typeface="微软雅黑" panose="020B0503020204020204" pitchFamily="34" charset="-122"/>
                </a:endParaRPr>
              </a:p>
            </p:txBody>
          </p:sp>
        </p:grpSp>
      </p:grpSp>
      <p:grpSp>
        <p:nvGrpSpPr>
          <p:cNvPr id="18" name="组合 17"/>
          <p:cNvGrpSpPr/>
          <p:nvPr/>
        </p:nvGrpSpPr>
        <p:grpSpPr>
          <a:xfrm>
            <a:off x="3720286" y="3737364"/>
            <a:ext cx="5231232" cy="541185"/>
            <a:chOff x="1486694" y="2115947"/>
            <a:chExt cx="5232443" cy="541310"/>
          </a:xfrm>
        </p:grpSpPr>
        <p:sp>
          <p:nvSpPr>
            <p:cNvPr id="19" name="标题 4"/>
            <p:cNvSpPr txBox="1">
              <a:spLocks/>
            </p:cNvSpPr>
            <p:nvPr/>
          </p:nvSpPr>
          <p:spPr>
            <a:xfrm>
              <a:off x="2424258" y="2133650"/>
              <a:ext cx="4175004" cy="375868"/>
            </a:xfrm>
            <a:prstGeom prst="rect">
              <a:avLst/>
            </a:prstGeom>
          </p:spPr>
          <p:txBody>
            <a:bodyPr vert="horz" lIns="121863" tIns="60931" rIns="121863" bIns="6093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a:solidFill>
                    <a:schemeClr val="bg1"/>
                  </a:solidFill>
                </a:rPr>
                <a:t>添加第三部分目录标题</a:t>
              </a:r>
            </a:p>
          </p:txBody>
        </p:sp>
        <p:grpSp>
          <p:nvGrpSpPr>
            <p:cNvPr id="20" name="组合 19"/>
            <p:cNvGrpSpPr/>
            <p:nvPr/>
          </p:nvGrpSpPr>
          <p:grpSpPr>
            <a:xfrm>
              <a:off x="1486694" y="2115947"/>
              <a:ext cx="5232443" cy="541310"/>
              <a:chOff x="3779912" y="971744"/>
              <a:chExt cx="4680520" cy="484037"/>
            </a:xfrm>
          </p:grpSpPr>
          <p:sp>
            <p:nvSpPr>
              <p:cNvPr id="21" name="圆角矩形 20"/>
              <p:cNvSpPr/>
              <p:nvPr/>
            </p:nvSpPr>
            <p:spPr>
              <a:xfrm>
                <a:off x="3779912" y="971744"/>
                <a:ext cx="4680520" cy="375063"/>
              </a:xfrm>
              <a:prstGeom prst="roundRect">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defTabSz="1381695"/>
                <a:endParaRPr lang="zh-CN" altLang="en-US" sz="1600">
                  <a:solidFill>
                    <a:schemeClr val="bg1"/>
                  </a:solidFill>
                  <a:latin typeface="DIN Mittelschrift Std" pitchFamily="50" charset="0"/>
                  <a:ea typeface="微软雅黑" pitchFamily="34" charset="-122"/>
                </a:endParaRPr>
              </a:p>
            </p:txBody>
          </p:sp>
          <p:sp>
            <p:nvSpPr>
              <p:cNvPr id="22" name="等腰三角形 219"/>
              <p:cNvSpPr/>
              <p:nvPr/>
            </p:nvSpPr>
            <p:spPr>
              <a:xfrm rot="5400000" flipV="1">
                <a:off x="3981509" y="1009306"/>
                <a:ext cx="484035" cy="408915"/>
              </a:xfrm>
              <a:custGeom>
                <a:avLst/>
                <a:gdLst/>
                <a:ahLst/>
                <a:cxnLst/>
                <a:rect l="l" t="t" r="r" b="b"/>
                <a:pathLst>
                  <a:path w="563124" h="628267">
                    <a:moveTo>
                      <a:pt x="0" y="3978"/>
                    </a:moveTo>
                    <a:lnTo>
                      <a:pt x="0" y="628267"/>
                    </a:lnTo>
                    <a:lnTo>
                      <a:pt x="303862" y="628267"/>
                    </a:lnTo>
                    <a:lnTo>
                      <a:pt x="447878" y="628267"/>
                    </a:lnTo>
                    <a:lnTo>
                      <a:pt x="559744" y="628267"/>
                    </a:lnTo>
                    <a:lnTo>
                      <a:pt x="476615" y="351159"/>
                    </a:lnTo>
                    <a:lnTo>
                      <a:pt x="563124" y="0"/>
                    </a:lnTo>
                    <a:lnTo>
                      <a:pt x="352994" y="0"/>
                    </a:lnTo>
                    <a:lnTo>
                      <a:pt x="353974" y="3978"/>
                    </a:lnTo>
                    <a:close/>
                  </a:path>
                </a:pathLst>
              </a:custGeom>
              <a:solidFill>
                <a:schemeClr val="accent3"/>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latin typeface="微软雅黑" panose="020B0503020204020204" pitchFamily="34" charset="-122"/>
                  <a:ea typeface="微软雅黑" panose="020B0503020204020204" pitchFamily="34" charset="-122"/>
                </a:endParaRPr>
              </a:p>
            </p:txBody>
          </p:sp>
          <p:sp>
            <p:nvSpPr>
              <p:cNvPr id="23" name="标题 4"/>
              <p:cNvSpPr txBox="1">
                <a:spLocks/>
              </p:cNvSpPr>
              <p:nvPr/>
            </p:nvSpPr>
            <p:spPr>
              <a:xfrm>
                <a:off x="3913641" y="1059683"/>
                <a:ext cx="514344" cy="371377"/>
              </a:xfrm>
              <a:prstGeom prst="rect">
                <a:avLst/>
              </a:prstGeom>
            </p:spPr>
            <p:txBody>
              <a:bodyPr vert="horz" lIns="91419" tIns="45709" rIns="91419" bIns="45709"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800" dirty="0">
                    <a:solidFill>
                      <a:schemeClr val="bg1"/>
                    </a:solidFill>
                    <a:latin typeface="Impact" pitchFamily="34" charset="0"/>
                    <a:ea typeface="微软雅黑" pitchFamily="34" charset="-122"/>
                  </a:rPr>
                  <a:t>   03</a:t>
                </a:r>
                <a:endParaRPr lang="zh-CN" altLang="en-US" sz="1050" dirty="0">
                  <a:solidFill>
                    <a:schemeClr val="bg1"/>
                  </a:solidFill>
                  <a:latin typeface="Impact" pitchFamily="34" charset="0"/>
                  <a:ea typeface="微软雅黑" pitchFamily="34" charset="-122"/>
                </a:endParaRPr>
              </a:p>
              <a:p>
                <a:endParaRPr lang="en-US" altLang="zh-CN" sz="1100" b="1" dirty="0">
                  <a:solidFill>
                    <a:schemeClr val="bg1"/>
                  </a:solidFill>
                  <a:latin typeface="Impact" pitchFamily="34" charset="0"/>
                  <a:ea typeface="微软雅黑" panose="020B0503020204020204" pitchFamily="34" charset="-122"/>
                </a:endParaRPr>
              </a:p>
            </p:txBody>
          </p:sp>
        </p:grpSp>
      </p:grpSp>
      <p:grpSp>
        <p:nvGrpSpPr>
          <p:cNvPr id="24" name="组合 23"/>
          <p:cNvGrpSpPr/>
          <p:nvPr/>
        </p:nvGrpSpPr>
        <p:grpSpPr>
          <a:xfrm>
            <a:off x="3720286" y="4471625"/>
            <a:ext cx="5231232" cy="541185"/>
            <a:chOff x="1486694" y="2115947"/>
            <a:chExt cx="5232443" cy="541310"/>
          </a:xfrm>
        </p:grpSpPr>
        <p:sp>
          <p:nvSpPr>
            <p:cNvPr id="25" name="标题 4"/>
            <p:cNvSpPr txBox="1">
              <a:spLocks/>
            </p:cNvSpPr>
            <p:nvPr/>
          </p:nvSpPr>
          <p:spPr>
            <a:xfrm>
              <a:off x="2424258" y="2157102"/>
              <a:ext cx="4175004" cy="375868"/>
            </a:xfrm>
            <a:prstGeom prst="rect">
              <a:avLst/>
            </a:prstGeom>
          </p:spPr>
          <p:txBody>
            <a:bodyPr vert="horz" lIns="121863" tIns="60931" rIns="121863" bIns="6093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a:solidFill>
                    <a:schemeClr val="bg1"/>
                  </a:solidFill>
                </a:rPr>
                <a:t>添加第四部分目录标题</a:t>
              </a:r>
            </a:p>
          </p:txBody>
        </p:sp>
        <p:grpSp>
          <p:nvGrpSpPr>
            <p:cNvPr id="26" name="组合 25"/>
            <p:cNvGrpSpPr/>
            <p:nvPr/>
          </p:nvGrpSpPr>
          <p:grpSpPr>
            <a:xfrm>
              <a:off x="1486694" y="2115947"/>
              <a:ext cx="5232443" cy="541310"/>
              <a:chOff x="3779912" y="971744"/>
              <a:chExt cx="4680520" cy="484037"/>
            </a:xfrm>
          </p:grpSpPr>
          <p:sp>
            <p:nvSpPr>
              <p:cNvPr id="27" name="圆角矩形 26"/>
              <p:cNvSpPr/>
              <p:nvPr/>
            </p:nvSpPr>
            <p:spPr>
              <a:xfrm>
                <a:off x="3779912" y="971744"/>
                <a:ext cx="4680520" cy="375063"/>
              </a:xfrm>
              <a:prstGeom prst="roundRect">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defTabSz="1381695"/>
                <a:endParaRPr lang="zh-CN" altLang="en-US" sz="1600">
                  <a:solidFill>
                    <a:schemeClr val="bg1"/>
                  </a:solidFill>
                  <a:latin typeface="DIN Mittelschrift Std" pitchFamily="50" charset="0"/>
                  <a:ea typeface="微软雅黑" pitchFamily="34" charset="-122"/>
                </a:endParaRPr>
              </a:p>
            </p:txBody>
          </p:sp>
          <p:sp>
            <p:nvSpPr>
              <p:cNvPr id="28" name="等腰三角形 219"/>
              <p:cNvSpPr/>
              <p:nvPr/>
            </p:nvSpPr>
            <p:spPr>
              <a:xfrm rot="5400000" flipV="1">
                <a:off x="3981509" y="1009306"/>
                <a:ext cx="484035" cy="408915"/>
              </a:xfrm>
              <a:custGeom>
                <a:avLst/>
                <a:gdLst/>
                <a:ahLst/>
                <a:cxnLst/>
                <a:rect l="l" t="t" r="r" b="b"/>
                <a:pathLst>
                  <a:path w="563124" h="628267">
                    <a:moveTo>
                      <a:pt x="0" y="3978"/>
                    </a:moveTo>
                    <a:lnTo>
                      <a:pt x="0" y="628267"/>
                    </a:lnTo>
                    <a:lnTo>
                      <a:pt x="303862" y="628267"/>
                    </a:lnTo>
                    <a:lnTo>
                      <a:pt x="447878" y="628267"/>
                    </a:lnTo>
                    <a:lnTo>
                      <a:pt x="559744" y="628267"/>
                    </a:lnTo>
                    <a:lnTo>
                      <a:pt x="476615" y="351159"/>
                    </a:lnTo>
                    <a:lnTo>
                      <a:pt x="563124" y="0"/>
                    </a:lnTo>
                    <a:lnTo>
                      <a:pt x="352994" y="0"/>
                    </a:lnTo>
                    <a:lnTo>
                      <a:pt x="353974" y="3978"/>
                    </a:lnTo>
                    <a:close/>
                  </a:path>
                </a:pathLst>
              </a:custGeom>
              <a:solidFill>
                <a:schemeClr val="accent4"/>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latin typeface="微软雅黑" panose="020B0503020204020204" pitchFamily="34" charset="-122"/>
                  <a:ea typeface="微软雅黑" panose="020B0503020204020204" pitchFamily="34" charset="-122"/>
                </a:endParaRPr>
              </a:p>
            </p:txBody>
          </p:sp>
          <p:sp>
            <p:nvSpPr>
              <p:cNvPr id="29" name="标题 4"/>
              <p:cNvSpPr txBox="1">
                <a:spLocks/>
              </p:cNvSpPr>
              <p:nvPr/>
            </p:nvSpPr>
            <p:spPr>
              <a:xfrm>
                <a:off x="3913641" y="1028075"/>
                <a:ext cx="514344" cy="371377"/>
              </a:xfrm>
              <a:prstGeom prst="rect">
                <a:avLst/>
              </a:prstGeom>
            </p:spPr>
            <p:txBody>
              <a:bodyPr vert="horz" lIns="91419" tIns="45709" rIns="91419" bIns="45709"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800" dirty="0">
                    <a:solidFill>
                      <a:schemeClr val="bg1"/>
                    </a:solidFill>
                    <a:latin typeface="Impact" pitchFamily="34" charset="0"/>
                    <a:ea typeface="微软雅黑" pitchFamily="34" charset="-122"/>
                  </a:rPr>
                  <a:t>   04</a:t>
                </a:r>
                <a:endParaRPr lang="zh-CN" altLang="en-US" sz="1050" dirty="0">
                  <a:solidFill>
                    <a:schemeClr val="bg1"/>
                  </a:solidFill>
                  <a:latin typeface="Impact" pitchFamily="34" charset="0"/>
                  <a:ea typeface="微软雅黑" pitchFamily="34" charset="-122"/>
                </a:endParaRPr>
              </a:p>
              <a:p>
                <a:endParaRPr lang="en-US" altLang="zh-CN" sz="1100" b="1" dirty="0">
                  <a:solidFill>
                    <a:schemeClr val="bg1"/>
                  </a:solidFill>
                  <a:latin typeface="Impact" pitchFamily="34" charset="0"/>
                  <a:ea typeface="微软雅黑" panose="020B0503020204020204" pitchFamily="34" charset="-122"/>
                </a:endParaRPr>
              </a:p>
            </p:txBody>
          </p:sp>
        </p:grpSp>
      </p:grpSp>
      <p:pic>
        <p:nvPicPr>
          <p:cNvPr id="30" name="图片 2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535356" y="2697246"/>
            <a:ext cx="2188557" cy="1152902"/>
          </a:xfrm>
          <a:prstGeom prst="rect">
            <a:avLst/>
          </a:prstGeom>
        </p:spPr>
      </p:pic>
    </p:spTree>
    <p:extLst>
      <p:ext uri="{BB962C8B-B14F-4D97-AF65-F5344CB8AC3E}">
        <p14:creationId xmlns:p14="http://schemas.microsoft.com/office/powerpoint/2010/main" val="40912940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anim calcmode="lin" valueType="num">
                                      <p:cBhvr>
                                        <p:cTn id="12" dur="500" fill="hold"/>
                                        <p:tgtEl>
                                          <p:spTgt spid="3"/>
                                        </p:tgtEl>
                                        <p:attrNameLst>
                                          <p:attrName>ppt_x</p:attrName>
                                        </p:attrNameLst>
                                      </p:cBhvr>
                                      <p:tavLst>
                                        <p:tav tm="0">
                                          <p:val>
                                            <p:strVal val="#ppt_x"/>
                                          </p:val>
                                        </p:tav>
                                        <p:tav tm="100000">
                                          <p:val>
                                            <p:strVal val="#ppt_x"/>
                                          </p:val>
                                        </p:tav>
                                      </p:tavLst>
                                    </p:anim>
                                    <p:anim calcmode="lin" valueType="num">
                                      <p:cBhvr>
                                        <p:cTn id="13" dur="5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9" presetClass="entr" presetSubtype="0" fill="hold" grpId="0" nodeType="after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dissolve">
                                      <p:cBhvr>
                                        <p:cTn id="17" dur="500"/>
                                        <p:tgtEl>
                                          <p:spTgt spid="4">
                                            <p:txEl>
                                              <p:pRg st="0" end="0"/>
                                            </p:txEl>
                                          </p:spTgt>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par>
                          <p:cTn id="22" fill="hold">
                            <p:stCondLst>
                              <p:cond delay="2000"/>
                            </p:stCondLst>
                            <p:childTnLst>
                              <p:par>
                                <p:cTn id="23" presetID="12" presetClass="entr" presetSubtype="8"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p:tgtEl>
                                          <p:spTgt spid="6"/>
                                        </p:tgtEl>
                                        <p:attrNameLst>
                                          <p:attrName>ppt_x</p:attrName>
                                        </p:attrNameLst>
                                      </p:cBhvr>
                                      <p:tavLst>
                                        <p:tav tm="0">
                                          <p:val>
                                            <p:strVal val="#ppt_x-#ppt_w*1.125000"/>
                                          </p:val>
                                        </p:tav>
                                        <p:tav tm="100000">
                                          <p:val>
                                            <p:strVal val="#ppt_x"/>
                                          </p:val>
                                        </p:tav>
                                      </p:tavLst>
                                    </p:anim>
                                    <p:animEffect transition="in" filter="wipe(right)">
                                      <p:cBhvr>
                                        <p:cTn id="26" dur="500"/>
                                        <p:tgtEl>
                                          <p:spTgt spid="6"/>
                                        </p:tgtEl>
                                      </p:cBhvr>
                                    </p:animEffect>
                                  </p:childTnLst>
                                </p:cTn>
                              </p:par>
                            </p:childTnLst>
                          </p:cTn>
                        </p:par>
                        <p:par>
                          <p:cTn id="27" fill="hold">
                            <p:stCondLst>
                              <p:cond delay="2500"/>
                            </p:stCondLst>
                            <p:childTnLst>
                              <p:par>
                                <p:cTn id="28" presetID="12" presetClass="entr" presetSubtype="8"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p:tgtEl>
                                          <p:spTgt spid="12"/>
                                        </p:tgtEl>
                                        <p:attrNameLst>
                                          <p:attrName>ppt_x</p:attrName>
                                        </p:attrNameLst>
                                      </p:cBhvr>
                                      <p:tavLst>
                                        <p:tav tm="0">
                                          <p:val>
                                            <p:strVal val="#ppt_x-#ppt_w*1.125000"/>
                                          </p:val>
                                        </p:tav>
                                        <p:tav tm="100000">
                                          <p:val>
                                            <p:strVal val="#ppt_x"/>
                                          </p:val>
                                        </p:tav>
                                      </p:tavLst>
                                    </p:anim>
                                    <p:animEffect transition="in" filter="wipe(right)">
                                      <p:cBhvr>
                                        <p:cTn id="31" dur="500"/>
                                        <p:tgtEl>
                                          <p:spTgt spid="12"/>
                                        </p:tgtEl>
                                      </p:cBhvr>
                                    </p:animEffect>
                                  </p:childTnLst>
                                </p:cTn>
                              </p:par>
                            </p:childTnLst>
                          </p:cTn>
                        </p:par>
                        <p:par>
                          <p:cTn id="32" fill="hold">
                            <p:stCondLst>
                              <p:cond delay="3000"/>
                            </p:stCondLst>
                            <p:childTnLst>
                              <p:par>
                                <p:cTn id="33" presetID="12" presetClass="entr" presetSubtype="8"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p:tgtEl>
                                          <p:spTgt spid="18"/>
                                        </p:tgtEl>
                                        <p:attrNameLst>
                                          <p:attrName>ppt_x</p:attrName>
                                        </p:attrNameLst>
                                      </p:cBhvr>
                                      <p:tavLst>
                                        <p:tav tm="0">
                                          <p:val>
                                            <p:strVal val="#ppt_x-#ppt_w*1.125000"/>
                                          </p:val>
                                        </p:tav>
                                        <p:tav tm="100000">
                                          <p:val>
                                            <p:strVal val="#ppt_x"/>
                                          </p:val>
                                        </p:tav>
                                      </p:tavLst>
                                    </p:anim>
                                    <p:animEffect transition="in" filter="wipe(right)">
                                      <p:cBhvr>
                                        <p:cTn id="36" dur="500"/>
                                        <p:tgtEl>
                                          <p:spTgt spid="18"/>
                                        </p:tgtEl>
                                      </p:cBhvr>
                                    </p:animEffect>
                                  </p:childTnLst>
                                </p:cTn>
                              </p:par>
                            </p:childTnLst>
                          </p:cTn>
                        </p:par>
                        <p:par>
                          <p:cTn id="37" fill="hold">
                            <p:stCondLst>
                              <p:cond delay="3500"/>
                            </p:stCondLst>
                            <p:childTnLst>
                              <p:par>
                                <p:cTn id="38" presetID="12" presetClass="entr" presetSubtype="8" fill="hold" nodeType="afterEffect">
                                  <p:stCondLst>
                                    <p:cond delay="0"/>
                                  </p:stCondLst>
                                  <p:childTnLst>
                                    <p:set>
                                      <p:cBhvr>
                                        <p:cTn id="39" dur="1" fill="hold">
                                          <p:stCondLst>
                                            <p:cond delay="0"/>
                                          </p:stCondLst>
                                        </p:cTn>
                                        <p:tgtEl>
                                          <p:spTgt spid="24"/>
                                        </p:tgtEl>
                                        <p:attrNameLst>
                                          <p:attrName>style.visibility</p:attrName>
                                        </p:attrNameLst>
                                      </p:cBhvr>
                                      <p:to>
                                        <p:strVal val="visible"/>
                                      </p:to>
                                    </p:set>
                                    <p:anim calcmode="lin" valueType="num">
                                      <p:cBhvr additive="base">
                                        <p:cTn id="40" dur="500"/>
                                        <p:tgtEl>
                                          <p:spTgt spid="24"/>
                                        </p:tgtEl>
                                        <p:attrNameLst>
                                          <p:attrName>ppt_x</p:attrName>
                                        </p:attrNameLst>
                                      </p:cBhvr>
                                      <p:tavLst>
                                        <p:tav tm="0">
                                          <p:val>
                                            <p:strVal val="#ppt_x-#ppt_w*1.125000"/>
                                          </p:val>
                                        </p:tav>
                                        <p:tav tm="100000">
                                          <p:val>
                                            <p:strVal val="#ppt_x"/>
                                          </p:val>
                                        </p:tav>
                                      </p:tavLst>
                                    </p:anim>
                                    <p:animEffect transition="in" filter="wipe(right)">
                                      <p:cBhvr>
                                        <p:cTn id="41" dur="500"/>
                                        <p:tgtEl>
                                          <p:spTgt spid="24"/>
                                        </p:tgtEl>
                                      </p:cBhvr>
                                    </p:animEffect>
                                  </p:childTnLst>
                                </p:cTn>
                              </p:par>
                            </p:childTnLst>
                          </p:cTn>
                        </p:par>
                        <p:par>
                          <p:cTn id="42" fill="hold">
                            <p:stCondLst>
                              <p:cond delay="4000"/>
                            </p:stCondLst>
                            <p:childTnLst>
                              <p:par>
                                <p:cTn id="43" presetID="2" presetClass="entr" presetSubtype="2" accel="48000" fill="hold" nodeType="afterEffect">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cBhvr additive="base">
                                        <p:cTn id="45" dur="500" fill="hold"/>
                                        <p:tgtEl>
                                          <p:spTgt spid="30"/>
                                        </p:tgtEl>
                                        <p:attrNameLst>
                                          <p:attrName>ppt_x</p:attrName>
                                        </p:attrNameLst>
                                      </p:cBhvr>
                                      <p:tavLst>
                                        <p:tav tm="0">
                                          <p:val>
                                            <p:strVal val="1+#ppt_w/2"/>
                                          </p:val>
                                        </p:tav>
                                        <p:tav tm="100000">
                                          <p:val>
                                            <p:strVal val="#ppt_x"/>
                                          </p:val>
                                        </p:tav>
                                      </p:tavLst>
                                    </p:anim>
                                    <p:anim calcmode="lin" valueType="num">
                                      <p:cBhvr additive="base">
                                        <p:cTn id="46"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01 1"/>
          <p:cNvSpPr/>
          <p:nvPr/>
        </p:nvSpPr>
        <p:spPr>
          <a:xfrm>
            <a:off x="7601411" y="4320969"/>
            <a:ext cx="1443715" cy="392528"/>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r>
              <a:rPr lang="zh-CN" altLang="en-US" sz="1600" dirty="0">
                <a:latin typeface="微软雅黑" panose="020B0503020204020204" pitchFamily="34" charset="-122"/>
                <a:ea typeface="微软雅黑" panose="020B0503020204020204" pitchFamily="34" charset="-122"/>
              </a:rPr>
              <a:t>说点什么吧</a:t>
            </a:r>
          </a:p>
        </p:txBody>
      </p:sp>
      <p:grpSp>
        <p:nvGrpSpPr>
          <p:cNvPr id="3" name="01 2"/>
          <p:cNvGrpSpPr/>
          <p:nvPr/>
        </p:nvGrpSpPr>
        <p:grpSpPr>
          <a:xfrm>
            <a:off x="1487488" y="2564904"/>
            <a:ext cx="4017445" cy="489102"/>
            <a:chOff x="1292460" y="2252455"/>
            <a:chExt cx="4127865" cy="502545"/>
          </a:xfrm>
        </p:grpSpPr>
        <p:sp>
          <p:nvSpPr>
            <p:cNvPr id="4" name="01 3"/>
            <p:cNvSpPr/>
            <p:nvPr/>
          </p:nvSpPr>
          <p:spPr>
            <a:xfrm>
              <a:off x="1292460" y="2252455"/>
              <a:ext cx="437607" cy="43760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r>
                <a:rPr lang="en-US" altLang="zh-CN" sz="2667" dirty="0">
                  <a:latin typeface="微软雅黑" panose="020B0503020204020204" pitchFamily="34" charset="-122"/>
                  <a:ea typeface="微软雅黑" panose="020B0503020204020204" pitchFamily="34" charset="-122"/>
                </a:rPr>
                <a:t>1</a:t>
              </a:r>
              <a:endParaRPr lang="zh-CN" altLang="en-US" sz="2667" dirty="0">
                <a:latin typeface="微软雅黑" panose="020B0503020204020204" pitchFamily="34" charset="-122"/>
                <a:ea typeface="微软雅黑" panose="020B0503020204020204" pitchFamily="34" charset="-122"/>
              </a:endParaRPr>
            </a:p>
          </p:txBody>
        </p:sp>
        <p:sp>
          <p:nvSpPr>
            <p:cNvPr id="5" name="01 22"/>
            <p:cNvSpPr txBox="1"/>
            <p:nvPr/>
          </p:nvSpPr>
          <p:spPr>
            <a:xfrm>
              <a:off x="1730066" y="2280646"/>
              <a:ext cx="3690259" cy="474354"/>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点击此处添加文字内容</a:t>
              </a:r>
            </a:p>
          </p:txBody>
        </p:sp>
      </p:grpSp>
      <p:grpSp>
        <p:nvGrpSpPr>
          <p:cNvPr id="6" name="01 5"/>
          <p:cNvGrpSpPr/>
          <p:nvPr/>
        </p:nvGrpSpPr>
        <p:grpSpPr>
          <a:xfrm>
            <a:off x="1487488" y="3297674"/>
            <a:ext cx="4017445" cy="506058"/>
            <a:chOff x="1292460" y="3005366"/>
            <a:chExt cx="4127865" cy="519967"/>
          </a:xfrm>
        </p:grpSpPr>
        <p:sp>
          <p:nvSpPr>
            <p:cNvPr id="7" name="01 6"/>
            <p:cNvSpPr/>
            <p:nvPr/>
          </p:nvSpPr>
          <p:spPr>
            <a:xfrm>
              <a:off x="1292460" y="3005366"/>
              <a:ext cx="437607" cy="437607"/>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r>
                <a:rPr lang="en-US" altLang="zh-CN" sz="2667" dirty="0">
                  <a:latin typeface="微软雅黑" panose="020B0503020204020204" pitchFamily="34" charset="-122"/>
                  <a:ea typeface="微软雅黑" panose="020B0503020204020204" pitchFamily="34" charset="-122"/>
                </a:rPr>
                <a:t>2</a:t>
              </a:r>
              <a:endParaRPr lang="zh-CN" altLang="en-US" sz="2667" dirty="0">
                <a:latin typeface="微软雅黑" panose="020B0503020204020204" pitchFamily="34" charset="-122"/>
                <a:ea typeface="微软雅黑" panose="020B0503020204020204" pitchFamily="34" charset="-122"/>
              </a:endParaRPr>
            </a:p>
          </p:txBody>
        </p:sp>
        <p:sp>
          <p:nvSpPr>
            <p:cNvPr id="8" name="01 24"/>
            <p:cNvSpPr txBox="1"/>
            <p:nvPr/>
          </p:nvSpPr>
          <p:spPr>
            <a:xfrm>
              <a:off x="1730066" y="3050979"/>
              <a:ext cx="3690259" cy="474354"/>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点击此处添加文字内容</a:t>
              </a:r>
            </a:p>
          </p:txBody>
        </p:sp>
      </p:grpSp>
      <p:grpSp>
        <p:nvGrpSpPr>
          <p:cNvPr id="9" name="01 8"/>
          <p:cNvGrpSpPr/>
          <p:nvPr/>
        </p:nvGrpSpPr>
        <p:grpSpPr>
          <a:xfrm>
            <a:off x="1487488" y="4053865"/>
            <a:ext cx="4017445" cy="523008"/>
            <a:chOff x="1292460" y="3782335"/>
            <a:chExt cx="4127865" cy="537382"/>
          </a:xfrm>
        </p:grpSpPr>
        <p:sp>
          <p:nvSpPr>
            <p:cNvPr id="10" name="01 9"/>
            <p:cNvSpPr/>
            <p:nvPr/>
          </p:nvSpPr>
          <p:spPr>
            <a:xfrm>
              <a:off x="1292460" y="3782335"/>
              <a:ext cx="437607" cy="43760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r>
                <a:rPr lang="en-US" altLang="zh-CN" sz="2667" dirty="0">
                  <a:latin typeface="微软雅黑" panose="020B0503020204020204" pitchFamily="34" charset="-122"/>
                  <a:ea typeface="微软雅黑" panose="020B0503020204020204" pitchFamily="34" charset="-122"/>
                </a:rPr>
                <a:t>3</a:t>
              </a:r>
              <a:endParaRPr lang="zh-CN" altLang="en-US" sz="2667" dirty="0">
                <a:latin typeface="微软雅黑" panose="020B0503020204020204" pitchFamily="34" charset="-122"/>
                <a:ea typeface="微软雅黑" panose="020B0503020204020204" pitchFamily="34" charset="-122"/>
              </a:endParaRPr>
            </a:p>
          </p:txBody>
        </p:sp>
        <p:sp>
          <p:nvSpPr>
            <p:cNvPr id="11" name="01 26"/>
            <p:cNvSpPr txBox="1"/>
            <p:nvPr/>
          </p:nvSpPr>
          <p:spPr>
            <a:xfrm>
              <a:off x="1730066" y="3845364"/>
              <a:ext cx="3690259" cy="474353"/>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点击此处添加文字内容</a:t>
              </a:r>
            </a:p>
          </p:txBody>
        </p:sp>
      </p:grpSp>
      <p:grpSp>
        <p:nvGrpSpPr>
          <p:cNvPr id="12" name="01 11"/>
          <p:cNvGrpSpPr/>
          <p:nvPr/>
        </p:nvGrpSpPr>
        <p:grpSpPr>
          <a:xfrm>
            <a:off x="1487488" y="4810043"/>
            <a:ext cx="4017445" cy="506057"/>
            <a:chOff x="1292460" y="4559304"/>
            <a:chExt cx="4127865" cy="519966"/>
          </a:xfrm>
        </p:grpSpPr>
        <p:sp>
          <p:nvSpPr>
            <p:cNvPr id="13" name="01 12"/>
            <p:cNvSpPr/>
            <p:nvPr/>
          </p:nvSpPr>
          <p:spPr>
            <a:xfrm>
              <a:off x="1292460" y="4559304"/>
              <a:ext cx="437607" cy="437607"/>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r>
                <a:rPr lang="en-US" altLang="zh-CN" sz="2667" dirty="0">
                  <a:latin typeface="微软雅黑" panose="020B0503020204020204" pitchFamily="34" charset="-122"/>
                  <a:ea typeface="微软雅黑" panose="020B0503020204020204" pitchFamily="34" charset="-122"/>
                </a:rPr>
                <a:t>4</a:t>
              </a:r>
              <a:endParaRPr lang="zh-CN" altLang="en-US" sz="2667" dirty="0">
                <a:latin typeface="微软雅黑" panose="020B0503020204020204" pitchFamily="34" charset="-122"/>
                <a:ea typeface="微软雅黑" panose="020B0503020204020204" pitchFamily="34" charset="-122"/>
              </a:endParaRPr>
            </a:p>
          </p:txBody>
        </p:sp>
        <p:sp>
          <p:nvSpPr>
            <p:cNvPr id="14" name="01 28"/>
            <p:cNvSpPr txBox="1"/>
            <p:nvPr/>
          </p:nvSpPr>
          <p:spPr>
            <a:xfrm>
              <a:off x="1730066" y="4604916"/>
              <a:ext cx="3690259" cy="474354"/>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点击此处添加文字内容</a:t>
              </a:r>
            </a:p>
          </p:txBody>
        </p:sp>
      </p:grpSp>
      <p:grpSp>
        <p:nvGrpSpPr>
          <p:cNvPr id="15" name="01 14"/>
          <p:cNvGrpSpPr/>
          <p:nvPr/>
        </p:nvGrpSpPr>
        <p:grpSpPr>
          <a:xfrm>
            <a:off x="4683772" y="1412776"/>
            <a:ext cx="7252305" cy="4831101"/>
            <a:chOff x="4576593" y="883496"/>
            <a:chExt cx="7451634" cy="4963884"/>
          </a:xfrm>
        </p:grpSpPr>
        <p:graphicFrame>
          <p:nvGraphicFramePr>
            <p:cNvPr id="16" name="图表 15"/>
            <p:cNvGraphicFramePr/>
            <p:nvPr>
              <p:extLst/>
            </p:nvPr>
          </p:nvGraphicFramePr>
          <p:xfrm>
            <a:off x="4576593" y="883496"/>
            <a:ext cx="7451634" cy="4963884"/>
          </p:xfrm>
          <a:graphic>
            <a:graphicData uri="http://schemas.openxmlformats.org/drawingml/2006/chart">
              <c:chart xmlns:c="http://schemas.openxmlformats.org/drawingml/2006/chart" xmlns:r="http://schemas.openxmlformats.org/officeDocument/2006/relationships" r:id="rId3"/>
            </a:graphicData>
          </a:graphic>
        </p:graphicFrame>
        <p:sp>
          <p:nvSpPr>
            <p:cNvPr id="17" name="直角三角形 16"/>
            <p:cNvSpPr/>
            <p:nvPr/>
          </p:nvSpPr>
          <p:spPr>
            <a:xfrm rot="10800000">
              <a:off x="9480370" y="1520006"/>
              <a:ext cx="744583" cy="744583"/>
            </a:xfrm>
            <a:prstGeom prst="r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1867"/>
            </a:p>
          </p:txBody>
        </p:sp>
        <p:sp>
          <p:nvSpPr>
            <p:cNvPr id="18" name="直角三角形 17"/>
            <p:cNvSpPr/>
            <p:nvPr/>
          </p:nvSpPr>
          <p:spPr>
            <a:xfrm>
              <a:off x="6328466" y="4537832"/>
              <a:ext cx="744583" cy="744583"/>
            </a:xfrm>
            <a:prstGeom prst="r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1867"/>
            </a:p>
          </p:txBody>
        </p:sp>
        <p:sp>
          <p:nvSpPr>
            <p:cNvPr id="19" name="直角三角形 18"/>
            <p:cNvSpPr/>
            <p:nvPr/>
          </p:nvSpPr>
          <p:spPr>
            <a:xfrm rot="10800000" flipH="1">
              <a:off x="6328467" y="1484388"/>
              <a:ext cx="744583" cy="744583"/>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1867"/>
            </a:p>
          </p:txBody>
        </p:sp>
        <p:sp>
          <p:nvSpPr>
            <p:cNvPr id="20" name="直角三角形 19"/>
            <p:cNvSpPr/>
            <p:nvPr/>
          </p:nvSpPr>
          <p:spPr>
            <a:xfrm flipH="1">
              <a:off x="9594178" y="4407202"/>
              <a:ext cx="744583" cy="744583"/>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1867"/>
            </a:p>
          </p:txBody>
        </p:sp>
        <p:sp>
          <p:nvSpPr>
            <p:cNvPr id="21" name="01 20"/>
            <p:cNvSpPr txBox="1"/>
            <p:nvPr/>
          </p:nvSpPr>
          <p:spPr>
            <a:xfrm rot="18900000">
              <a:off x="6328463" y="1553310"/>
              <a:ext cx="901338" cy="685113"/>
            </a:xfrm>
            <a:prstGeom prst="rect">
              <a:avLst/>
            </a:prstGeom>
            <a:noFill/>
          </p:spPr>
          <p:txBody>
            <a:bodyPr wrap="square" rtlCol="0">
              <a:spAutoFit/>
            </a:bodyPr>
            <a:lstStyle/>
            <a:p>
              <a:pPr algn="ctr"/>
              <a:r>
                <a:rPr lang="en-US" altLang="zh-CN" sz="3733" b="1" dirty="0">
                  <a:solidFill>
                    <a:schemeClr val="bg1"/>
                  </a:solidFill>
                  <a:latin typeface="方正姚体" panose="02010601030101010101" pitchFamily="2" charset="-122"/>
                  <a:ea typeface="方正姚体" panose="02010601030101010101" pitchFamily="2" charset="-122"/>
                </a:rPr>
                <a:t>01</a:t>
              </a:r>
              <a:endParaRPr lang="zh-CN" altLang="en-US" sz="3733" b="1" dirty="0">
                <a:solidFill>
                  <a:schemeClr val="bg1"/>
                </a:solidFill>
                <a:latin typeface="方正姚体" panose="02010601030101010101" pitchFamily="2" charset="-122"/>
                <a:ea typeface="方正姚体" panose="02010601030101010101" pitchFamily="2" charset="-122"/>
              </a:endParaRPr>
            </a:p>
          </p:txBody>
        </p:sp>
        <p:sp>
          <p:nvSpPr>
            <p:cNvPr id="22" name="01 21"/>
            <p:cNvSpPr txBox="1"/>
            <p:nvPr/>
          </p:nvSpPr>
          <p:spPr>
            <a:xfrm rot="18900000">
              <a:off x="6139987" y="2007992"/>
              <a:ext cx="2057406" cy="432123"/>
            </a:xfrm>
            <a:prstGeom prst="rect">
              <a:avLst/>
            </a:prstGeom>
            <a:noFill/>
          </p:spPr>
          <p:txBody>
            <a:bodyPr wrap="square" rtlCol="0">
              <a:spAutoFit/>
            </a:bodyPr>
            <a:lstStyle/>
            <a:p>
              <a:pPr algn="ctr"/>
              <a:r>
                <a:rPr lang="zh-CN" altLang="en-US" sz="2133" dirty="0">
                  <a:solidFill>
                    <a:schemeClr val="bg1"/>
                  </a:solidFill>
                  <a:latin typeface="微软雅黑" panose="020B0503020204020204" pitchFamily="34" charset="-122"/>
                  <a:ea typeface="微软雅黑" panose="020B0503020204020204" pitchFamily="34" charset="-122"/>
                </a:rPr>
                <a:t>此处输入文字</a:t>
              </a:r>
            </a:p>
          </p:txBody>
        </p:sp>
        <p:sp>
          <p:nvSpPr>
            <p:cNvPr id="23" name="01 32"/>
            <p:cNvSpPr txBox="1"/>
            <p:nvPr/>
          </p:nvSpPr>
          <p:spPr>
            <a:xfrm rot="2700000" flipH="1">
              <a:off x="9380100" y="1573278"/>
              <a:ext cx="901338" cy="685113"/>
            </a:xfrm>
            <a:prstGeom prst="rect">
              <a:avLst/>
            </a:prstGeom>
            <a:noFill/>
          </p:spPr>
          <p:txBody>
            <a:bodyPr wrap="square" rtlCol="0">
              <a:spAutoFit/>
            </a:bodyPr>
            <a:lstStyle/>
            <a:p>
              <a:pPr algn="ctr"/>
              <a:r>
                <a:rPr lang="en-US" altLang="zh-CN" sz="3733" b="1" dirty="0">
                  <a:solidFill>
                    <a:schemeClr val="bg1"/>
                  </a:solidFill>
                  <a:latin typeface="方正姚体" panose="02010601030101010101" pitchFamily="2" charset="-122"/>
                  <a:ea typeface="方正姚体" panose="02010601030101010101" pitchFamily="2" charset="-122"/>
                </a:rPr>
                <a:t>02</a:t>
              </a:r>
              <a:endParaRPr lang="zh-CN" altLang="en-US" sz="3733" b="1" dirty="0">
                <a:solidFill>
                  <a:schemeClr val="bg1"/>
                </a:solidFill>
                <a:latin typeface="方正姚体" panose="02010601030101010101" pitchFamily="2" charset="-122"/>
                <a:ea typeface="方正姚体" panose="02010601030101010101" pitchFamily="2" charset="-122"/>
              </a:endParaRPr>
            </a:p>
          </p:txBody>
        </p:sp>
        <p:sp>
          <p:nvSpPr>
            <p:cNvPr id="24" name="01 33"/>
            <p:cNvSpPr txBox="1"/>
            <p:nvPr/>
          </p:nvSpPr>
          <p:spPr>
            <a:xfrm rot="2700000" flipH="1">
              <a:off x="8454263" y="2027611"/>
              <a:ext cx="2057406" cy="432123"/>
            </a:xfrm>
            <a:prstGeom prst="rect">
              <a:avLst/>
            </a:prstGeom>
            <a:noFill/>
          </p:spPr>
          <p:txBody>
            <a:bodyPr wrap="square" rtlCol="0">
              <a:spAutoFit/>
            </a:bodyPr>
            <a:lstStyle/>
            <a:p>
              <a:pPr algn="ctr"/>
              <a:r>
                <a:rPr lang="zh-CN" altLang="en-US" sz="2133" dirty="0">
                  <a:solidFill>
                    <a:schemeClr val="bg1"/>
                  </a:solidFill>
                  <a:latin typeface="微软雅黑" panose="020B0503020204020204" pitchFamily="34" charset="-122"/>
                  <a:ea typeface="微软雅黑" panose="020B0503020204020204" pitchFamily="34" charset="-122"/>
                </a:rPr>
                <a:t>此处输入文字</a:t>
              </a:r>
            </a:p>
          </p:txBody>
        </p:sp>
        <p:sp>
          <p:nvSpPr>
            <p:cNvPr id="25" name="01 34"/>
            <p:cNvSpPr txBox="1"/>
            <p:nvPr/>
          </p:nvSpPr>
          <p:spPr>
            <a:xfrm rot="13500000">
              <a:off x="6094447" y="4217265"/>
              <a:ext cx="2057404" cy="432123"/>
            </a:xfrm>
            <a:prstGeom prst="rect">
              <a:avLst/>
            </a:prstGeom>
            <a:noFill/>
          </p:spPr>
          <p:txBody>
            <a:bodyPr wrap="square" rtlCol="0">
              <a:spAutoFit/>
            </a:bodyPr>
            <a:lstStyle/>
            <a:p>
              <a:pPr algn="ctr"/>
              <a:r>
                <a:rPr lang="zh-CN" altLang="en-US" sz="2133" dirty="0">
                  <a:solidFill>
                    <a:schemeClr val="bg1"/>
                  </a:solidFill>
                  <a:latin typeface="微软雅黑" panose="020B0503020204020204" pitchFamily="34" charset="-122"/>
                  <a:ea typeface="微软雅黑" panose="020B0503020204020204" pitchFamily="34" charset="-122"/>
                </a:rPr>
                <a:t>此处输入文字</a:t>
              </a:r>
            </a:p>
          </p:txBody>
        </p:sp>
        <p:sp>
          <p:nvSpPr>
            <p:cNvPr id="26" name="01 35"/>
            <p:cNvSpPr txBox="1"/>
            <p:nvPr/>
          </p:nvSpPr>
          <p:spPr>
            <a:xfrm rot="13500000">
              <a:off x="6328463" y="4479564"/>
              <a:ext cx="901337" cy="685113"/>
            </a:xfrm>
            <a:prstGeom prst="rect">
              <a:avLst/>
            </a:prstGeom>
            <a:noFill/>
          </p:spPr>
          <p:txBody>
            <a:bodyPr wrap="square" rtlCol="0">
              <a:spAutoFit/>
            </a:bodyPr>
            <a:lstStyle/>
            <a:p>
              <a:pPr algn="ctr"/>
              <a:r>
                <a:rPr lang="en-US" altLang="zh-CN" sz="3733" b="1" dirty="0">
                  <a:solidFill>
                    <a:schemeClr val="bg1"/>
                  </a:solidFill>
                  <a:latin typeface="方正姚体" panose="02010601030101010101" pitchFamily="2" charset="-122"/>
                  <a:ea typeface="方正姚体" panose="02010601030101010101" pitchFamily="2" charset="-122"/>
                </a:rPr>
                <a:t>03</a:t>
              </a:r>
              <a:endParaRPr lang="zh-CN" altLang="en-US" sz="3733" b="1" dirty="0">
                <a:solidFill>
                  <a:schemeClr val="bg1"/>
                </a:solidFill>
                <a:latin typeface="方正姚体" panose="02010601030101010101" pitchFamily="2" charset="-122"/>
                <a:ea typeface="方正姚体" panose="02010601030101010101" pitchFamily="2" charset="-122"/>
              </a:endParaRPr>
            </a:p>
          </p:txBody>
        </p:sp>
        <p:sp>
          <p:nvSpPr>
            <p:cNvPr id="27" name="01 36"/>
            <p:cNvSpPr txBox="1"/>
            <p:nvPr/>
          </p:nvSpPr>
          <p:spPr>
            <a:xfrm rot="8100000">
              <a:off x="9430089" y="4369812"/>
              <a:ext cx="901338" cy="685113"/>
            </a:xfrm>
            <a:prstGeom prst="rect">
              <a:avLst/>
            </a:prstGeom>
            <a:noFill/>
          </p:spPr>
          <p:txBody>
            <a:bodyPr wrap="square" rtlCol="0">
              <a:spAutoFit/>
            </a:bodyPr>
            <a:lstStyle/>
            <a:p>
              <a:pPr algn="ctr"/>
              <a:r>
                <a:rPr lang="en-US" altLang="zh-CN" sz="3733" b="1" dirty="0">
                  <a:solidFill>
                    <a:schemeClr val="bg1"/>
                  </a:solidFill>
                  <a:latin typeface="方正姚体" panose="02010601030101010101" pitchFamily="2" charset="-122"/>
                  <a:ea typeface="方正姚体" panose="02010601030101010101" pitchFamily="2" charset="-122"/>
                </a:rPr>
                <a:t>04</a:t>
              </a:r>
              <a:endParaRPr lang="zh-CN" altLang="en-US" sz="3733" b="1" dirty="0">
                <a:solidFill>
                  <a:schemeClr val="bg1"/>
                </a:solidFill>
                <a:latin typeface="方正姚体" panose="02010601030101010101" pitchFamily="2" charset="-122"/>
                <a:ea typeface="方正姚体" panose="02010601030101010101" pitchFamily="2" charset="-122"/>
              </a:endParaRPr>
            </a:p>
          </p:txBody>
        </p:sp>
        <p:sp>
          <p:nvSpPr>
            <p:cNvPr id="28" name="01 37"/>
            <p:cNvSpPr txBox="1"/>
            <p:nvPr/>
          </p:nvSpPr>
          <p:spPr>
            <a:xfrm rot="8100000" flipH="1">
              <a:off x="8480387" y="4217266"/>
              <a:ext cx="2057404" cy="432123"/>
            </a:xfrm>
            <a:prstGeom prst="rect">
              <a:avLst/>
            </a:prstGeom>
            <a:noFill/>
          </p:spPr>
          <p:txBody>
            <a:bodyPr wrap="square" rtlCol="0">
              <a:spAutoFit/>
            </a:bodyPr>
            <a:lstStyle/>
            <a:p>
              <a:pPr algn="ctr"/>
              <a:r>
                <a:rPr lang="zh-CN" altLang="en-US" sz="2133" dirty="0">
                  <a:solidFill>
                    <a:schemeClr val="bg1"/>
                  </a:solidFill>
                  <a:latin typeface="微软雅黑" panose="020B0503020204020204" pitchFamily="34" charset="-122"/>
                  <a:ea typeface="微软雅黑" panose="020B0503020204020204" pitchFamily="34" charset="-122"/>
                </a:rPr>
                <a:t>此处输入文字</a:t>
              </a:r>
            </a:p>
          </p:txBody>
        </p:sp>
      </p:grpSp>
      <p:sp>
        <p:nvSpPr>
          <p:cNvPr id="29" name="标题 28"/>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40590193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heel(1)">
                                      <p:cBhvr>
                                        <p:cTn id="7" dur="2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0-#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20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0-#ppt_w/2"/>
                                          </p:val>
                                        </p:tav>
                                        <p:tav tm="100000">
                                          <p:val>
                                            <p:strVal val="#ppt_x"/>
                                          </p:val>
                                        </p:tav>
                                      </p:tavLst>
                                    </p:anim>
                                    <p:anim calcmode="lin" valueType="num">
                                      <p:cBhvr additive="base">
                                        <p:cTn id="24" dur="500" fill="hold"/>
                                        <p:tgtEl>
                                          <p:spTgt spid="6"/>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40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0-#ppt_w/2"/>
                                          </p:val>
                                        </p:tav>
                                        <p:tav tm="100000">
                                          <p:val>
                                            <p:strVal val="#ppt_x"/>
                                          </p:val>
                                        </p:tav>
                                      </p:tavLst>
                                    </p:anim>
                                    <p:anim calcmode="lin" valueType="num">
                                      <p:cBhvr additive="base">
                                        <p:cTn id="28" dur="500" fill="hold"/>
                                        <p:tgtEl>
                                          <p:spTgt spid="9"/>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60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0-#ppt_w/2"/>
                                          </p:val>
                                        </p:tav>
                                        <p:tav tm="100000">
                                          <p:val>
                                            <p:strVal val="#ppt_x"/>
                                          </p:val>
                                        </p:tav>
                                      </p:tavLst>
                                    </p:anim>
                                    <p:anim calcmode="lin" valueType="num">
                                      <p:cBhvr additive="base">
                                        <p:cTn id="32"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49333" y="2397000"/>
            <a:ext cx="2064000" cy="2064000"/>
            <a:chOff x="1087000" y="1797750"/>
            <a:chExt cx="1548000" cy="1548000"/>
          </a:xfrm>
        </p:grpSpPr>
        <p:pic>
          <p:nvPicPr>
            <p:cNvPr id="3" name="Picture 5" descr="C:\Users\Thinkpad\Desktop\商务PNG\新建文件夹\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03782" y="1920220"/>
              <a:ext cx="1219200" cy="1236662"/>
            </a:xfrm>
            <a:prstGeom prst="rect">
              <a:avLst/>
            </a:prstGeom>
            <a:noFill/>
            <a:extLst>
              <a:ext uri="{909E8E84-426E-40DD-AFC4-6F175D3DCCD1}">
                <a14:hiddenFill xmlns:a14="http://schemas.microsoft.com/office/drawing/2010/main">
                  <a:solidFill>
                    <a:srgbClr val="FFFFFF"/>
                  </a:solidFill>
                </a14:hiddenFill>
              </a:ext>
            </a:extLst>
          </p:spPr>
        </p:pic>
        <p:sp>
          <p:nvSpPr>
            <p:cNvPr id="4" name="椭圆 3"/>
            <p:cNvSpPr>
              <a:spLocks noChangeAspect="1"/>
            </p:cNvSpPr>
            <p:nvPr/>
          </p:nvSpPr>
          <p:spPr>
            <a:xfrm>
              <a:off x="1087000" y="1797750"/>
              <a:ext cx="1548000" cy="1548000"/>
            </a:xfrm>
            <a:prstGeom prst="ellipse">
              <a:avLst/>
            </a:prstGeom>
            <a:noFill/>
            <a:ln w="28575">
              <a:solidFill>
                <a:srgbClr val="FFFF66"/>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cxnSp>
        <p:nvCxnSpPr>
          <p:cNvPr id="5" name="直接连接符 4"/>
          <p:cNvCxnSpPr/>
          <p:nvPr/>
        </p:nvCxnSpPr>
        <p:spPr>
          <a:xfrm>
            <a:off x="3791744" y="2276872"/>
            <a:ext cx="0" cy="2208245"/>
          </a:xfrm>
          <a:prstGeom prst="line">
            <a:avLst/>
          </a:prstGeom>
          <a:ln w="19050">
            <a:solidFill>
              <a:srgbClr val="FFFF66"/>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4012795" y="2372957"/>
            <a:ext cx="6240693" cy="672000"/>
          </a:xfrm>
          <a:prstGeom prst="rect">
            <a:avLst/>
          </a:prstGeom>
          <a:gradFill>
            <a:gsLst>
              <a:gs pos="0">
                <a:schemeClr val="bg1"/>
              </a:gs>
              <a:gs pos="100000">
                <a:srgbClr val="FFFF66"/>
              </a:gs>
            </a:gsLst>
            <a:lin ang="5400000" scaled="0"/>
          </a:gra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sz="2400"/>
          </a:p>
        </p:txBody>
      </p:sp>
      <p:sp>
        <p:nvSpPr>
          <p:cNvPr id="7" name="TextBox 49"/>
          <p:cNvSpPr txBox="1"/>
          <p:nvPr/>
        </p:nvSpPr>
        <p:spPr>
          <a:xfrm>
            <a:off x="4050747" y="2358368"/>
            <a:ext cx="4977645" cy="666786"/>
          </a:xfrm>
          <a:prstGeom prst="rect">
            <a:avLst/>
          </a:prstGeom>
          <a:noFill/>
        </p:spPr>
        <p:txBody>
          <a:bodyPr wrap="none" rtlCol="0">
            <a:spAutoFit/>
          </a:bodyPr>
          <a:lstStyle/>
          <a:p>
            <a:r>
              <a:rPr lang="zh-CN" altLang="en-US" sz="3733" b="1" dirty="0">
                <a:solidFill>
                  <a:srgbClr val="E90505"/>
                </a:solidFill>
                <a:latin typeface="微软雅黑" panose="020B0503020204020204" pitchFamily="34" charset="-122"/>
                <a:ea typeface="微软雅黑" panose="020B0503020204020204" pitchFamily="34" charset="-122"/>
              </a:rPr>
              <a:t>四、点击添加文字模板</a:t>
            </a:r>
          </a:p>
        </p:txBody>
      </p:sp>
      <p:grpSp>
        <p:nvGrpSpPr>
          <p:cNvPr id="8" name="组合 7"/>
          <p:cNvGrpSpPr/>
          <p:nvPr/>
        </p:nvGrpSpPr>
        <p:grpSpPr>
          <a:xfrm>
            <a:off x="4039750" y="3149432"/>
            <a:ext cx="2243017" cy="420564"/>
            <a:chOff x="3009596" y="349591"/>
            <a:chExt cx="1682263" cy="315423"/>
          </a:xfrm>
        </p:grpSpPr>
        <p:grpSp>
          <p:nvGrpSpPr>
            <p:cNvPr id="9" name="组合 8"/>
            <p:cNvGrpSpPr/>
            <p:nvPr/>
          </p:nvGrpSpPr>
          <p:grpSpPr>
            <a:xfrm>
              <a:off x="3009596" y="385319"/>
              <a:ext cx="266260" cy="266260"/>
              <a:chOff x="3009596" y="385319"/>
              <a:chExt cx="266260" cy="266260"/>
            </a:xfrm>
          </p:grpSpPr>
          <p:sp>
            <p:nvSpPr>
              <p:cNvPr id="11" name="椭圆 10"/>
              <p:cNvSpPr/>
              <p:nvPr/>
            </p:nvSpPr>
            <p:spPr>
              <a:xfrm>
                <a:off x="3009596" y="385319"/>
                <a:ext cx="266260" cy="266260"/>
              </a:xfrm>
              <a:prstGeom prst="ellipse">
                <a:avLst/>
              </a:prstGeom>
              <a:noFill/>
              <a:ln>
                <a:solidFill>
                  <a:srgbClr val="FFFF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12" name="等腰三角形 11"/>
              <p:cNvSpPr/>
              <p:nvPr/>
            </p:nvSpPr>
            <p:spPr>
              <a:xfrm rot="5400000">
                <a:off x="3080055" y="450996"/>
                <a:ext cx="169200" cy="122400"/>
              </a:xfrm>
              <a:prstGeom prst="triangle">
                <a:avLst/>
              </a:prstGeom>
              <a:gradFill>
                <a:gsLst>
                  <a:gs pos="0">
                    <a:schemeClr val="bg1"/>
                  </a:gs>
                  <a:gs pos="100000">
                    <a:srgbClr val="FFFF66"/>
                  </a:gs>
                </a:gsLst>
                <a:lin ang="5400000" scaled="0"/>
              </a:grad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sz="2400">
                  <a:solidFill>
                    <a:schemeClr val="bg1"/>
                  </a:solidFill>
                </a:endParaRPr>
              </a:p>
            </p:txBody>
          </p:sp>
        </p:grpSp>
        <p:sp>
          <p:nvSpPr>
            <p:cNvPr id="10" name="TextBox 52"/>
            <p:cNvSpPr txBox="1"/>
            <p:nvPr/>
          </p:nvSpPr>
          <p:spPr>
            <a:xfrm>
              <a:off x="3319849" y="349591"/>
              <a:ext cx="1372010" cy="315423"/>
            </a:xfrm>
            <a:prstGeom prst="rect">
              <a:avLst/>
            </a:prstGeom>
            <a:noFill/>
          </p:spPr>
          <p:txBody>
            <a:bodyPr wrap="none" rtlCol="0">
              <a:spAutoFit/>
            </a:bodyPr>
            <a:lstStyle/>
            <a:p>
              <a:r>
                <a:rPr lang="zh-CN" altLang="en-US" sz="2133" dirty="0">
                  <a:solidFill>
                    <a:schemeClr val="bg1"/>
                  </a:solidFill>
                  <a:latin typeface="微软雅黑" panose="020B0503020204020204" pitchFamily="34" charset="-122"/>
                  <a:ea typeface="微软雅黑" panose="020B0503020204020204" pitchFamily="34" charset="-122"/>
                </a:rPr>
                <a:t>点击添加文字</a:t>
              </a:r>
            </a:p>
          </p:txBody>
        </p:sp>
      </p:grpSp>
      <p:grpSp>
        <p:nvGrpSpPr>
          <p:cNvPr id="13" name="组合 12"/>
          <p:cNvGrpSpPr/>
          <p:nvPr/>
        </p:nvGrpSpPr>
        <p:grpSpPr>
          <a:xfrm>
            <a:off x="4039750" y="3575349"/>
            <a:ext cx="2243017" cy="420564"/>
            <a:chOff x="3009596" y="349591"/>
            <a:chExt cx="1682263" cy="315423"/>
          </a:xfrm>
        </p:grpSpPr>
        <p:grpSp>
          <p:nvGrpSpPr>
            <p:cNvPr id="14" name="组合 13"/>
            <p:cNvGrpSpPr/>
            <p:nvPr/>
          </p:nvGrpSpPr>
          <p:grpSpPr>
            <a:xfrm>
              <a:off x="3009596" y="385319"/>
              <a:ext cx="266260" cy="266260"/>
              <a:chOff x="3009596" y="385319"/>
              <a:chExt cx="266260" cy="266260"/>
            </a:xfrm>
          </p:grpSpPr>
          <p:sp>
            <p:nvSpPr>
              <p:cNvPr id="16" name="椭圆 15"/>
              <p:cNvSpPr/>
              <p:nvPr/>
            </p:nvSpPr>
            <p:spPr>
              <a:xfrm>
                <a:off x="3009596" y="385319"/>
                <a:ext cx="266260" cy="266260"/>
              </a:xfrm>
              <a:prstGeom prst="ellipse">
                <a:avLst/>
              </a:prstGeom>
              <a:noFill/>
              <a:ln>
                <a:solidFill>
                  <a:srgbClr val="FFFF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17" name="等腰三角形 16"/>
              <p:cNvSpPr/>
              <p:nvPr/>
            </p:nvSpPr>
            <p:spPr>
              <a:xfrm rot="5400000">
                <a:off x="3080055" y="450996"/>
                <a:ext cx="169200" cy="122400"/>
              </a:xfrm>
              <a:prstGeom prst="triangle">
                <a:avLst/>
              </a:prstGeom>
              <a:gradFill>
                <a:gsLst>
                  <a:gs pos="0">
                    <a:schemeClr val="bg1"/>
                  </a:gs>
                  <a:gs pos="100000">
                    <a:srgbClr val="FFFF66"/>
                  </a:gs>
                </a:gsLst>
                <a:lin ang="5400000" scaled="0"/>
              </a:grad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sz="2400">
                  <a:solidFill>
                    <a:schemeClr val="bg1"/>
                  </a:solidFill>
                </a:endParaRPr>
              </a:p>
            </p:txBody>
          </p:sp>
        </p:grpSp>
        <p:sp>
          <p:nvSpPr>
            <p:cNvPr id="15" name="TextBox 57"/>
            <p:cNvSpPr txBox="1"/>
            <p:nvPr/>
          </p:nvSpPr>
          <p:spPr>
            <a:xfrm>
              <a:off x="3319849" y="349591"/>
              <a:ext cx="1372010" cy="315423"/>
            </a:xfrm>
            <a:prstGeom prst="rect">
              <a:avLst/>
            </a:prstGeom>
            <a:noFill/>
          </p:spPr>
          <p:txBody>
            <a:bodyPr wrap="none" rtlCol="0">
              <a:spAutoFit/>
            </a:bodyPr>
            <a:lstStyle/>
            <a:p>
              <a:r>
                <a:rPr lang="zh-CN" altLang="en-US" sz="2133" dirty="0">
                  <a:solidFill>
                    <a:schemeClr val="bg1"/>
                  </a:solidFill>
                  <a:latin typeface="微软雅黑" panose="020B0503020204020204" pitchFamily="34" charset="-122"/>
                  <a:ea typeface="微软雅黑" panose="020B0503020204020204" pitchFamily="34" charset="-122"/>
                </a:rPr>
                <a:t>点击添加文字</a:t>
              </a:r>
            </a:p>
          </p:txBody>
        </p:sp>
      </p:grpSp>
      <p:grpSp>
        <p:nvGrpSpPr>
          <p:cNvPr id="18" name="组合 17"/>
          <p:cNvGrpSpPr/>
          <p:nvPr/>
        </p:nvGrpSpPr>
        <p:grpSpPr>
          <a:xfrm>
            <a:off x="4039750" y="4001265"/>
            <a:ext cx="2243017" cy="420564"/>
            <a:chOff x="3009596" y="349591"/>
            <a:chExt cx="1682263" cy="315423"/>
          </a:xfrm>
        </p:grpSpPr>
        <p:grpSp>
          <p:nvGrpSpPr>
            <p:cNvPr id="19" name="组合 18"/>
            <p:cNvGrpSpPr/>
            <p:nvPr/>
          </p:nvGrpSpPr>
          <p:grpSpPr>
            <a:xfrm>
              <a:off x="3009596" y="385319"/>
              <a:ext cx="266260" cy="266260"/>
              <a:chOff x="3009596" y="385319"/>
              <a:chExt cx="266260" cy="266260"/>
            </a:xfrm>
          </p:grpSpPr>
          <p:sp>
            <p:nvSpPr>
              <p:cNvPr id="21" name="椭圆 20"/>
              <p:cNvSpPr/>
              <p:nvPr/>
            </p:nvSpPr>
            <p:spPr>
              <a:xfrm>
                <a:off x="3009596" y="385319"/>
                <a:ext cx="266260" cy="266260"/>
              </a:xfrm>
              <a:prstGeom prst="ellipse">
                <a:avLst/>
              </a:prstGeom>
              <a:noFill/>
              <a:ln>
                <a:solidFill>
                  <a:srgbClr val="FFFF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22" name="等腰三角形 21"/>
              <p:cNvSpPr/>
              <p:nvPr/>
            </p:nvSpPr>
            <p:spPr>
              <a:xfrm rot="5400000">
                <a:off x="3080055" y="450996"/>
                <a:ext cx="169200" cy="122400"/>
              </a:xfrm>
              <a:prstGeom prst="triangle">
                <a:avLst/>
              </a:prstGeom>
              <a:gradFill>
                <a:gsLst>
                  <a:gs pos="0">
                    <a:schemeClr val="bg1"/>
                  </a:gs>
                  <a:gs pos="100000">
                    <a:srgbClr val="FFFF66"/>
                  </a:gs>
                </a:gsLst>
                <a:lin ang="5400000" scaled="0"/>
              </a:grad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sz="2400">
                  <a:solidFill>
                    <a:schemeClr val="bg1"/>
                  </a:solidFill>
                </a:endParaRPr>
              </a:p>
            </p:txBody>
          </p:sp>
        </p:grpSp>
        <p:sp>
          <p:nvSpPr>
            <p:cNvPr id="20" name="TextBox 62"/>
            <p:cNvSpPr txBox="1"/>
            <p:nvPr/>
          </p:nvSpPr>
          <p:spPr>
            <a:xfrm>
              <a:off x="3319849" y="349591"/>
              <a:ext cx="1372010" cy="315423"/>
            </a:xfrm>
            <a:prstGeom prst="rect">
              <a:avLst/>
            </a:prstGeom>
            <a:noFill/>
          </p:spPr>
          <p:txBody>
            <a:bodyPr wrap="none" rtlCol="0">
              <a:spAutoFit/>
            </a:bodyPr>
            <a:lstStyle/>
            <a:p>
              <a:r>
                <a:rPr lang="zh-CN" altLang="en-US" sz="2133" dirty="0">
                  <a:solidFill>
                    <a:schemeClr val="bg1"/>
                  </a:solidFill>
                  <a:latin typeface="微软雅黑" panose="020B0503020204020204" pitchFamily="34" charset="-122"/>
                  <a:ea typeface="微软雅黑" panose="020B0503020204020204" pitchFamily="34" charset="-122"/>
                </a:rPr>
                <a:t>点击添加文字</a:t>
              </a:r>
            </a:p>
          </p:txBody>
        </p:sp>
      </p:grpSp>
      <p:grpSp>
        <p:nvGrpSpPr>
          <p:cNvPr id="23" name="组合 22"/>
          <p:cNvGrpSpPr/>
          <p:nvPr/>
        </p:nvGrpSpPr>
        <p:grpSpPr>
          <a:xfrm>
            <a:off x="7333362" y="3140536"/>
            <a:ext cx="2243017" cy="420564"/>
            <a:chOff x="3009596" y="349591"/>
            <a:chExt cx="1682263" cy="315423"/>
          </a:xfrm>
        </p:grpSpPr>
        <p:grpSp>
          <p:nvGrpSpPr>
            <p:cNvPr id="24" name="组合 23"/>
            <p:cNvGrpSpPr/>
            <p:nvPr/>
          </p:nvGrpSpPr>
          <p:grpSpPr>
            <a:xfrm>
              <a:off x="3009596" y="385319"/>
              <a:ext cx="266260" cy="266260"/>
              <a:chOff x="3009596" y="385319"/>
              <a:chExt cx="266260" cy="266260"/>
            </a:xfrm>
          </p:grpSpPr>
          <p:sp>
            <p:nvSpPr>
              <p:cNvPr id="26" name="椭圆 25"/>
              <p:cNvSpPr/>
              <p:nvPr/>
            </p:nvSpPr>
            <p:spPr>
              <a:xfrm>
                <a:off x="3009596" y="385319"/>
                <a:ext cx="266260" cy="266260"/>
              </a:xfrm>
              <a:prstGeom prst="ellipse">
                <a:avLst/>
              </a:prstGeom>
              <a:noFill/>
              <a:ln>
                <a:solidFill>
                  <a:srgbClr val="FFFF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27" name="等腰三角形 26"/>
              <p:cNvSpPr/>
              <p:nvPr/>
            </p:nvSpPr>
            <p:spPr>
              <a:xfrm rot="5400000">
                <a:off x="3080055" y="450996"/>
                <a:ext cx="169200" cy="122400"/>
              </a:xfrm>
              <a:prstGeom prst="triangle">
                <a:avLst/>
              </a:prstGeom>
              <a:gradFill>
                <a:gsLst>
                  <a:gs pos="0">
                    <a:schemeClr val="bg1"/>
                  </a:gs>
                  <a:gs pos="100000">
                    <a:srgbClr val="FFFF66"/>
                  </a:gs>
                </a:gsLst>
                <a:lin ang="5400000" scaled="0"/>
              </a:grad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sz="2400">
                  <a:solidFill>
                    <a:schemeClr val="bg1"/>
                  </a:solidFill>
                </a:endParaRPr>
              </a:p>
            </p:txBody>
          </p:sp>
        </p:grpSp>
        <p:sp>
          <p:nvSpPr>
            <p:cNvPr id="25" name="TextBox 67"/>
            <p:cNvSpPr txBox="1"/>
            <p:nvPr/>
          </p:nvSpPr>
          <p:spPr>
            <a:xfrm>
              <a:off x="3319849" y="349591"/>
              <a:ext cx="1372010" cy="315423"/>
            </a:xfrm>
            <a:prstGeom prst="rect">
              <a:avLst/>
            </a:prstGeom>
            <a:noFill/>
          </p:spPr>
          <p:txBody>
            <a:bodyPr wrap="none" rtlCol="0">
              <a:spAutoFit/>
            </a:bodyPr>
            <a:lstStyle/>
            <a:p>
              <a:r>
                <a:rPr lang="zh-CN" altLang="en-US" sz="2133" dirty="0">
                  <a:solidFill>
                    <a:schemeClr val="bg1"/>
                  </a:solidFill>
                  <a:latin typeface="微软雅黑" panose="020B0503020204020204" pitchFamily="34" charset="-122"/>
                  <a:ea typeface="微软雅黑" panose="020B0503020204020204" pitchFamily="34" charset="-122"/>
                </a:rPr>
                <a:t>点击添加文字</a:t>
              </a:r>
            </a:p>
          </p:txBody>
        </p:sp>
      </p:grpSp>
      <p:grpSp>
        <p:nvGrpSpPr>
          <p:cNvPr id="28" name="组合 27"/>
          <p:cNvGrpSpPr/>
          <p:nvPr/>
        </p:nvGrpSpPr>
        <p:grpSpPr>
          <a:xfrm>
            <a:off x="7333362" y="3566453"/>
            <a:ext cx="2243017" cy="420564"/>
            <a:chOff x="3009596" y="349591"/>
            <a:chExt cx="1682263" cy="315423"/>
          </a:xfrm>
        </p:grpSpPr>
        <p:grpSp>
          <p:nvGrpSpPr>
            <p:cNvPr id="29" name="组合 28"/>
            <p:cNvGrpSpPr/>
            <p:nvPr/>
          </p:nvGrpSpPr>
          <p:grpSpPr>
            <a:xfrm>
              <a:off x="3009596" y="385319"/>
              <a:ext cx="266260" cy="266260"/>
              <a:chOff x="3009596" y="385319"/>
              <a:chExt cx="266260" cy="266260"/>
            </a:xfrm>
          </p:grpSpPr>
          <p:sp>
            <p:nvSpPr>
              <p:cNvPr id="31" name="椭圆 30"/>
              <p:cNvSpPr/>
              <p:nvPr/>
            </p:nvSpPr>
            <p:spPr>
              <a:xfrm>
                <a:off x="3009596" y="385319"/>
                <a:ext cx="266260" cy="266260"/>
              </a:xfrm>
              <a:prstGeom prst="ellipse">
                <a:avLst/>
              </a:prstGeom>
              <a:noFill/>
              <a:ln>
                <a:solidFill>
                  <a:srgbClr val="FFFF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32" name="等腰三角形 31"/>
              <p:cNvSpPr/>
              <p:nvPr/>
            </p:nvSpPr>
            <p:spPr>
              <a:xfrm rot="5400000">
                <a:off x="3080055" y="450996"/>
                <a:ext cx="169200" cy="122400"/>
              </a:xfrm>
              <a:prstGeom prst="triangle">
                <a:avLst/>
              </a:prstGeom>
              <a:gradFill>
                <a:gsLst>
                  <a:gs pos="0">
                    <a:schemeClr val="bg1"/>
                  </a:gs>
                  <a:gs pos="100000">
                    <a:srgbClr val="FFFF66"/>
                  </a:gs>
                </a:gsLst>
                <a:lin ang="5400000" scaled="0"/>
              </a:grad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sz="2400">
                  <a:solidFill>
                    <a:schemeClr val="bg1"/>
                  </a:solidFill>
                </a:endParaRPr>
              </a:p>
            </p:txBody>
          </p:sp>
        </p:grpSp>
        <p:sp>
          <p:nvSpPr>
            <p:cNvPr id="30" name="TextBox 72"/>
            <p:cNvSpPr txBox="1"/>
            <p:nvPr/>
          </p:nvSpPr>
          <p:spPr>
            <a:xfrm>
              <a:off x="3319849" y="349591"/>
              <a:ext cx="1372010" cy="315423"/>
            </a:xfrm>
            <a:prstGeom prst="rect">
              <a:avLst/>
            </a:prstGeom>
            <a:noFill/>
          </p:spPr>
          <p:txBody>
            <a:bodyPr wrap="none" rtlCol="0">
              <a:spAutoFit/>
            </a:bodyPr>
            <a:lstStyle/>
            <a:p>
              <a:r>
                <a:rPr lang="zh-CN" altLang="en-US" sz="2133" dirty="0">
                  <a:solidFill>
                    <a:schemeClr val="bg1"/>
                  </a:solidFill>
                  <a:latin typeface="微软雅黑" panose="020B0503020204020204" pitchFamily="34" charset="-122"/>
                  <a:ea typeface="微软雅黑" panose="020B0503020204020204" pitchFamily="34" charset="-122"/>
                </a:rPr>
                <a:t>点击添加文字</a:t>
              </a:r>
            </a:p>
          </p:txBody>
        </p:sp>
      </p:grpSp>
      <p:grpSp>
        <p:nvGrpSpPr>
          <p:cNvPr id="33" name="组合 32"/>
          <p:cNvGrpSpPr/>
          <p:nvPr/>
        </p:nvGrpSpPr>
        <p:grpSpPr>
          <a:xfrm>
            <a:off x="7333362" y="3992369"/>
            <a:ext cx="2243017" cy="420564"/>
            <a:chOff x="3009596" y="349591"/>
            <a:chExt cx="1682263" cy="315423"/>
          </a:xfrm>
        </p:grpSpPr>
        <p:grpSp>
          <p:nvGrpSpPr>
            <p:cNvPr id="34" name="组合 33"/>
            <p:cNvGrpSpPr/>
            <p:nvPr/>
          </p:nvGrpSpPr>
          <p:grpSpPr>
            <a:xfrm>
              <a:off x="3009596" y="385319"/>
              <a:ext cx="266260" cy="266260"/>
              <a:chOff x="3009596" y="385319"/>
              <a:chExt cx="266260" cy="266260"/>
            </a:xfrm>
          </p:grpSpPr>
          <p:sp>
            <p:nvSpPr>
              <p:cNvPr id="36" name="椭圆 35"/>
              <p:cNvSpPr/>
              <p:nvPr/>
            </p:nvSpPr>
            <p:spPr>
              <a:xfrm>
                <a:off x="3009596" y="385319"/>
                <a:ext cx="266260" cy="266260"/>
              </a:xfrm>
              <a:prstGeom prst="ellipse">
                <a:avLst/>
              </a:prstGeom>
              <a:noFill/>
              <a:ln>
                <a:solidFill>
                  <a:srgbClr val="FFFF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37" name="等腰三角形 36"/>
              <p:cNvSpPr/>
              <p:nvPr/>
            </p:nvSpPr>
            <p:spPr>
              <a:xfrm rot="5400000">
                <a:off x="3080055" y="450996"/>
                <a:ext cx="169200" cy="122400"/>
              </a:xfrm>
              <a:prstGeom prst="triangle">
                <a:avLst/>
              </a:prstGeom>
              <a:gradFill>
                <a:gsLst>
                  <a:gs pos="0">
                    <a:schemeClr val="bg1"/>
                  </a:gs>
                  <a:gs pos="100000">
                    <a:srgbClr val="FFFF66"/>
                  </a:gs>
                </a:gsLst>
                <a:lin ang="5400000" scaled="0"/>
              </a:grad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sz="2400">
                  <a:solidFill>
                    <a:schemeClr val="bg1"/>
                  </a:solidFill>
                </a:endParaRPr>
              </a:p>
            </p:txBody>
          </p:sp>
        </p:grpSp>
        <p:sp>
          <p:nvSpPr>
            <p:cNvPr id="35" name="TextBox 77"/>
            <p:cNvSpPr txBox="1"/>
            <p:nvPr/>
          </p:nvSpPr>
          <p:spPr>
            <a:xfrm>
              <a:off x="3319849" y="349591"/>
              <a:ext cx="1372010" cy="315423"/>
            </a:xfrm>
            <a:prstGeom prst="rect">
              <a:avLst/>
            </a:prstGeom>
            <a:noFill/>
          </p:spPr>
          <p:txBody>
            <a:bodyPr wrap="none" rtlCol="0">
              <a:spAutoFit/>
            </a:bodyPr>
            <a:lstStyle/>
            <a:p>
              <a:r>
                <a:rPr lang="zh-CN" altLang="en-US" sz="2133" dirty="0">
                  <a:solidFill>
                    <a:schemeClr val="bg1"/>
                  </a:solidFill>
                  <a:latin typeface="微软雅黑" panose="020B0503020204020204" pitchFamily="34" charset="-122"/>
                  <a:ea typeface="微软雅黑" panose="020B0503020204020204" pitchFamily="34" charset="-122"/>
                </a:rPr>
                <a:t>点击添加文字</a:t>
              </a:r>
            </a:p>
          </p:txBody>
        </p:sp>
      </p:grpSp>
    </p:spTree>
    <p:extLst>
      <p:ext uri="{BB962C8B-B14F-4D97-AF65-F5344CB8AC3E}">
        <p14:creationId xmlns:p14="http://schemas.microsoft.com/office/powerpoint/2010/main" val="12281670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outHorizontal)">
                                      <p:cBhvr>
                                        <p:cTn id="13" dur="500"/>
                                        <p:tgtEl>
                                          <p:spTgt spid="5"/>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2000"/>
                            </p:stCondLst>
                            <p:childTnLst>
                              <p:par>
                                <p:cTn id="23" presetID="2" presetClass="entr" presetSubtype="12"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0-#ppt_w/2"/>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par>
                                <p:cTn id="27" presetID="2" presetClass="entr" presetSubtype="12" fill="hold" nodeType="withEffect">
                                  <p:stCondLst>
                                    <p:cond delay="10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0-#ppt_w/2"/>
                                          </p:val>
                                        </p:tav>
                                        <p:tav tm="100000">
                                          <p:val>
                                            <p:strVal val="#ppt_x"/>
                                          </p:val>
                                        </p:tav>
                                      </p:tavLst>
                                    </p:anim>
                                    <p:anim calcmode="lin" valueType="num">
                                      <p:cBhvr additive="base">
                                        <p:cTn id="30" dur="500" fill="hold"/>
                                        <p:tgtEl>
                                          <p:spTgt spid="13"/>
                                        </p:tgtEl>
                                        <p:attrNameLst>
                                          <p:attrName>ppt_y</p:attrName>
                                        </p:attrNameLst>
                                      </p:cBhvr>
                                      <p:tavLst>
                                        <p:tav tm="0">
                                          <p:val>
                                            <p:strVal val="1+#ppt_h/2"/>
                                          </p:val>
                                        </p:tav>
                                        <p:tav tm="100000">
                                          <p:val>
                                            <p:strVal val="#ppt_y"/>
                                          </p:val>
                                        </p:tav>
                                      </p:tavLst>
                                    </p:anim>
                                  </p:childTnLst>
                                </p:cTn>
                              </p:par>
                              <p:par>
                                <p:cTn id="31" presetID="2" presetClass="entr" presetSubtype="12" fill="hold" nodeType="withEffect">
                                  <p:stCondLst>
                                    <p:cond delay="20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fill="hold"/>
                                        <p:tgtEl>
                                          <p:spTgt spid="18"/>
                                        </p:tgtEl>
                                        <p:attrNameLst>
                                          <p:attrName>ppt_x</p:attrName>
                                        </p:attrNameLst>
                                      </p:cBhvr>
                                      <p:tavLst>
                                        <p:tav tm="0">
                                          <p:val>
                                            <p:strVal val="0-#ppt_w/2"/>
                                          </p:val>
                                        </p:tav>
                                        <p:tav tm="100000">
                                          <p:val>
                                            <p:strVal val="#ppt_x"/>
                                          </p:val>
                                        </p:tav>
                                      </p:tavLst>
                                    </p:anim>
                                    <p:anim calcmode="lin" valueType="num">
                                      <p:cBhvr additive="base">
                                        <p:cTn id="34" dur="500" fill="hold"/>
                                        <p:tgtEl>
                                          <p:spTgt spid="18"/>
                                        </p:tgtEl>
                                        <p:attrNameLst>
                                          <p:attrName>ppt_y</p:attrName>
                                        </p:attrNameLst>
                                      </p:cBhvr>
                                      <p:tavLst>
                                        <p:tav tm="0">
                                          <p:val>
                                            <p:strVal val="1+#ppt_h/2"/>
                                          </p:val>
                                        </p:tav>
                                        <p:tav tm="100000">
                                          <p:val>
                                            <p:strVal val="#ppt_y"/>
                                          </p:val>
                                        </p:tav>
                                      </p:tavLst>
                                    </p:anim>
                                  </p:childTnLst>
                                </p:cTn>
                              </p:par>
                              <p:par>
                                <p:cTn id="35" presetID="2" presetClass="entr" presetSubtype="12" fill="hold" nodeType="withEffect">
                                  <p:stCondLst>
                                    <p:cond delay="30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0-#ppt_w/2"/>
                                          </p:val>
                                        </p:tav>
                                        <p:tav tm="100000">
                                          <p:val>
                                            <p:strVal val="#ppt_x"/>
                                          </p:val>
                                        </p:tav>
                                      </p:tavLst>
                                    </p:anim>
                                    <p:anim calcmode="lin" valueType="num">
                                      <p:cBhvr additive="base">
                                        <p:cTn id="38" dur="500" fill="hold"/>
                                        <p:tgtEl>
                                          <p:spTgt spid="23"/>
                                        </p:tgtEl>
                                        <p:attrNameLst>
                                          <p:attrName>ppt_y</p:attrName>
                                        </p:attrNameLst>
                                      </p:cBhvr>
                                      <p:tavLst>
                                        <p:tav tm="0">
                                          <p:val>
                                            <p:strVal val="1+#ppt_h/2"/>
                                          </p:val>
                                        </p:tav>
                                        <p:tav tm="100000">
                                          <p:val>
                                            <p:strVal val="#ppt_y"/>
                                          </p:val>
                                        </p:tav>
                                      </p:tavLst>
                                    </p:anim>
                                  </p:childTnLst>
                                </p:cTn>
                              </p:par>
                              <p:par>
                                <p:cTn id="39" presetID="2" presetClass="entr" presetSubtype="12" fill="hold" nodeType="withEffect">
                                  <p:stCondLst>
                                    <p:cond delay="400"/>
                                  </p:stCondLst>
                                  <p:childTnLst>
                                    <p:set>
                                      <p:cBhvr>
                                        <p:cTn id="40" dur="1" fill="hold">
                                          <p:stCondLst>
                                            <p:cond delay="0"/>
                                          </p:stCondLst>
                                        </p:cTn>
                                        <p:tgtEl>
                                          <p:spTgt spid="28"/>
                                        </p:tgtEl>
                                        <p:attrNameLst>
                                          <p:attrName>style.visibility</p:attrName>
                                        </p:attrNameLst>
                                      </p:cBhvr>
                                      <p:to>
                                        <p:strVal val="visible"/>
                                      </p:to>
                                    </p:set>
                                    <p:anim calcmode="lin" valueType="num">
                                      <p:cBhvr additive="base">
                                        <p:cTn id="41" dur="500" fill="hold"/>
                                        <p:tgtEl>
                                          <p:spTgt spid="28"/>
                                        </p:tgtEl>
                                        <p:attrNameLst>
                                          <p:attrName>ppt_x</p:attrName>
                                        </p:attrNameLst>
                                      </p:cBhvr>
                                      <p:tavLst>
                                        <p:tav tm="0">
                                          <p:val>
                                            <p:strVal val="0-#ppt_w/2"/>
                                          </p:val>
                                        </p:tav>
                                        <p:tav tm="100000">
                                          <p:val>
                                            <p:strVal val="#ppt_x"/>
                                          </p:val>
                                        </p:tav>
                                      </p:tavLst>
                                    </p:anim>
                                    <p:anim calcmode="lin" valueType="num">
                                      <p:cBhvr additive="base">
                                        <p:cTn id="42" dur="500" fill="hold"/>
                                        <p:tgtEl>
                                          <p:spTgt spid="28"/>
                                        </p:tgtEl>
                                        <p:attrNameLst>
                                          <p:attrName>ppt_y</p:attrName>
                                        </p:attrNameLst>
                                      </p:cBhvr>
                                      <p:tavLst>
                                        <p:tav tm="0">
                                          <p:val>
                                            <p:strVal val="1+#ppt_h/2"/>
                                          </p:val>
                                        </p:tav>
                                        <p:tav tm="100000">
                                          <p:val>
                                            <p:strVal val="#ppt_y"/>
                                          </p:val>
                                        </p:tav>
                                      </p:tavLst>
                                    </p:anim>
                                  </p:childTnLst>
                                </p:cTn>
                              </p:par>
                              <p:par>
                                <p:cTn id="43" presetID="2" presetClass="entr" presetSubtype="12" fill="hold" nodeType="withEffect">
                                  <p:stCondLst>
                                    <p:cond delay="500"/>
                                  </p:stCondLst>
                                  <p:childTnLst>
                                    <p:set>
                                      <p:cBhvr>
                                        <p:cTn id="44" dur="1" fill="hold">
                                          <p:stCondLst>
                                            <p:cond delay="0"/>
                                          </p:stCondLst>
                                        </p:cTn>
                                        <p:tgtEl>
                                          <p:spTgt spid="33"/>
                                        </p:tgtEl>
                                        <p:attrNameLst>
                                          <p:attrName>style.visibility</p:attrName>
                                        </p:attrNameLst>
                                      </p:cBhvr>
                                      <p:to>
                                        <p:strVal val="visible"/>
                                      </p:to>
                                    </p:set>
                                    <p:anim calcmode="lin" valueType="num">
                                      <p:cBhvr additive="base">
                                        <p:cTn id="45" dur="500" fill="hold"/>
                                        <p:tgtEl>
                                          <p:spTgt spid="33"/>
                                        </p:tgtEl>
                                        <p:attrNameLst>
                                          <p:attrName>ppt_x</p:attrName>
                                        </p:attrNameLst>
                                      </p:cBhvr>
                                      <p:tavLst>
                                        <p:tav tm="0">
                                          <p:val>
                                            <p:strVal val="0-#ppt_w/2"/>
                                          </p:val>
                                        </p:tav>
                                        <p:tav tm="100000">
                                          <p:val>
                                            <p:strVal val="#ppt_x"/>
                                          </p:val>
                                        </p:tav>
                                      </p:tavLst>
                                    </p:anim>
                                    <p:anim calcmode="lin" valueType="num">
                                      <p:cBhvr additive="base">
                                        <p:cTn id="46"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01 2"/>
          <p:cNvSpPr>
            <a:spLocks noChangeArrowheads="1"/>
          </p:cNvSpPr>
          <p:nvPr/>
        </p:nvSpPr>
        <p:spPr bwMode="auto">
          <a:xfrm rot="10800000">
            <a:off x="6256868" y="2954999"/>
            <a:ext cx="4358217" cy="3162300"/>
          </a:xfrm>
          <a:prstGeom prst="roundRect">
            <a:avLst>
              <a:gd name="adj" fmla="val 0"/>
            </a:avLst>
          </a:prstGeom>
          <a:gradFill rotWithShape="1">
            <a:gsLst>
              <a:gs pos="0">
                <a:srgbClr val="DDDDDD"/>
              </a:gs>
              <a:gs pos="100000">
                <a:srgbClr val="FFFFFF"/>
              </a:gs>
            </a:gsLst>
            <a:lin ang="5400000" scaled="1"/>
          </a:gradFill>
          <a:ln w="9525">
            <a:solidFill>
              <a:srgbClr val="285376"/>
            </a:solidFill>
            <a:round/>
            <a:headEnd/>
            <a:tailEnd/>
          </a:ln>
        </p:spPr>
        <p:txBody>
          <a:bodyPr rot="10800000" wrap="none" anchor="ctr"/>
          <a:lstStyle/>
          <a:p>
            <a:pPr>
              <a:lnSpc>
                <a:spcPct val="120000"/>
              </a:lnSpc>
              <a:defRPr/>
            </a:pPr>
            <a:r>
              <a:rPr lang="zh-CN" altLang="en-US" sz="2400" kern="0" dirty="0">
                <a:solidFill>
                  <a:srgbClr val="888888"/>
                </a:solidFill>
              </a:rPr>
              <a:t>此处输入文本</a:t>
            </a:r>
          </a:p>
          <a:p>
            <a:pPr>
              <a:lnSpc>
                <a:spcPct val="120000"/>
              </a:lnSpc>
              <a:defRPr/>
            </a:pPr>
            <a:r>
              <a:rPr lang="zh-CN" altLang="en-US" sz="2400" kern="0" dirty="0">
                <a:solidFill>
                  <a:srgbClr val="888888"/>
                </a:solidFill>
              </a:rPr>
              <a:t>此处输入文本</a:t>
            </a:r>
          </a:p>
          <a:p>
            <a:pPr>
              <a:lnSpc>
                <a:spcPct val="120000"/>
              </a:lnSpc>
              <a:defRPr/>
            </a:pPr>
            <a:r>
              <a:rPr lang="zh-CN" altLang="en-US" sz="2400" kern="0" dirty="0">
                <a:solidFill>
                  <a:srgbClr val="888888"/>
                </a:solidFill>
              </a:rPr>
              <a:t>此处输入文本</a:t>
            </a:r>
          </a:p>
        </p:txBody>
      </p:sp>
      <p:sp>
        <p:nvSpPr>
          <p:cNvPr id="3" name="01 3"/>
          <p:cNvSpPr>
            <a:spLocks noChangeArrowheads="1"/>
          </p:cNvSpPr>
          <p:nvPr/>
        </p:nvSpPr>
        <p:spPr bwMode="auto">
          <a:xfrm rot="10800000" flipV="1">
            <a:off x="1964267" y="1502966"/>
            <a:ext cx="8585200" cy="1058333"/>
          </a:xfrm>
          <a:prstGeom prst="roundRect">
            <a:avLst>
              <a:gd name="adj" fmla="val 0"/>
            </a:avLst>
          </a:prstGeom>
          <a:gradFill rotWithShape="1">
            <a:gsLst>
              <a:gs pos="0">
                <a:srgbClr val="DDDDDD"/>
              </a:gs>
              <a:gs pos="100000">
                <a:srgbClr val="FFFFFF"/>
              </a:gs>
            </a:gsLst>
            <a:lin ang="16200000"/>
          </a:gradFill>
          <a:ln w="9525">
            <a:solidFill>
              <a:srgbClr val="285376"/>
            </a:solidFill>
            <a:round/>
            <a:headEnd/>
            <a:tailEnd/>
          </a:ln>
        </p:spPr>
        <p:txBody>
          <a:bodyPr wrap="none" anchor="ctr"/>
          <a:lstStyle/>
          <a:p>
            <a:pPr>
              <a:defRPr/>
            </a:pPr>
            <a:r>
              <a:rPr lang="zh-CN" altLang="en-US" sz="2400" kern="0" dirty="0">
                <a:solidFill>
                  <a:srgbClr val="333333"/>
                </a:solidFill>
              </a:rPr>
              <a:t>单击此处添加文本</a:t>
            </a:r>
          </a:p>
        </p:txBody>
      </p:sp>
      <p:sp>
        <p:nvSpPr>
          <p:cNvPr id="4" name="01 4"/>
          <p:cNvSpPr>
            <a:spLocks noChangeArrowheads="1"/>
          </p:cNvSpPr>
          <p:nvPr/>
        </p:nvSpPr>
        <p:spPr bwMode="auto">
          <a:xfrm rot="10800000">
            <a:off x="1898651" y="2954999"/>
            <a:ext cx="4358216" cy="3162300"/>
          </a:xfrm>
          <a:prstGeom prst="roundRect">
            <a:avLst>
              <a:gd name="adj" fmla="val 0"/>
            </a:avLst>
          </a:prstGeom>
          <a:gradFill rotWithShape="1">
            <a:gsLst>
              <a:gs pos="0">
                <a:srgbClr val="DDDDDD"/>
              </a:gs>
              <a:gs pos="100000">
                <a:srgbClr val="FFFFFF"/>
              </a:gs>
            </a:gsLst>
            <a:lin ang="5400000" scaled="1"/>
          </a:gradFill>
          <a:ln w="9525">
            <a:solidFill>
              <a:srgbClr val="285376"/>
            </a:solidFill>
            <a:round/>
            <a:headEnd/>
            <a:tailEnd/>
          </a:ln>
        </p:spPr>
        <p:txBody>
          <a:bodyPr rot="10800000" wrap="none" anchor="ctr"/>
          <a:lstStyle/>
          <a:p>
            <a:pPr>
              <a:lnSpc>
                <a:spcPct val="120000"/>
              </a:lnSpc>
              <a:defRPr/>
            </a:pPr>
            <a:r>
              <a:rPr lang="zh-CN" altLang="en-US" sz="2400" kern="0" dirty="0">
                <a:solidFill>
                  <a:srgbClr val="888888"/>
                </a:solidFill>
              </a:rPr>
              <a:t>此处输入文本</a:t>
            </a:r>
          </a:p>
          <a:p>
            <a:pPr>
              <a:lnSpc>
                <a:spcPct val="120000"/>
              </a:lnSpc>
              <a:defRPr/>
            </a:pPr>
            <a:r>
              <a:rPr lang="zh-CN" altLang="en-US" sz="2400" kern="0" dirty="0">
                <a:solidFill>
                  <a:srgbClr val="888888"/>
                </a:solidFill>
              </a:rPr>
              <a:t>此处输入文本</a:t>
            </a:r>
          </a:p>
          <a:p>
            <a:pPr>
              <a:lnSpc>
                <a:spcPct val="120000"/>
              </a:lnSpc>
              <a:defRPr/>
            </a:pPr>
            <a:r>
              <a:rPr lang="zh-CN" altLang="en-US" sz="2400" kern="0" dirty="0">
                <a:solidFill>
                  <a:srgbClr val="888888"/>
                </a:solidFill>
              </a:rPr>
              <a:t>此处输入文本</a:t>
            </a:r>
          </a:p>
        </p:txBody>
      </p:sp>
      <p:sp>
        <p:nvSpPr>
          <p:cNvPr id="5" name="01 5"/>
          <p:cNvSpPr>
            <a:spLocks noChangeArrowheads="1"/>
          </p:cNvSpPr>
          <p:nvPr/>
        </p:nvSpPr>
        <p:spPr bwMode="auto">
          <a:xfrm>
            <a:off x="1744133" y="2474515"/>
            <a:ext cx="9025467" cy="992717"/>
          </a:xfrm>
          <a:prstGeom prst="roundRect">
            <a:avLst>
              <a:gd name="adj" fmla="val 0"/>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a:noFill/>
          </a:ln>
          <a:extLst/>
        </p:spPr>
        <p:txBody>
          <a:bodyPr wrap="none" anchor="ctr"/>
          <a:lstStyle/>
          <a:p>
            <a:pPr>
              <a:defRPr/>
            </a:pPr>
            <a:endParaRPr lang="zh-CN" altLang="en-US" sz="2400" kern="0" dirty="0">
              <a:solidFill>
                <a:sysClr val="windowText" lastClr="000000"/>
              </a:solidFill>
            </a:endParaRPr>
          </a:p>
        </p:txBody>
      </p:sp>
      <p:sp>
        <p:nvSpPr>
          <p:cNvPr id="6" name="Line 10"/>
          <p:cNvSpPr>
            <a:spLocks noChangeShapeType="1"/>
          </p:cNvSpPr>
          <p:nvPr/>
        </p:nvSpPr>
        <p:spPr bwMode="auto">
          <a:xfrm rot="16200000" flipH="1">
            <a:off x="4418543" y="1544241"/>
            <a:ext cx="0" cy="2821516"/>
          </a:xfrm>
          <a:prstGeom prst="line">
            <a:avLst/>
          </a:prstGeom>
          <a:noFill/>
          <a:ln w="28575" cmpd="sng">
            <a:solidFill>
              <a:srgbClr val="FFFFFF"/>
            </a:solidFill>
            <a:prstDash val="lgDash"/>
            <a:round/>
            <a:headEnd/>
            <a:tailEnd type="triangle" w="lg" len="lg"/>
          </a:ln>
          <a:effectLst/>
          <a:extLst/>
        </p:spPr>
        <p:txBody>
          <a:bodyPr/>
          <a:lstStyle/>
          <a:p>
            <a:pPr>
              <a:defRPr/>
            </a:pPr>
            <a:endParaRPr lang="zh-CN" altLang="en-US" sz="2400" kern="0" dirty="0">
              <a:solidFill>
                <a:sysClr val="windowText" lastClr="000000"/>
              </a:solidFill>
            </a:endParaRPr>
          </a:p>
        </p:txBody>
      </p:sp>
      <p:sp>
        <p:nvSpPr>
          <p:cNvPr id="7" name="Line 11"/>
          <p:cNvSpPr>
            <a:spLocks noChangeShapeType="1"/>
          </p:cNvSpPr>
          <p:nvPr/>
        </p:nvSpPr>
        <p:spPr bwMode="auto">
          <a:xfrm rot="16200000" flipH="1">
            <a:off x="8095192" y="1544240"/>
            <a:ext cx="0" cy="2821517"/>
          </a:xfrm>
          <a:prstGeom prst="line">
            <a:avLst/>
          </a:prstGeom>
          <a:noFill/>
          <a:ln w="28575" cmpd="sng">
            <a:solidFill>
              <a:srgbClr val="FFFFFF"/>
            </a:solidFill>
            <a:prstDash val="lgDash"/>
            <a:round/>
            <a:headEnd/>
            <a:tailEnd type="triangle" w="lg" len="lg"/>
          </a:ln>
          <a:effectLst/>
          <a:extLst/>
        </p:spPr>
        <p:txBody>
          <a:bodyPr/>
          <a:lstStyle/>
          <a:p>
            <a:pPr>
              <a:defRPr/>
            </a:pPr>
            <a:endParaRPr lang="zh-CN" altLang="en-US" sz="2400" kern="0" dirty="0">
              <a:solidFill>
                <a:sysClr val="windowText" lastClr="000000"/>
              </a:solidFill>
            </a:endParaRPr>
          </a:p>
        </p:txBody>
      </p:sp>
      <p:grpSp>
        <p:nvGrpSpPr>
          <p:cNvPr id="8" name="Group 484"/>
          <p:cNvGrpSpPr>
            <a:grpSpLocks/>
          </p:cNvGrpSpPr>
          <p:nvPr/>
        </p:nvGrpSpPr>
        <p:grpSpPr bwMode="auto">
          <a:xfrm>
            <a:off x="2167467" y="2576115"/>
            <a:ext cx="787400" cy="787400"/>
            <a:chOff x="1024" y="1196"/>
            <a:chExt cx="372" cy="372"/>
          </a:xfrm>
        </p:grpSpPr>
        <p:sp>
          <p:nvSpPr>
            <p:cNvPr id="9" name="Oval 7"/>
            <p:cNvSpPr>
              <a:spLocks noChangeArrowheads="1"/>
            </p:cNvSpPr>
            <p:nvPr/>
          </p:nvSpPr>
          <p:spPr bwMode="auto">
            <a:xfrm>
              <a:off x="1024" y="1196"/>
              <a:ext cx="372" cy="372"/>
            </a:xfrm>
            <a:prstGeom prst="ellipse">
              <a:avLst/>
            </a:prstGeom>
            <a:noFill/>
            <a:ln w="38100">
              <a:solidFill>
                <a:srgbClr val="FFFFFF"/>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eaLnBrk="1" fontAlgn="base" hangingPunct="1">
                <a:buClrTx/>
                <a:buSzTx/>
              </a:pPr>
              <a:r>
                <a:rPr lang="en-US" altLang="zh-CN" sz="2133" dirty="0">
                  <a:solidFill>
                    <a:srgbClr val="FFFFFF"/>
                  </a:solidFill>
                  <a:latin typeface="Impact" pitchFamily="34" charset="0"/>
                </a:rPr>
                <a:t>2013   </a:t>
              </a:r>
            </a:p>
          </p:txBody>
        </p:sp>
        <p:pic>
          <p:nvPicPr>
            <p:cNvPr id="10" name="Picture 13"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55" y="1196"/>
              <a:ext cx="324" cy="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1" name="Group 485"/>
          <p:cNvGrpSpPr>
            <a:grpSpLocks/>
          </p:cNvGrpSpPr>
          <p:nvPr/>
        </p:nvGrpSpPr>
        <p:grpSpPr bwMode="auto">
          <a:xfrm>
            <a:off x="5863167" y="2561299"/>
            <a:ext cx="787400" cy="802216"/>
            <a:chOff x="2770" y="1189"/>
            <a:chExt cx="372" cy="379"/>
          </a:xfrm>
        </p:grpSpPr>
        <p:sp>
          <p:nvSpPr>
            <p:cNvPr id="12" name="Oval 8"/>
            <p:cNvSpPr>
              <a:spLocks noChangeArrowheads="1"/>
            </p:cNvSpPr>
            <p:nvPr/>
          </p:nvSpPr>
          <p:spPr bwMode="auto">
            <a:xfrm>
              <a:off x="2770" y="1196"/>
              <a:ext cx="372" cy="372"/>
            </a:xfrm>
            <a:prstGeom prst="ellipse">
              <a:avLst/>
            </a:prstGeom>
            <a:noFill/>
            <a:ln w="38100">
              <a:solidFill>
                <a:srgbClr val="FFFFFF"/>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eaLnBrk="1" fontAlgn="base" hangingPunct="1">
                <a:buClrTx/>
                <a:buSzTx/>
              </a:pPr>
              <a:r>
                <a:rPr lang="en-US" altLang="zh-CN" sz="2133">
                  <a:solidFill>
                    <a:srgbClr val="FFFFFF"/>
                  </a:solidFill>
                  <a:latin typeface="Impact" pitchFamily="34" charset="0"/>
                </a:rPr>
                <a:t>2014</a:t>
              </a:r>
            </a:p>
          </p:txBody>
        </p:sp>
        <p:pic>
          <p:nvPicPr>
            <p:cNvPr id="13" name="Picture 14"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84" y="1189"/>
              <a:ext cx="323" cy="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4" name="Group 486"/>
          <p:cNvGrpSpPr>
            <a:grpSpLocks/>
          </p:cNvGrpSpPr>
          <p:nvPr/>
        </p:nvGrpSpPr>
        <p:grpSpPr bwMode="auto">
          <a:xfrm>
            <a:off x="9525000" y="2576115"/>
            <a:ext cx="789517" cy="787400"/>
            <a:chOff x="4500" y="1196"/>
            <a:chExt cx="373" cy="372"/>
          </a:xfrm>
        </p:grpSpPr>
        <p:sp>
          <p:nvSpPr>
            <p:cNvPr id="15" name="Oval 9"/>
            <p:cNvSpPr>
              <a:spLocks noChangeArrowheads="1"/>
            </p:cNvSpPr>
            <p:nvPr/>
          </p:nvSpPr>
          <p:spPr bwMode="auto">
            <a:xfrm>
              <a:off x="4500" y="1196"/>
              <a:ext cx="373" cy="372"/>
            </a:xfrm>
            <a:prstGeom prst="ellipse">
              <a:avLst/>
            </a:prstGeom>
            <a:noFill/>
            <a:ln w="38100">
              <a:solidFill>
                <a:srgbClr val="FFFFFF"/>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eaLnBrk="1" fontAlgn="base" hangingPunct="1">
                <a:buClrTx/>
                <a:buSzTx/>
              </a:pPr>
              <a:r>
                <a:rPr lang="en-US" altLang="zh-CN" sz="2133" dirty="0">
                  <a:solidFill>
                    <a:srgbClr val="FFFFFF"/>
                  </a:solidFill>
                  <a:latin typeface="Impact" pitchFamily="34" charset="0"/>
                </a:rPr>
                <a:t>2015</a:t>
              </a:r>
            </a:p>
          </p:txBody>
        </p:sp>
        <p:pic>
          <p:nvPicPr>
            <p:cNvPr id="16" name="Picture 15"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31" y="1196"/>
              <a:ext cx="323" cy="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 name="标题 16"/>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22981591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Top)">
                                      <p:cBhvr>
                                        <p:cTn id="7" dur="500"/>
                                        <p:tgtEl>
                                          <p:spTgt spid="3"/>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slide(fromBottom)">
                                      <p:cBhvr>
                                        <p:cTn id="10" dur="500"/>
                                        <p:tgtEl>
                                          <p:spTgt spid="4"/>
                                        </p:tgtEl>
                                      </p:cBhvr>
                                    </p:animEffect>
                                  </p:childTnLst>
                                </p:cTn>
                              </p:par>
                              <p:par>
                                <p:cTn id="11" presetID="12" presetClass="entr" presetSubtype="4"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slide(fromBottom)">
                                      <p:cBhvr>
                                        <p:cTn id="13" dur="500"/>
                                        <p:tgtEl>
                                          <p:spTgt spid="2"/>
                                        </p:tgtEl>
                                      </p:cBhvr>
                                    </p:animEffect>
                                  </p:childTnLst>
                                </p:cTn>
                              </p:par>
                            </p:childTnLst>
                          </p:cTn>
                        </p:par>
                        <p:par>
                          <p:cTn id="14" fill="hold">
                            <p:stCondLst>
                              <p:cond delay="500"/>
                            </p:stCondLst>
                            <p:childTnLst>
                              <p:par>
                                <p:cTn id="15" presetID="2" presetClass="entr" presetSubtype="8"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0-#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par>
                                <p:cTn id="23" presetID="22" presetClass="entr" presetSubtype="8"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par>
                                <p:cTn id="26" presetID="23" presetClass="entr" presetSubtype="16"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childTnLst>
                                </p:cTn>
                              </p:par>
                              <p:par>
                                <p:cTn id="30" presetID="23" presetClass="entr" presetSubtype="16"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childTnLst>
                                </p:cTn>
                              </p:par>
                              <p:par>
                                <p:cTn id="34" presetID="23" presetClass="entr" presetSubtype="16" fill="hold" nodeType="with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ppt_w</p:attrName>
                                        </p:attrNameLst>
                                      </p:cBhvr>
                                      <p:tavLst>
                                        <p:tav tm="0">
                                          <p:val>
                                            <p:fltVal val="0"/>
                                          </p:val>
                                        </p:tav>
                                        <p:tav tm="100000">
                                          <p:val>
                                            <p:strVal val="#ppt_w"/>
                                          </p:val>
                                        </p:tav>
                                      </p:tavLst>
                                    </p:anim>
                                    <p:anim calcmode="lin" valueType="num">
                                      <p:cBhvr>
                                        <p:cTn id="37" dur="500" fill="hold"/>
                                        <p:tgtEl>
                                          <p:spTgt spid="1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01 33"/>
          <p:cNvGrpSpPr>
            <a:grpSpLocks/>
          </p:cNvGrpSpPr>
          <p:nvPr/>
        </p:nvGrpSpPr>
        <p:grpSpPr bwMode="auto">
          <a:xfrm>
            <a:off x="9398000" y="2914651"/>
            <a:ext cx="1981200" cy="1623483"/>
            <a:chOff x="7647017" y="2699415"/>
            <a:chExt cx="2617944" cy="2145185"/>
          </a:xfrm>
        </p:grpSpPr>
        <p:sp>
          <p:nvSpPr>
            <p:cNvPr id="3" name="Oval 8"/>
            <p:cNvSpPr>
              <a:spLocks noChangeArrowheads="1"/>
            </p:cNvSpPr>
            <p:nvPr/>
          </p:nvSpPr>
          <p:spPr bwMode="auto">
            <a:xfrm flipV="1">
              <a:off x="7647017" y="4399901"/>
              <a:ext cx="2617944" cy="444699"/>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a:defRPr/>
              </a:pPr>
              <a:endParaRPr lang="zh-CN" altLang="en-US" sz="2400" kern="0" dirty="0">
                <a:solidFill>
                  <a:sysClr val="windowText" lastClr="000000"/>
                </a:solidFill>
              </a:endParaRPr>
            </a:p>
          </p:txBody>
        </p:sp>
        <p:sp>
          <p:nvSpPr>
            <p:cNvPr id="4" name="Oval 19"/>
            <p:cNvSpPr>
              <a:spLocks noChangeArrowheads="1"/>
            </p:cNvSpPr>
            <p:nvPr/>
          </p:nvSpPr>
          <p:spPr bwMode="auto">
            <a:xfrm>
              <a:off x="8010620" y="2699415"/>
              <a:ext cx="1932692" cy="1932624"/>
            </a:xfrm>
            <a:prstGeom prst="ellipse">
              <a:avLst/>
            </a:prstGeom>
            <a:solidFill>
              <a:srgbClr val="C00000"/>
            </a:solidFill>
            <a:ln>
              <a:noFill/>
            </a:ln>
            <a:extLst>
              <a:ext uri="{91240B29-F687-4F45-9708-019B960494DF}">
                <a14:hiddenLine xmlns:a14="http://schemas.microsoft.com/office/drawing/2010/main" w="9525">
                  <a:solidFill>
                    <a:srgbClr val="0051DC"/>
                  </a:solidFill>
                  <a:round/>
                  <a:headEnd/>
                  <a:tailEnd/>
                </a14:hiddenLine>
              </a:ext>
            </a:extLst>
          </p:spPr>
          <p:txBody>
            <a:bodyPr wrap="none" anchor="ctr"/>
            <a:lstStyle/>
            <a:p>
              <a:pPr>
                <a:defRPr/>
              </a:pPr>
              <a:endParaRPr lang="zh-CN" altLang="en-US" sz="2400" kern="0" dirty="0">
                <a:solidFill>
                  <a:sysClr val="windowText" lastClr="000000"/>
                </a:solidFill>
                <a:latin typeface="Arial" pitchFamily="34" charset="0"/>
              </a:endParaRPr>
            </a:p>
          </p:txBody>
        </p:sp>
        <p:sp>
          <p:nvSpPr>
            <p:cNvPr id="5" name="未知"/>
            <p:cNvSpPr>
              <a:spLocks/>
            </p:cNvSpPr>
            <p:nvPr/>
          </p:nvSpPr>
          <p:spPr bwMode="auto">
            <a:xfrm>
              <a:off x="8234376" y="2744165"/>
              <a:ext cx="1487977" cy="727182"/>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a:defRPr/>
              </a:pPr>
              <a:endParaRPr lang="zh-CN" altLang="en-US" sz="2400" kern="0" dirty="0">
                <a:solidFill>
                  <a:sysClr val="windowText" lastClr="000000"/>
                </a:solidFill>
              </a:endParaRPr>
            </a:p>
          </p:txBody>
        </p:sp>
      </p:grpSp>
      <p:sp>
        <p:nvSpPr>
          <p:cNvPr id="6" name="01 7"/>
          <p:cNvSpPr>
            <a:spLocks noChangeArrowheads="1"/>
          </p:cNvSpPr>
          <p:nvPr/>
        </p:nvSpPr>
        <p:spPr bwMode="auto">
          <a:xfrm>
            <a:off x="1115484" y="3153834"/>
            <a:ext cx="7888816" cy="1079500"/>
          </a:xfrm>
          <a:prstGeom prst="homePlate">
            <a:avLst>
              <a:gd name="adj" fmla="val 40030"/>
            </a:avLst>
          </a:prstGeom>
          <a:gradFill rotWithShape="1">
            <a:gsLst>
              <a:gs pos="0">
                <a:srgbClr val="B2B2B2">
                  <a:gamma/>
                  <a:tint val="5882"/>
                  <a:invGamma/>
                </a:srgbClr>
              </a:gs>
              <a:gs pos="100000">
                <a:srgbClr val="EAEAEA"/>
              </a:gs>
            </a:gsLst>
            <a:lin ang="5400000" scaled="1"/>
          </a:gradFill>
          <a:ln w="9525">
            <a:solidFill>
              <a:srgbClr val="EAEAEA"/>
            </a:solidFill>
            <a:miter lim="800000"/>
            <a:headEnd/>
            <a:tailEnd/>
          </a:ln>
          <a:effectLst/>
        </p:spPr>
        <p:txBody>
          <a:bodyPr wrap="none" anchor="ctr"/>
          <a:lstStyle/>
          <a:p>
            <a:pPr marL="476239" indent="-476239">
              <a:lnSpc>
                <a:spcPct val="120000"/>
              </a:lnSpc>
              <a:defRPr/>
            </a:pPr>
            <a:endParaRPr lang="zh-CN" altLang="en-US" sz="1600" kern="0" dirty="0">
              <a:solidFill>
                <a:srgbClr val="646464"/>
              </a:solidFill>
              <a:latin typeface="Arial" pitchFamily="34" charset="0"/>
            </a:endParaRPr>
          </a:p>
        </p:txBody>
      </p:sp>
      <p:sp>
        <p:nvSpPr>
          <p:cNvPr id="7" name="01 8"/>
          <p:cNvSpPr>
            <a:spLocks noChangeArrowheads="1"/>
          </p:cNvSpPr>
          <p:nvPr/>
        </p:nvSpPr>
        <p:spPr bwMode="auto">
          <a:xfrm>
            <a:off x="6453718" y="3139018"/>
            <a:ext cx="670983" cy="1104900"/>
          </a:xfrm>
          <a:prstGeom prst="chevron">
            <a:avLst>
              <a:gd name="adj" fmla="val 55472"/>
            </a:avLst>
          </a:prstGeom>
          <a:solidFill>
            <a:srgbClr val="C00000"/>
          </a:solidFill>
          <a:ln w="9525">
            <a:solidFill>
              <a:srgbClr val="FFFFFF"/>
            </a:solidFill>
            <a:miter lim="800000"/>
            <a:headEnd/>
            <a:tailEnd/>
          </a:ln>
        </p:spPr>
        <p:txBody>
          <a:bodyPr wrap="none" anchor="ctr"/>
          <a:lstStyle/>
          <a:p>
            <a:pPr>
              <a:defRPr/>
            </a:pPr>
            <a:endParaRPr lang="zh-CN" altLang="en-US" sz="2400" kern="0" dirty="0">
              <a:solidFill>
                <a:sysClr val="windowText" lastClr="000000"/>
              </a:solidFill>
              <a:latin typeface="Arial" pitchFamily="34" charset="0"/>
            </a:endParaRPr>
          </a:p>
        </p:txBody>
      </p:sp>
      <p:sp>
        <p:nvSpPr>
          <p:cNvPr id="8" name="01 8"/>
          <p:cNvSpPr>
            <a:spLocks noChangeArrowheads="1"/>
          </p:cNvSpPr>
          <p:nvPr/>
        </p:nvSpPr>
        <p:spPr bwMode="auto">
          <a:xfrm>
            <a:off x="4347633" y="3139018"/>
            <a:ext cx="668867" cy="1104900"/>
          </a:xfrm>
          <a:prstGeom prst="chevron">
            <a:avLst>
              <a:gd name="adj" fmla="val 55472"/>
            </a:avLst>
          </a:prstGeom>
          <a:solidFill>
            <a:srgbClr val="C00000"/>
          </a:solidFill>
          <a:ln w="9525">
            <a:solidFill>
              <a:srgbClr val="FFFFFF"/>
            </a:solidFill>
            <a:miter lim="800000"/>
            <a:headEnd/>
            <a:tailEnd/>
          </a:ln>
        </p:spPr>
        <p:txBody>
          <a:bodyPr wrap="none" anchor="ctr"/>
          <a:lstStyle/>
          <a:p>
            <a:pPr>
              <a:defRPr/>
            </a:pPr>
            <a:endParaRPr lang="zh-CN" altLang="en-US" sz="2400" kern="0" dirty="0">
              <a:solidFill>
                <a:sysClr val="windowText" lastClr="000000"/>
              </a:solidFill>
              <a:latin typeface="Arial" pitchFamily="34" charset="0"/>
            </a:endParaRPr>
          </a:p>
        </p:txBody>
      </p:sp>
      <p:sp>
        <p:nvSpPr>
          <p:cNvPr id="9" name="01 8"/>
          <p:cNvSpPr>
            <a:spLocks noChangeArrowheads="1"/>
          </p:cNvSpPr>
          <p:nvPr/>
        </p:nvSpPr>
        <p:spPr bwMode="auto">
          <a:xfrm>
            <a:off x="2239433" y="3139018"/>
            <a:ext cx="670984" cy="1104900"/>
          </a:xfrm>
          <a:prstGeom prst="chevron">
            <a:avLst>
              <a:gd name="adj" fmla="val 55472"/>
            </a:avLst>
          </a:prstGeom>
          <a:solidFill>
            <a:srgbClr val="C00000"/>
          </a:solidFill>
          <a:ln w="9525">
            <a:solidFill>
              <a:srgbClr val="FFFFFF"/>
            </a:solidFill>
            <a:miter lim="800000"/>
            <a:headEnd/>
            <a:tailEnd/>
          </a:ln>
        </p:spPr>
        <p:txBody>
          <a:bodyPr wrap="none" anchor="ctr"/>
          <a:lstStyle/>
          <a:p>
            <a:pPr>
              <a:defRPr/>
            </a:pPr>
            <a:endParaRPr lang="zh-CN" altLang="en-US" sz="2400" kern="0" dirty="0">
              <a:solidFill>
                <a:sysClr val="windowText" lastClr="000000"/>
              </a:solidFill>
              <a:latin typeface="Arial" pitchFamily="34" charset="0"/>
            </a:endParaRPr>
          </a:p>
        </p:txBody>
      </p:sp>
      <p:sp>
        <p:nvSpPr>
          <p:cNvPr id="10" name="01 8"/>
          <p:cNvSpPr>
            <a:spLocks noChangeArrowheads="1"/>
          </p:cNvSpPr>
          <p:nvPr/>
        </p:nvSpPr>
        <p:spPr bwMode="auto">
          <a:xfrm>
            <a:off x="8561917" y="3139018"/>
            <a:ext cx="668867" cy="1104900"/>
          </a:xfrm>
          <a:prstGeom prst="chevron">
            <a:avLst>
              <a:gd name="adj" fmla="val 55472"/>
            </a:avLst>
          </a:prstGeom>
          <a:solidFill>
            <a:srgbClr val="C00000"/>
          </a:solidFill>
          <a:ln w="9525">
            <a:solidFill>
              <a:srgbClr val="FFFFFF"/>
            </a:solidFill>
            <a:miter lim="800000"/>
            <a:headEnd/>
            <a:tailEnd/>
          </a:ln>
        </p:spPr>
        <p:txBody>
          <a:bodyPr wrap="none" anchor="ctr"/>
          <a:lstStyle/>
          <a:p>
            <a:pPr>
              <a:defRPr/>
            </a:pPr>
            <a:endParaRPr lang="zh-CN" altLang="en-US" sz="2400" kern="0" dirty="0">
              <a:solidFill>
                <a:sysClr val="windowText" lastClr="000000"/>
              </a:solidFill>
              <a:latin typeface="Arial" pitchFamily="34" charset="0"/>
            </a:endParaRPr>
          </a:p>
        </p:txBody>
      </p:sp>
      <p:sp>
        <p:nvSpPr>
          <p:cNvPr id="11" name="01 10"/>
          <p:cNvSpPr txBox="1">
            <a:spLocks noChangeArrowheads="1"/>
          </p:cNvSpPr>
          <p:nvPr/>
        </p:nvSpPr>
        <p:spPr bwMode="auto">
          <a:xfrm>
            <a:off x="1136651" y="3475568"/>
            <a:ext cx="78579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微软雅黑" pitchFamily="34" charset="-122"/>
                <a:ea typeface="微软雅黑" pitchFamily="34" charset="-122"/>
              </a:defRPr>
            </a:lvl1pPr>
            <a:lvl2pPr marL="742950" indent="-285750">
              <a:defRPr sz="1400">
                <a:solidFill>
                  <a:schemeClr val="tx1"/>
                </a:solidFill>
                <a:latin typeface="微软雅黑" pitchFamily="34" charset="-122"/>
                <a:ea typeface="微软雅黑" pitchFamily="34" charset="-122"/>
              </a:defRPr>
            </a:lvl2pPr>
            <a:lvl3pPr marL="1143000" indent="-228600">
              <a:defRPr sz="1400">
                <a:solidFill>
                  <a:schemeClr val="tx1"/>
                </a:solidFill>
                <a:latin typeface="微软雅黑" pitchFamily="34" charset="-122"/>
                <a:ea typeface="微软雅黑" pitchFamily="34" charset="-122"/>
              </a:defRPr>
            </a:lvl3pPr>
            <a:lvl4pPr marL="1600200" indent="-228600">
              <a:defRPr sz="1400">
                <a:solidFill>
                  <a:schemeClr val="tx1"/>
                </a:solidFill>
                <a:latin typeface="微软雅黑" pitchFamily="34" charset="-122"/>
                <a:ea typeface="微软雅黑" pitchFamily="34" charset="-122"/>
              </a:defRPr>
            </a:lvl4pPr>
            <a:lvl5pPr marL="2057400" indent="-228600">
              <a:defRPr sz="1400">
                <a:solidFill>
                  <a:schemeClr val="tx1"/>
                </a:solidFill>
                <a:latin typeface="微软雅黑" pitchFamily="34" charset="-122"/>
                <a:ea typeface="微软雅黑" pitchFamily="34" charset="-122"/>
              </a:defRPr>
            </a:lvl5pPr>
            <a:lvl6pPr marL="2514600" indent="-228600" algn="ctr" eaLnBrk="0" fontAlgn="ctr" hangingPunct="0">
              <a:spcBef>
                <a:spcPct val="0"/>
              </a:spcBef>
              <a:spcAft>
                <a:spcPct val="0"/>
              </a:spcAft>
              <a:buClr>
                <a:srgbClr val="FF0000"/>
              </a:buClr>
              <a:buSzPct val="70000"/>
              <a:defRPr sz="1400">
                <a:solidFill>
                  <a:schemeClr val="tx1"/>
                </a:solidFill>
                <a:latin typeface="微软雅黑" pitchFamily="34" charset="-122"/>
                <a:ea typeface="微软雅黑" pitchFamily="34" charset="-122"/>
              </a:defRPr>
            </a:lvl6pPr>
            <a:lvl7pPr marL="2971800" indent="-228600" algn="ctr" eaLnBrk="0" fontAlgn="ctr" hangingPunct="0">
              <a:spcBef>
                <a:spcPct val="0"/>
              </a:spcBef>
              <a:spcAft>
                <a:spcPct val="0"/>
              </a:spcAft>
              <a:buClr>
                <a:srgbClr val="FF0000"/>
              </a:buClr>
              <a:buSzPct val="70000"/>
              <a:defRPr sz="1400">
                <a:solidFill>
                  <a:schemeClr val="tx1"/>
                </a:solidFill>
                <a:latin typeface="微软雅黑" pitchFamily="34" charset="-122"/>
                <a:ea typeface="微软雅黑" pitchFamily="34" charset="-122"/>
              </a:defRPr>
            </a:lvl7pPr>
            <a:lvl8pPr marL="3429000" indent="-228600" algn="ctr" eaLnBrk="0" fontAlgn="ctr" hangingPunct="0">
              <a:spcBef>
                <a:spcPct val="0"/>
              </a:spcBef>
              <a:spcAft>
                <a:spcPct val="0"/>
              </a:spcAft>
              <a:buClr>
                <a:srgbClr val="FF0000"/>
              </a:buClr>
              <a:buSzPct val="70000"/>
              <a:defRPr sz="1400">
                <a:solidFill>
                  <a:schemeClr val="tx1"/>
                </a:solidFill>
                <a:latin typeface="微软雅黑" pitchFamily="34" charset="-122"/>
                <a:ea typeface="微软雅黑" pitchFamily="34" charset="-122"/>
              </a:defRPr>
            </a:lvl8pPr>
            <a:lvl9pPr marL="3886200" indent="-228600" algn="ctr" eaLnBrk="0" fontAlgn="ctr" hangingPunct="0">
              <a:spcBef>
                <a:spcPct val="0"/>
              </a:spcBef>
              <a:spcAft>
                <a:spcPct val="0"/>
              </a:spcAft>
              <a:buClr>
                <a:srgbClr val="FF0000"/>
              </a:buClr>
              <a:buSzPct val="70000"/>
              <a:defRPr sz="1400">
                <a:solidFill>
                  <a:schemeClr val="tx1"/>
                </a:solidFill>
                <a:latin typeface="微软雅黑" pitchFamily="34" charset="-122"/>
                <a:ea typeface="微软雅黑" pitchFamily="34" charset="-122"/>
              </a:defRPr>
            </a:lvl9pPr>
          </a:lstStyle>
          <a:p>
            <a:pPr algn="l" eaLnBrk="1" fontAlgn="base" hangingPunct="1">
              <a:buClrTx/>
              <a:buSzTx/>
            </a:pPr>
            <a:r>
              <a:rPr lang="en-US" altLang="zh-CN" sz="2400" i="1">
                <a:solidFill>
                  <a:srgbClr val="646464"/>
                </a:solidFill>
                <a:latin typeface="Impact" pitchFamily="34" charset="0"/>
              </a:rPr>
              <a:t>2010</a:t>
            </a:r>
            <a:endParaRPr lang="zh-CN" altLang="en-US" sz="2400" i="1">
              <a:solidFill>
                <a:srgbClr val="646464"/>
              </a:solidFill>
              <a:latin typeface="Impact" pitchFamily="34" charset="0"/>
            </a:endParaRPr>
          </a:p>
        </p:txBody>
      </p:sp>
      <p:sp>
        <p:nvSpPr>
          <p:cNvPr id="12" name="01 11"/>
          <p:cNvSpPr txBox="1">
            <a:spLocks noChangeArrowheads="1"/>
          </p:cNvSpPr>
          <p:nvPr/>
        </p:nvSpPr>
        <p:spPr bwMode="auto">
          <a:xfrm>
            <a:off x="3244852" y="3475568"/>
            <a:ext cx="7745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微软雅黑" pitchFamily="34" charset="-122"/>
                <a:ea typeface="微软雅黑" pitchFamily="34" charset="-122"/>
              </a:defRPr>
            </a:lvl1pPr>
            <a:lvl2pPr marL="742950" indent="-285750">
              <a:defRPr sz="1400">
                <a:solidFill>
                  <a:schemeClr val="tx1"/>
                </a:solidFill>
                <a:latin typeface="微软雅黑" pitchFamily="34" charset="-122"/>
                <a:ea typeface="微软雅黑" pitchFamily="34" charset="-122"/>
              </a:defRPr>
            </a:lvl2pPr>
            <a:lvl3pPr marL="1143000" indent="-228600">
              <a:defRPr sz="1400">
                <a:solidFill>
                  <a:schemeClr val="tx1"/>
                </a:solidFill>
                <a:latin typeface="微软雅黑" pitchFamily="34" charset="-122"/>
                <a:ea typeface="微软雅黑" pitchFamily="34" charset="-122"/>
              </a:defRPr>
            </a:lvl3pPr>
            <a:lvl4pPr marL="1600200" indent="-228600">
              <a:defRPr sz="1400">
                <a:solidFill>
                  <a:schemeClr val="tx1"/>
                </a:solidFill>
                <a:latin typeface="微软雅黑" pitchFamily="34" charset="-122"/>
                <a:ea typeface="微软雅黑" pitchFamily="34" charset="-122"/>
              </a:defRPr>
            </a:lvl4pPr>
            <a:lvl5pPr marL="2057400" indent="-228600">
              <a:defRPr sz="1400">
                <a:solidFill>
                  <a:schemeClr val="tx1"/>
                </a:solidFill>
                <a:latin typeface="微软雅黑" pitchFamily="34" charset="-122"/>
                <a:ea typeface="微软雅黑" pitchFamily="34" charset="-122"/>
              </a:defRPr>
            </a:lvl5pPr>
            <a:lvl6pPr marL="2514600" indent="-228600" algn="ctr" eaLnBrk="0" fontAlgn="ctr" hangingPunct="0">
              <a:spcBef>
                <a:spcPct val="0"/>
              </a:spcBef>
              <a:spcAft>
                <a:spcPct val="0"/>
              </a:spcAft>
              <a:buClr>
                <a:srgbClr val="FF0000"/>
              </a:buClr>
              <a:buSzPct val="70000"/>
              <a:defRPr sz="1400">
                <a:solidFill>
                  <a:schemeClr val="tx1"/>
                </a:solidFill>
                <a:latin typeface="微软雅黑" pitchFamily="34" charset="-122"/>
                <a:ea typeface="微软雅黑" pitchFamily="34" charset="-122"/>
              </a:defRPr>
            </a:lvl6pPr>
            <a:lvl7pPr marL="2971800" indent="-228600" algn="ctr" eaLnBrk="0" fontAlgn="ctr" hangingPunct="0">
              <a:spcBef>
                <a:spcPct val="0"/>
              </a:spcBef>
              <a:spcAft>
                <a:spcPct val="0"/>
              </a:spcAft>
              <a:buClr>
                <a:srgbClr val="FF0000"/>
              </a:buClr>
              <a:buSzPct val="70000"/>
              <a:defRPr sz="1400">
                <a:solidFill>
                  <a:schemeClr val="tx1"/>
                </a:solidFill>
                <a:latin typeface="微软雅黑" pitchFamily="34" charset="-122"/>
                <a:ea typeface="微软雅黑" pitchFamily="34" charset="-122"/>
              </a:defRPr>
            </a:lvl7pPr>
            <a:lvl8pPr marL="3429000" indent="-228600" algn="ctr" eaLnBrk="0" fontAlgn="ctr" hangingPunct="0">
              <a:spcBef>
                <a:spcPct val="0"/>
              </a:spcBef>
              <a:spcAft>
                <a:spcPct val="0"/>
              </a:spcAft>
              <a:buClr>
                <a:srgbClr val="FF0000"/>
              </a:buClr>
              <a:buSzPct val="70000"/>
              <a:defRPr sz="1400">
                <a:solidFill>
                  <a:schemeClr val="tx1"/>
                </a:solidFill>
                <a:latin typeface="微软雅黑" pitchFamily="34" charset="-122"/>
                <a:ea typeface="微软雅黑" pitchFamily="34" charset="-122"/>
              </a:defRPr>
            </a:lvl8pPr>
            <a:lvl9pPr marL="3886200" indent="-228600" algn="ctr" eaLnBrk="0" fontAlgn="ctr" hangingPunct="0">
              <a:spcBef>
                <a:spcPct val="0"/>
              </a:spcBef>
              <a:spcAft>
                <a:spcPct val="0"/>
              </a:spcAft>
              <a:buClr>
                <a:srgbClr val="FF0000"/>
              </a:buClr>
              <a:buSzPct val="70000"/>
              <a:defRPr sz="1400">
                <a:solidFill>
                  <a:schemeClr val="tx1"/>
                </a:solidFill>
                <a:latin typeface="微软雅黑" pitchFamily="34" charset="-122"/>
                <a:ea typeface="微软雅黑" pitchFamily="34" charset="-122"/>
              </a:defRPr>
            </a:lvl9pPr>
          </a:lstStyle>
          <a:p>
            <a:pPr algn="l" eaLnBrk="1" fontAlgn="base" hangingPunct="1">
              <a:buClrTx/>
              <a:buSzTx/>
            </a:pPr>
            <a:r>
              <a:rPr lang="en-US" altLang="zh-CN" sz="2400" i="1">
                <a:solidFill>
                  <a:srgbClr val="646464"/>
                </a:solidFill>
                <a:latin typeface="Impact" pitchFamily="34" charset="0"/>
              </a:rPr>
              <a:t>2012</a:t>
            </a:r>
            <a:endParaRPr lang="zh-CN" altLang="en-US" sz="2400" i="1">
              <a:solidFill>
                <a:srgbClr val="646464"/>
              </a:solidFill>
              <a:latin typeface="Impact" pitchFamily="34" charset="0"/>
            </a:endParaRPr>
          </a:p>
        </p:txBody>
      </p:sp>
      <p:sp>
        <p:nvSpPr>
          <p:cNvPr id="13" name="01 12"/>
          <p:cNvSpPr txBox="1">
            <a:spLocks noChangeArrowheads="1"/>
          </p:cNvSpPr>
          <p:nvPr/>
        </p:nvSpPr>
        <p:spPr bwMode="auto">
          <a:xfrm>
            <a:off x="5350934" y="3475568"/>
            <a:ext cx="78418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微软雅黑" pitchFamily="34" charset="-122"/>
                <a:ea typeface="微软雅黑" pitchFamily="34" charset="-122"/>
              </a:defRPr>
            </a:lvl1pPr>
            <a:lvl2pPr marL="742950" indent="-285750">
              <a:defRPr sz="1400">
                <a:solidFill>
                  <a:schemeClr val="tx1"/>
                </a:solidFill>
                <a:latin typeface="微软雅黑" pitchFamily="34" charset="-122"/>
                <a:ea typeface="微软雅黑" pitchFamily="34" charset="-122"/>
              </a:defRPr>
            </a:lvl2pPr>
            <a:lvl3pPr marL="1143000" indent="-228600">
              <a:defRPr sz="1400">
                <a:solidFill>
                  <a:schemeClr val="tx1"/>
                </a:solidFill>
                <a:latin typeface="微软雅黑" pitchFamily="34" charset="-122"/>
                <a:ea typeface="微软雅黑" pitchFamily="34" charset="-122"/>
              </a:defRPr>
            </a:lvl3pPr>
            <a:lvl4pPr marL="1600200" indent="-228600">
              <a:defRPr sz="1400">
                <a:solidFill>
                  <a:schemeClr val="tx1"/>
                </a:solidFill>
                <a:latin typeface="微软雅黑" pitchFamily="34" charset="-122"/>
                <a:ea typeface="微软雅黑" pitchFamily="34" charset="-122"/>
              </a:defRPr>
            </a:lvl4pPr>
            <a:lvl5pPr marL="2057400" indent="-228600">
              <a:defRPr sz="1400">
                <a:solidFill>
                  <a:schemeClr val="tx1"/>
                </a:solidFill>
                <a:latin typeface="微软雅黑" pitchFamily="34" charset="-122"/>
                <a:ea typeface="微软雅黑" pitchFamily="34" charset="-122"/>
              </a:defRPr>
            </a:lvl5pPr>
            <a:lvl6pPr marL="2514600" indent="-228600" algn="ctr" eaLnBrk="0" fontAlgn="ctr" hangingPunct="0">
              <a:spcBef>
                <a:spcPct val="0"/>
              </a:spcBef>
              <a:spcAft>
                <a:spcPct val="0"/>
              </a:spcAft>
              <a:buClr>
                <a:srgbClr val="FF0000"/>
              </a:buClr>
              <a:buSzPct val="70000"/>
              <a:defRPr sz="1400">
                <a:solidFill>
                  <a:schemeClr val="tx1"/>
                </a:solidFill>
                <a:latin typeface="微软雅黑" pitchFamily="34" charset="-122"/>
                <a:ea typeface="微软雅黑" pitchFamily="34" charset="-122"/>
              </a:defRPr>
            </a:lvl6pPr>
            <a:lvl7pPr marL="2971800" indent="-228600" algn="ctr" eaLnBrk="0" fontAlgn="ctr" hangingPunct="0">
              <a:spcBef>
                <a:spcPct val="0"/>
              </a:spcBef>
              <a:spcAft>
                <a:spcPct val="0"/>
              </a:spcAft>
              <a:buClr>
                <a:srgbClr val="FF0000"/>
              </a:buClr>
              <a:buSzPct val="70000"/>
              <a:defRPr sz="1400">
                <a:solidFill>
                  <a:schemeClr val="tx1"/>
                </a:solidFill>
                <a:latin typeface="微软雅黑" pitchFamily="34" charset="-122"/>
                <a:ea typeface="微软雅黑" pitchFamily="34" charset="-122"/>
              </a:defRPr>
            </a:lvl7pPr>
            <a:lvl8pPr marL="3429000" indent="-228600" algn="ctr" eaLnBrk="0" fontAlgn="ctr" hangingPunct="0">
              <a:spcBef>
                <a:spcPct val="0"/>
              </a:spcBef>
              <a:spcAft>
                <a:spcPct val="0"/>
              </a:spcAft>
              <a:buClr>
                <a:srgbClr val="FF0000"/>
              </a:buClr>
              <a:buSzPct val="70000"/>
              <a:defRPr sz="1400">
                <a:solidFill>
                  <a:schemeClr val="tx1"/>
                </a:solidFill>
                <a:latin typeface="微软雅黑" pitchFamily="34" charset="-122"/>
                <a:ea typeface="微软雅黑" pitchFamily="34" charset="-122"/>
              </a:defRPr>
            </a:lvl8pPr>
            <a:lvl9pPr marL="3886200" indent="-228600" algn="ctr" eaLnBrk="0" fontAlgn="ctr" hangingPunct="0">
              <a:spcBef>
                <a:spcPct val="0"/>
              </a:spcBef>
              <a:spcAft>
                <a:spcPct val="0"/>
              </a:spcAft>
              <a:buClr>
                <a:srgbClr val="FF0000"/>
              </a:buClr>
              <a:buSzPct val="70000"/>
              <a:defRPr sz="1400">
                <a:solidFill>
                  <a:schemeClr val="tx1"/>
                </a:solidFill>
                <a:latin typeface="微软雅黑" pitchFamily="34" charset="-122"/>
                <a:ea typeface="微软雅黑" pitchFamily="34" charset="-122"/>
              </a:defRPr>
            </a:lvl9pPr>
          </a:lstStyle>
          <a:p>
            <a:pPr algn="l" eaLnBrk="1" fontAlgn="base" hangingPunct="1">
              <a:buClrTx/>
              <a:buSzTx/>
            </a:pPr>
            <a:r>
              <a:rPr lang="en-US" altLang="zh-CN" sz="2400" i="1">
                <a:solidFill>
                  <a:srgbClr val="646464"/>
                </a:solidFill>
                <a:latin typeface="Impact" pitchFamily="34" charset="0"/>
              </a:rPr>
              <a:t>2013</a:t>
            </a:r>
            <a:endParaRPr lang="zh-CN" altLang="en-US" sz="2400" i="1">
              <a:solidFill>
                <a:srgbClr val="646464"/>
              </a:solidFill>
              <a:latin typeface="Impact" pitchFamily="34" charset="0"/>
            </a:endParaRPr>
          </a:p>
        </p:txBody>
      </p:sp>
      <p:sp>
        <p:nvSpPr>
          <p:cNvPr id="14" name="01 13"/>
          <p:cNvSpPr txBox="1">
            <a:spLocks noChangeArrowheads="1"/>
          </p:cNvSpPr>
          <p:nvPr/>
        </p:nvSpPr>
        <p:spPr bwMode="auto">
          <a:xfrm>
            <a:off x="7457018" y="3475568"/>
            <a:ext cx="7745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微软雅黑" pitchFamily="34" charset="-122"/>
                <a:ea typeface="微软雅黑" pitchFamily="34" charset="-122"/>
              </a:defRPr>
            </a:lvl1pPr>
            <a:lvl2pPr marL="742950" indent="-285750">
              <a:defRPr sz="1400">
                <a:solidFill>
                  <a:schemeClr val="tx1"/>
                </a:solidFill>
                <a:latin typeface="微软雅黑" pitchFamily="34" charset="-122"/>
                <a:ea typeface="微软雅黑" pitchFamily="34" charset="-122"/>
              </a:defRPr>
            </a:lvl2pPr>
            <a:lvl3pPr marL="1143000" indent="-228600">
              <a:defRPr sz="1400">
                <a:solidFill>
                  <a:schemeClr val="tx1"/>
                </a:solidFill>
                <a:latin typeface="微软雅黑" pitchFamily="34" charset="-122"/>
                <a:ea typeface="微软雅黑" pitchFamily="34" charset="-122"/>
              </a:defRPr>
            </a:lvl3pPr>
            <a:lvl4pPr marL="1600200" indent="-228600">
              <a:defRPr sz="1400">
                <a:solidFill>
                  <a:schemeClr val="tx1"/>
                </a:solidFill>
                <a:latin typeface="微软雅黑" pitchFamily="34" charset="-122"/>
                <a:ea typeface="微软雅黑" pitchFamily="34" charset="-122"/>
              </a:defRPr>
            </a:lvl4pPr>
            <a:lvl5pPr marL="2057400" indent="-228600">
              <a:defRPr sz="1400">
                <a:solidFill>
                  <a:schemeClr val="tx1"/>
                </a:solidFill>
                <a:latin typeface="微软雅黑" pitchFamily="34" charset="-122"/>
                <a:ea typeface="微软雅黑" pitchFamily="34" charset="-122"/>
              </a:defRPr>
            </a:lvl5pPr>
            <a:lvl6pPr marL="2514600" indent="-228600" algn="ctr" eaLnBrk="0" fontAlgn="ctr" hangingPunct="0">
              <a:spcBef>
                <a:spcPct val="0"/>
              </a:spcBef>
              <a:spcAft>
                <a:spcPct val="0"/>
              </a:spcAft>
              <a:buClr>
                <a:srgbClr val="FF0000"/>
              </a:buClr>
              <a:buSzPct val="70000"/>
              <a:defRPr sz="1400">
                <a:solidFill>
                  <a:schemeClr val="tx1"/>
                </a:solidFill>
                <a:latin typeface="微软雅黑" pitchFamily="34" charset="-122"/>
                <a:ea typeface="微软雅黑" pitchFamily="34" charset="-122"/>
              </a:defRPr>
            </a:lvl6pPr>
            <a:lvl7pPr marL="2971800" indent="-228600" algn="ctr" eaLnBrk="0" fontAlgn="ctr" hangingPunct="0">
              <a:spcBef>
                <a:spcPct val="0"/>
              </a:spcBef>
              <a:spcAft>
                <a:spcPct val="0"/>
              </a:spcAft>
              <a:buClr>
                <a:srgbClr val="FF0000"/>
              </a:buClr>
              <a:buSzPct val="70000"/>
              <a:defRPr sz="1400">
                <a:solidFill>
                  <a:schemeClr val="tx1"/>
                </a:solidFill>
                <a:latin typeface="微软雅黑" pitchFamily="34" charset="-122"/>
                <a:ea typeface="微软雅黑" pitchFamily="34" charset="-122"/>
              </a:defRPr>
            </a:lvl7pPr>
            <a:lvl8pPr marL="3429000" indent="-228600" algn="ctr" eaLnBrk="0" fontAlgn="ctr" hangingPunct="0">
              <a:spcBef>
                <a:spcPct val="0"/>
              </a:spcBef>
              <a:spcAft>
                <a:spcPct val="0"/>
              </a:spcAft>
              <a:buClr>
                <a:srgbClr val="FF0000"/>
              </a:buClr>
              <a:buSzPct val="70000"/>
              <a:defRPr sz="1400">
                <a:solidFill>
                  <a:schemeClr val="tx1"/>
                </a:solidFill>
                <a:latin typeface="微软雅黑" pitchFamily="34" charset="-122"/>
                <a:ea typeface="微软雅黑" pitchFamily="34" charset="-122"/>
              </a:defRPr>
            </a:lvl8pPr>
            <a:lvl9pPr marL="3886200" indent="-228600" algn="ctr" eaLnBrk="0" fontAlgn="ctr" hangingPunct="0">
              <a:spcBef>
                <a:spcPct val="0"/>
              </a:spcBef>
              <a:spcAft>
                <a:spcPct val="0"/>
              </a:spcAft>
              <a:buClr>
                <a:srgbClr val="FF0000"/>
              </a:buClr>
              <a:buSzPct val="70000"/>
              <a:defRPr sz="1400">
                <a:solidFill>
                  <a:schemeClr val="tx1"/>
                </a:solidFill>
                <a:latin typeface="微软雅黑" pitchFamily="34" charset="-122"/>
                <a:ea typeface="微软雅黑" pitchFamily="34" charset="-122"/>
              </a:defRPr>
            </a:lvl9pPr>
          </a:lstStyle>
          <a:p>
            <a:pPr algn="l" eaLnBrk="1" fontAlgn="base" hangingPunct="1">
              <a:buClrTx/>
              <a:buSzTx/>
            </a:pPr>
            <a:r>
              <a:rPr lang="en-US" altLang="zh-CN" sz="2400" i="1">
                <a:solidFill>
                  <a:srgbClr val="646464"/>
                </a:solidFill>
                <a:latin typeface="Impact" pitchFamily="34" charset="0"/>
              </a:rPr>
              <a:t>2014</a:t>
            </a:r>
            <a:endParaRPr lang="zh-CN" altLang="en-US" sz="2400" i="1">
              <a:solidFill>
                <a:srgbClr val="646464"/>
              </a:solidFill>
              <a:latin typeface="Impact" pitchFamily="34" charset="0"/>
            </a:endParaRPr>
          </a:p>
        </p:txBody>
      </p:sp>
      <p:grpSp>
        <p:nvGrpSpPr>
          <p:cNvPr id="15" name="01 13"/>
          <p:cNvGrpSpPr>
            <a:grpSpLocks/>
          </p:cNvGrpSpPr>
          <p:nvPr/>
        </p:nvGrpSpPr>
        <p:grpSpPr bwMode="auto">
          <a:xfrm>
            <a:off x="1447800" y="4053418"/>
            <a:ext cx="3225800" cy="1869711"/>
            <a:chOff x="941884" y="3983470"/>
            <a:chExt cx="1925931" cy="1585514"/>
          </a:xfrm>
        </p:grpSpPr>
        <p:cxnSp>
          <p:nvCxnSpPr>
            <p:cNvPr id="16" name="直接连接符 23"/>
            <p:cNvCxnSpPr>
              <a:cxnSpLocks noChangeShapeType="1"/>
            </p:cNvCxnSpPr>
            <p:nvPr/>
          </p:nvCxnSpPr>
          <p:spPr bwMode="auto">
            <a:xfrm>
              <a:off x="941884" y="3983470"/>
              <a:ext cx="0" cy="1358533"/>
            </a:xfrm>
            <a:prstGeom prst="line">
              <a:avLst/>
            </a:prstGeom>
            <a:noFill/>
            <a:ln w="9525" algn="ctr">
              <a:solidFill>
                <a:srgbClr val="888888"/>
              </a:solidFill>
              <a:round/>
              <a:headEnd type="oval" w="med" len="med"/>
              <a:tailEnd type="oval" w="med" len="med"/>
            </a:ln>
            <a:extLst>
              <a:ext uri="{909E8E84-426E-40DD-AFC4-6F175D3DCCD1}">
                <a14:hiddenFill xmlns:a14="http://schemas.microsoft.com/office/drawing/2010/main">
                  <a:noFill/>
                </a14:hiddenFill>
              </a:ext>
            </a:extLst>
          </p:spPr>
        </p:cxnSp>
        <p:sp>
          <p:nvSpPr>
            <p:cNvPr id="17" name="01 16"/>
            <p:cNvSpPr txBox="1"/>
            <p:nvPr/>
          </p:nvSpPr>
          <p:spPr>
            <a:xfrm>
              <a:off x="941884" y="4394509"/>
              <a:ext cx="1925931" cy="1174475"/>
            </a:xfrm>
            <a:prstGeom prst="rect">
              <a:avLst/>
            </a:prstGeom>
            <a:noFill/>
          </p:spPr>
          <p:txBody>
            <a:bodyPr>
              <a:spAutoFit/>
            </a:bodyPr>
            <a:lstStyle/>
            <a:p>
              <a:pPr>
                <a:lnSpc>
                  <a:spcPct val="150000"/>
                </a:lnSpc>
                <a:defRPr/>
              </a:pPr>
              <a:r>
                <a:rPr lang="zh-CN" altLang="en-US" sz="2400" b="1" kern="0" dirty="0">
                  <a:solidFill>
                    <a:srgbClr val="646464"/>
                  </a:solidFill>
                </a:rPr>
                <a:t>此处添加标题</a:t>
              </a:r>
              <a:endParaRPr lang="en-US" altLang="zh-CN" sz="2400" b="1" kern="0" dirty="0">
                <a:solidFill>
                  <a:srgbClr val="646464"/>
                </a:solidFill>
              </a:endParaRPr>
            </a:p>
            <a:p>
              <a:pPr>
                <a:lnSpc>
                  <a:spcPct val="150000"/>
                </a:lnSpc>
                <a:defRPr/>
              </a:pPr>
              <a:r>
                <a:rPr lang="zh-CN" altLang="en-US" sz="1600" kern="0" dirty="0">
                  <a:solidFill>
                    <a:srgbClr val="646464"/>
                  </a:solidFill>
                </a:rPr>
                <a:t>点击此处添加段落文本</a:t>
              </a:r>
            </a:p>
            <a:p>
              <a:pPr>
                <a:lnSpc>
                  <a:spcPct val="150000"/>
                </a:lnSpc>
                <a:defRPr/>
              </a:pPr>
              <a:r>
                <a:rPr lang="zh-CN" altLang="en-US" sz="1600" kern="0" dirty="0">
                  <a:solidFill>
                    <a:srgbClr val="646464"/>
                  </a:solidFill>
                </a:rPr>
                <a:t>点击此处添加段落文本</a:t>
              </a:r>
            </a:p>
          </p:txBody>
        </p:sp>
      </p:grpSp>
      <p:grpSp>
        <p:nvGrpSpPr>
          <p:cNvPr id="18" name="01 14"/>
          <p:cNvGrpSpPr>
            <a:grpSpLocks/>
          </p:cNvGrpSpPr>
          <p:nvPr/>
        </p:nvGrpSpPr>
        <p:grpSpPr bwMode="auto">
          <a:xfrm>
            <a:off x="3556000" y="1615018"/>
            <a:ext cx="3048000" cy="1773766"/>
            <a:chOff x="2293144" y="1916832"/>
            <a:chExt cx="1925931" cy="1502549"/>
          </a:xfrm>
        </p:grpSpPr>
        <p:cxnSp>
          <p:nvCxnSpPr>
            <p:cNvPr id="19" name="直接连接符 21"/>
            <p:cNvCxnSpPr>
              <a:cxnSpLocks noChangeShapeType="1"/>
            </p:cNvCxnSpPr>
            <p:nvPr/>
          </p:nvCxnSpPr>
          <p:spPr bwMode="auto">
            <a:xfrm>
              <a:off x="2293144" y="2060848"/>
              <a:ext cx="0" cy="1358533"/>
            </a:xfrm>
            <a:prstGeom prst="line">
              <a:avLst/>
            </a:prstGeom>
            <a:noFill/>
            <a:ln w="9525" algn="ctr">
              <a:solidFill>
                <a:srgbClr val="888888"/>
              </a:solidFill>
              <a:round/>
              <a:headEnd type="oval" w="med" len="med"/>
              <a:tailEnd type="oval" w="med" len="med"/>
            </a:ln>
            <a:extLst>
              <a:ext uri="{909E8E84-426E-40DD-AFC4-6F175D3DCCD1}">
                <a14:hiddenFill xmlns:a14="http://schemas.microsoft.com/office/drawing/2010/main">
                  <a:noFill/>
                </a14:hiddenFill>
              </a:ext>
            </a:extLst>
          </p:spPr>
        </p:cxnSp>
        <p:sp>
          <p:nvSpPr>
            <p:cNvPr id="20" name="01 19"/>
            <p:cNvSpPr txBox="1"/>
            <p:nvPr/>
          </p:nvSpPr>
          <p:spPr>
            <a:xfrm>
              <a:off x="2293144" y="1916832"/>
              <a:ext cx="1925931" cy="1173223"/>
            </a:xfrm>
            <a:prstGeom prst="rect">
              <a:avLst/>
            </a:prstGeom>
            <a:noFill/>
          </p:spPr>
          <p:txBody>
            <a:bodyPr>
              <a:spAutoFit/>
            </a:bodyPr>
            <a:lstStyle/>
            <a:p>
              <a:pPr>
                <a:lnSpc>
                  <a:spcPct val="150000"/>
                </a:lnSpc>
                <a:defRPr/>
              </a:pPr>
              <a:r>
                <a:rPr lang="zh-CN" altLang="en-US" sz="2400" b="1" kern="0" dirty="0">
                  <a:solidFill>
                    <a:srgbClr val="646464"/>
                  </a:solidFill>
                </a:rPr>
                <a:t>此处添加标题</a:t>
              </a:r>
              <a:endParaRPr lang="en-US" altLang="zh-CN" sz="2400" b="1" kern="0" dirty="0">
                <a:solidFill>
                  <a:srgbClr val="646464"/>
                </a:solidFill>
              </a:endParaRPr>
            </a:p>
            <a:p>
              <a:pPr>
                <a:lnSpc>
                  <a:spcPct val="150000"/>
                </a:lnSpc>
                <a:defRPr/>
              </a:pPr>
              <a:r>
                <a:rPr lang="zh-CN" altLang="en-US" sz="1600" kern="0" dirty="0">
                  <a:solidFill>
                    <a:srgbClr val="646464"/>
                  </a:solidFill>
                </a:rPr>
                <a:t>点击此处添加段落文本</a:t>
              </a:r>
            </a:p>
            <a:p>
              <a:pPr>
                <a:lnSpc>
                  <a:spcPct val="150000"/>
                </a:lnSpc>
                <a:defRPr/>
              </a:pPr>
              <a:r>
                <a:rPr lang="zh-CN" altLang="en-US" sz="1600" kern="0" dirty="0">
                  <a:solidFill>
                    <a:srgbClr val="646464"/>
                  </a:solidFill>
                </a:rPr>
                <a:t>点击此处添加段落文本</a:t>
              </a:r>
            </a:p>
          </p:txBody>
        </p:sp>
      </p:grpSp>
      <p:grpSp>
        <p:nvGrpSpPr>
          <p:cNvPr id="21" name="01 15"/>
          <p:cNvGrpSpPr>
            <a:grpSpLocks/>
          </p:cNvGrpSpPr>
          <p:nvPr/>
        </p:nvGrpSpPr>
        <p:grpSpPr bwMode="auto">
          <a:xfrm>
            <a:off x="5619752" y="4078819"/>
            <a:ext cx="2813049" cy="1871828"/>
            <a:chOff x="3641104" y="3980384"/>
            <a:chExt cx="1925931" cy="1585716"/>
          </a:xfrm>
        </p:grpSpPr>
        <p:cxnSp>
          <p:nvCxnSpPr>
            <p:cNvPr id="22" name="直接连接符 19"/>
            <p:cNvCxnSpPr>
              <a:cxnSpLocks noChangeShapeType="1"/>
            </p:cNvCxnSpPr>
            <p:nvPr/>
          </p:nvCxnSpPr>
          <p:spPr bwMode="auto">
            <a:xfrm>
              <a:off x="3648596" y="3980384"/>
              <a:ext cx="0" cy="1358533"/>
            </a:xfrm>
            <a:prstGeom prst="line">
              <a:avLst/>
            </a:prstGeom>
            <a:noFill/>
            <a:ln w="9525" algn="ctr">
              <a:solidFill>
                <a:srgbClr val="888888"/>
              </a:solidFill>
              <a:round/>
              <a:headEnd type="oval" w="med" len="med"/>
              <a:tailEnd type="oval" w="med" len="med"/>
            </a:ln>
            <a:extLst>
              <a:ext uri="{909E8E84-426E-40DD-AFC4-6F175D3DCCD1}">
                <a14:hiddenFill xmlns:a14="http://schemas.microsoft.com/office/drawing/2010/main">
                  <a:noFill/>
                </a14:hiddenFill>
              </a:ext>
            </a:extLst>
          </p:spPr>
        </p:cxnSp>
        <p:sp>
          <p:nvSpPr>
            <p:cNvPr id="23" name="01 22"/>
            <p:cNvSpPr txBox="1"/>
            <p:nvPr/>
          </p:nvSpPr>
          <p:spPr>
            <a:xfrm>
              <a:off x="3641104" y="4392804"/>
              <a:ext cx="1925931" cy="1173296"/>
            </a:xfrm>
            <a:prstGeom prst="rect">
              <a:avLst/>
            </a:prstGeom>
            <a:noFill/>
          </p:spPr>
          <p:txBody>
            <a:bodyPr>
              <a:spAutoFit/>
            </a:bodyPr>
            <a:lstStyle/>
            <a:p>
              <a:pPr>
                <a:lnSpc>
                  <a:spcPct val="150000"/>
                </a:lnSpc>
                <a:defRPr/>
              </a:pPr>
              <a:r>
                <a:rPr lang="zh-CN" altLang="en-US" sz="2400" b="1" kern="0" dirty="0">
                  <a:solidFill>
                    <a:srgbClr val="646464"/>
                  </a:solidFill>
                </a:rPr>
                <a:t>此处添加标题</a:t>
              </a:r>
              <a:endParaRPr lang="en-US" altLang="zh-CN" sz="2400" b="1" kern="0" dirty="0">
                <a:solidFill>
                  <a:srgbClr val="646464"/>
                </a:solidFill>
              </a:endParaRPr>
            </a:p>
            <a:p>
              <a:pPr>
                <a:lnSpc>
                  <a:spcPct val="150000"/>
                </a:lnSpc>
                <a:defRPr/>
              </a:pPr>
              <a:r>
                <a:rPr lang="zh-CN" altLang="en-US" sz="1600" kern="0" dirty="0">
                  <a:solidFill>
                    <a:srgbClr val="646464"/>
                  </a:solidFill>
                </a:rPr>
                <a:t>点击此处添加段落文本</a:t>
              </a:r>
            </a:p>
            <a:p>
              <a:pPr>
                <a:lnSpc>
                  <a:spcPct val="150000"/>
                </a:lnSpc>
                <a:defRPr/>
              </a:pPr>
              <a:r>
                <a:rPr lang="zh-CN" altLang="en-US" sz="1600" kern="0" dirty="0">
                  <a:solidFill>
                    <a:srgbClr val="646464"/>
                  </a:solidFill>
                </a:rPr>
                <a:t>点击此处添加段落文本</a:t>
              </a:r>
            </a:p>
          </p:txBody>
        </p:sp>
      </p:grpSp>
      <p:grpSp>
        <p:nvGrpSpPr>
          <p:cNvPr id="24" name="01 16"/>
          <p:cNvGrpSpPr>
            <a:grpSpLocks/>
          </p:cNvGrpSpPr>
          <p:nvPr/>
        </p:nvGrpSpPr>
        <p:grpSpPr bwMode="auto">
          <a:xfrm>
            <a:off x="7763933" y="1615017"/>
            <a:ext cx="2904067" cy="1773767"/>
            <a:chOff x="5044092" y="1916832"/>
            <a:chExt cx="1925931" cy="1502549"/>
          </a:xfrm>
        </p:grpSpPr>
        <p:cxnSp>
          <p:nvCxnSpPr>
            <p:cNvPr id="25" name="直接连接符 17"/>
            <p:cNvCxnSpPr>
              <a:cxnSpLocks noChangeShapeType="1"/>
            </p:cNvCxnSpPr>
            <p:nvPr/>
          </p:nvCxnSpPr>
          <p:spPr bwMode="auto">
            <a:xfrm>
              <a:off x="5044092" y="2060848"/>
              <a:ext cx="0" cy="1358533"/>
            </a:xfrm>
            <a:prstGeom prst="line">
              <a:avLst/>
            </a:prstGeom>
            <a:noFill/>
            <a:ln w="9525" algn="ctr">
              <a:solidFill>
                <a:srgbClr val="888888"/>
              </a:solidFill>
              <a:round/>
              <a:headEnd type="oval" w="med" len="med"/>
              <a:tailEnd type="oval" w="med" len="med"/>
            </a:ln>
            <a:extLst>
              <a:ext uri="{909E8E84-426E-40DD-AFC4-6F175D3DCCD1}">
                <a14:hiddenFill xmlns:a14="http://schemas.microsoft.com/office/drawing/2010/main">
                  <a:noFill/>
                </a14:hiddenFill>
              </a:ext>
            </a:extLst>
          </p:spPr>
        </p:cxnSp>
        <p:sp>
          <p:nvSpPr>
            <p:cNvPr id="26" name="01 25"/>
            <p:cNvSpPr txBox="1"/>
            <p:nvPr/>
          </p:nvSpPr>
          <p:spPr>
            <a:xfrm>
              <a:off x="5044092" y="1916832"/>
              <a:ext cx="1925931" cy="1173222"/>
            </a:xfrm>
            <a:prstGeom prst="rect">
              <a:avLst/>
            </a:prstGeom>
            <a:noFill/>
          </p:spPr>
          <p:txBody>
            <a:bodyPr>
              <a:spAutoFit/>
            </a:bodyPr>
            <a:lstStyle/>
            <a:p>
              <a:pPr>
                <a:lnSpc>
                  <a:spcPct val="150000"/>
                </a:lnSpc>
                <a:defRPr/>
              </a:pPr>
              <a:r>
                <a:rPr lang="zh-CN" altLang="en-US" sz="2400" b="1" kern="0" dirty="0">
                  <a:solidFill>
                    <a:srgbClr val="646464"/>
                  </a:solidFill>
                </a:rPr>
                <a:t>此处添加标题</a:t>
              </a:r>
              <a:endParaRPr lang="en-US" altLang="zh-CN" sz="2400" b="1" kern="0" dirty="0">
                <a:solidFill>
                  <a:srgbClr val="646464"/>
                </a:solidFill>
              </a:endParaRPr>
            </a:p>
            <a:p>
              <a:pPr>
                <a:lnSpc>
                  <a:spcPct val="150000"/>
                </a:lnSpc>
                <a:defRPr/>
              </a:pPr>
              <a:r>
                <a:rPr lang="zh-CN" altLang="en-US" sz="1600" kern="0" dirty="0">
                  <a:solidFill>
                    <a:srgbClr val="646464"/>
                  </a:solidFill>
                </a:rPr>
                <a:t>点击此处添加段落文本</a:t>
              </a:r>
            </a:p>
            <a:p>
              <a:pPr>
                <a:lnSpc>
                  <a:spcPct val="150000"/>
                </a:lnSpc>
                <a:defRPr/>
              </a:pPr>
              <a:r>
                <a:rPr lang="zh-CN" altLang="en-US" sz="1600" kern="0" dirty="0">
                  <a:solidFill>
                    <a:srgbClr val="646464"/>
                  </a:solidFill>
                </a:rPr>
                <a:t>点击此处添加段落文本</a:t>
              </a:r>
            </a:p>
          </p:txBody>
        </p:sp>
      </p:grpSp>
      <p:grpSp>
        <p:nvGrpSpPr>
          <p:cNvPr id="27" name="Group 13"/>
          <p:cNvGrpSpPr>
            <a:grpSpLocks/>
          </p:cNvGrpSpPr>
          <p:nvPr/>
        </p:nvGrpSpPr>
        <p:grpSpPr bwMode="auto">
          <a:xfrm rot="-1693754" flipH="1" flipV="1">
            <a:off x="10018185" y="4072467"/>
            <a:ext cx="1206500" cy="260351"/>
            <a:chOff x="1565" y="2568"/>
            <a:chExt cx="1118" cy="279"/>
          </a:xfrm>
        </p:grpSpPr>
        <p:sp>
          <p:nvSpPr>
            <p:cNvPr id="28" name="01 14"/>
            <p:cNvSpPr>
              <a:spLocks noChangeArrowheads="1"/>
            </p:cNvSpPr>
            <p:nvPr/>
          </p:nvSpPr>
          <p:spPr bwMode="ltGray">
            <a:xfrm rot="5263130">
              <a:off x="1860"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defRPr/>
              </a:pPr>
              <a:endParaRPr lang="zh-CN" altLang="en-US" sz="2400" kern="0" dirty="0">
                <a:solidFill>
                  <a:sysClr val="windowText" lastClr="000000"/>
                </a:solidFill>
              </a:endParaRPr>
            </a:p>
          </p:txBody>
        </p:sp>
        <p:sp>
          <p:nvSpPr>
            <p:cNvPr id="29" name="01 15"/>
            <p:cNvSpPr>
              <a:spLocks noChangeArrowheads="1"/>
            </p:cNvSpPr>
            <p:nvPr/>
          </p:nvSpPr>
          <p:spPr bwMode="ltGray">
            <a:xfrm rot="6078281">
              <a:off x="1995" y="227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defRPr/>
              </a:pPr>
              <a:endParaRPr lang="zh-CN" altLang="en-US" sz="2400" kern="0" dirty="0">
                <a:solidFill>
                  <a:sysClr val="windowText" lastClr="000000"/>
                </a:solidFill>
              </a:endParaRPr>
            </a:p>
          </p:txBody>
        </p:sp>
        <p:sp>
          <p:nvSpPr>
            <p:cNvPr id="30" name="01 16"/>
            <p:cNvSpPr>
              <a:spLocks noChangeArrowheads="1"/>
            </p:cNvSpPr>
            <p:nvPr/>
          </p:nvSpPr>
          <p:spPr bwMode="ltGray">
            <a:xfrm rot="6373927">
              <a:off x="2072" y="2298"/>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defRPr/>
              </a:pPr>
              <a:endParaRPr lang="zh-CN" altLang="en-US" sz="2400" kern="0" dirty="0">
                <a:solidFill>
                  <a:sysClr val="windowText" lastClr="000000"/>
                </a:solidFill>
              </a:endParaRPr>
            </a:p>
          </p:txBody>
        </p:sp>
        <p:sp>
          <p:nvSpPr>
            <p:cNvPr id="31" name="01 17"/>
            <p:cNvSpPr>
              <a:spLocks noChangeArrowheads="1"/>
            </p:cNvSpPr>
            <p:nvPr/>
          </p:nvSpPr>
          <p:spPr bwMode="ltGray">
            <a:xfrm rot="6906312">
              <a:off x="2162" y="2328"/>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defRPr/>
              </a:pPr>
              <a:endParaRPr lang="zh-CN" altLang="en-US" sz="2400" kern="0" dirty="0">
                <a:solidFill>
                  <a:sysClr val="windowText" lastClr="000000"/>
                </a:solidFill>
              </a:endParaRPr>
            </a:p>
          </p:txBody>
        </p:sp>
      </p:grpSp>
      <p:grpSp>
        <p:nvGrpSpPr>
          <p:cNvPr id="32" name="Group 18"/>
          <p:cNvGrpSpPr>
            <a:grpSpLocks/>
          </p:cNvGrpSpPr>
          <p:nvPr/>
        </p:nvGrpSpPr>
        <p:grpSpPr bwMode="auto">
          <a:xfrm rot="-340214" flipH="1" flipV="1">
            <a:off x="9762067" y="4112684"/>
            <a:ext cx="1204384" cy="262467"/>
            <a:chOff x="1565" y="2568"/>
            <a:chExt cx="1118" cy="279"/>
          </a:xfrm>
        </p:grpSpPr>
        <p:sp>
          <p:nvSpPr>
            <p:cNvPr id="33" name="01 19"/>
            <p:cNvSpPr>
              <a:spLocks noChangeArrowheads="1"/>
            </p:cNvSpPr>
            <p:nvPr/>
          </p:nvSpPr>
          <p:spPr bwMode="ltGray">
            <a:xfrm rot="5263130">
              <a:off x="1861" y="2275"/>
              <a:ext cx="227" cy="815"/>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defRPr/>
              </a:pPr>
              <a:endParaRPr lang="zh-CN" altLang="en-US" sz="2400" kern="0" dirty="0">
                <a:solidFill>
                  <a:sysClr val="windowText" lastClr="000000"/>
                </a:solidFill>
              </a:endParaRPr>
            </a:p>
          </p:txBody>
        </p:sp>
        <p:sp>
          <p:nvSpPr>
            <p:cNvPr id="34" name="01 20"/>
            <p:cNvSpPr>
              <a:spLocks noChangeArrowheads="1"/>
            </p:cNvSpPr>
            <p:nvPr/>
          </p:nvSpPr>
          <p:spPr bwMode="ltGray">
            <a:xfrm rot="6078281">
              <a:off x="1996" y="2273"/>
              <a:ext cx="227" cy="817"/>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defRPr/>
              </a:pPr>
              <a:endParaRPr lang="zh-CN" altLang="en-US" sz="2400" kern="0" dirty="0">
                <a:solidFill>
                  <a:sysClr val="windowText" lastClr="000000"/>
                </a:solidFill>
              </a:endParaRPr>
            </a:p>
          </p:txBody>
        </p:sp>
        <p:sp>
          <p:nvSpPr>
            <p:cNvPr id="35" name="01 21"/>
            <p:cNvSpPr>
              <a:spLocks noChangeArrowheads="1"/>
            </p:cNvSpPr>
            <p:nvPr/>
          </p:nvSpPr>
          <p:spPr bwMode="ltGray">
            <a:xfrm rot="6373927">
              <a:off x="2072" y="2297"/>
              <a:ext cx="227" cy="815"/>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defRPr/>
              </a:pPr>
              <a:endParaRPr lang="zh-CN" altLang="en-US" sz="2400" kern="0" dirty="0">
                <a:solidFill>
                  <a:sysClr val="windowText" lastClr="000000"/>
                </a:solidFill>
              </a:endParaRPr>
            </a:p>
          </p:txBody>
        </p:sp>
        <p:sp>
          <p:nvSpPr>
            <p:cNvPr id="36" name="01 22"/>
            <p:cNvSpPr>
              <a:spLocks noChangeArrowheads="1"/>
            </p:cNvSpPr>
            <p:nvPr/>
          </p:nvSpPr>
          <p:spPr bwMode="ltGray">
            <a:xfrm rot="6906312">
              <a:off x="2162" y="2327"/>
              <a:ext cx="227" cy="815"/>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defRPr/>
              </a:pPr>
              <a:endParaRPr lang="zh-CN" altLang="en-US" sz="2400" kern="0" dirty="0">
                <a:solidFill>
                  <a:sysClr val="windowText" lastClr="000000"/>
                </a:solidFill>
              </a:endParaRPr>
            </a:p>
          </p:txBody>
        </p:sp>
      </p:grpSp>
      <p:sp>
        <p:nvSpPr>
          <p:cNvPr id="37" name="01 162"/>
          <p:cNvSpPr>
            <a:spLocks noChangeArrowheads="1"/>
          </p:cNvSpPr>
          <p:nvPr/>
        </p:nvSpPr>
        <p:spPr bwMode="auto">
          <a:xfrm>
            <a:off x="9711267" y="3234267"/>
            <a:ext cx="1415772" cy="646331"/>
          </a:xfrm>
          <a:prstGeom prst="rect">
            <a:avLst/>
          </a:prstGeom>
          <a:noFill/>
          <a:ln>
            <a:noFill/>
          </a:ln>
          <a:effectLst/>
          <a:extLst>
            <a:ext uri="{909E8E84-426E-40DD-AFC4-6F175D3DCCD1}">
              <a14:hiddenFill xmlns:a14="http://schemas.microsoft.com/office/drawing/2010/main">
                <a:gradFill rotWithShape="1">
                  <a:gsLst>
                    <a:gs pos="0">
                      <a:srgbClr val="0F6FC6"/>
                    </a:gs>
                    <a:gs pos="100000">
                      <a:srgbClr val="009DD9">
                        <a:alpha val="89998"/>
                      </a:srgbClr>
                    </a:gs>
                  </a:gsLst>
                  <a:lin ang="27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wrap="none">
            <a:spAutoFit/>
          </a:bodyPr>
          <a:lstStyle/>
          <a:p>
            <a:pPr eaLnBrk="1" fontAlgn="base" hangingPunct="1">
              <a:lnSpc>
                <a:spcPct val="150000"/>
              </a:lnSpc>
              <a:buClrTx/>
              <a:buSzTx/>
            </a:pPr>
            <a:r>
              <a:rPr lang="zh-CN" altLang="en-US" sz="2400" b="1">
                <a:solidFill>
                  <a:srgbClr val="FFFFFF"/>
                </a:solidFill>
              </a:rPr>
              <a:t>添加标题</a:t>
            </a:r>
            <a:endParaRPr lang="en-US" altLang="zh-CN" sz="2400" b="1">
              <a:solidFill>
                <a:srgbClr val="FFFFFF"/>
              </a:solidFill>
            </a:endParaRPr>
          </a:p>
        </p:txBody>
      </p:sp>
      <p:sp>
        <p:nvSpPr>
          <p:cNvPr id="38" name="标题 37"/>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28812185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0-#ppt_w/2"/>
                                          </p:val>
                                        </p:tav>
                                        <p:tav tm="100000">
                                          <p:val>
                                            <p:strVal val="#ppt_x"/>
                                          </p:val>
                                        </p:tav>
                                      </p:tavLst>
                                    </p:anim>
                                    <p:anim calcmode="lin" valueType="num">
                                      <p:cBhvr additive="base">
                                        <p:cTn id="17" dur="500" fill="hold"/>
                                        <p:tgtEl>
                                          <p:spTgt spid="7"/>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0-#ppt_w/2"/>
                                          </p:val>
                                        </p:tav>
                                        <p:tav tm="100000">
                                          <p:val>
                                            <p:strVal val="#ppt_x"/>
                                          </p:val>
                                        </p:tav>
                                      </p:tavLst>
                                    </p:anim>
                                    <p:anim calcmode="lin" valueType="num">
                                      <p:cBhvr additive="base">
                                        <p:cTn id="21" dur="50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0-#ppt_w/2"/>
                                          </p:val>
                                        </p:tav>
                                        <p:tav tm="100000">
                                          <p:val>
                                            <p:strVal val="#ppt_x"/>
                                          </p:val>
                                        </p:tav>
                                      </p:tavLst>
                                    </p:anim>
                                    <p:anim calcmode="lin" valueType="num">
                                      <p:cBhvr additive="base">
                                        <p:cTn id="25" dur="500" fill="hold"/>
                                        <p:tgtEl>
                                          <p:spTgt spid="9"/>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49" presetClass="entr" presetSubtype="0" decel="10000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 calcmode="lin" valueType="num">
                                      <p:cBhvr>
                                        <p:cTn id="31" dur="500" fill="hold"/>
                                        <p:tgtEl>
                                          <p:spTgt spid="11"/>
                                        </p:tgtEl>
                                        <p:attrNameLst>
                                          <p:attrName>style.rotation</p:attrName>
                                        </p:attrNameLst>
                                      </p:cBhvr>
                                      <p:tavLst>
                                        <p:tav tm="0">
                                          <p:val>
                                            <p:fltVal val="360"/>
                                          </p:val>
                                        </p:tav>
                                        <p:tav tm="100000">
                                          <p:val>
                                            <p:fltVal val="0"/>
                                          </p:val>
                                        </p:tav>
                                      </p:tavLst>
                                    </p:anim>
                                    <p:animEffect transition="in" filter="fade">
                                      <p:cBhvr>
                                        <p:cTn id="32" dur="500"/>
                                        <p:tgtEl>
                                          <p:spTgt spid="11"/>
                                        </p:tgtEl>
                                      </p:cBhvr>
                                    </p:animEffect>
                                  </p:childTnLst>
                                </p:cTn>
                              </p:par>
                              <p:par>
                                <p:cTn id="33" presetID="49" presetClass="entr" presetSubtype="0" decel="10000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 calcmode="lin" valueType="num">
                                      <p:cBhvr>
                                        <p:cTn id="37" dur="500" fill="hold"/>
                                        <p:tgtEl>
                                          <p:spTgt spid="12"/>
                                        </p:tgtEl>
                                        <p:attrNameLst>
                                          <p:attrName>style.rotation</p:attrName>
                                        </p:attrNameLst>
                                      </p:cBhvr>
                                      <p:tavLst>
                                        <p:tav tm="0">
                                          <p:val>
                                            <p:fltVal val="360"/>
                                          </p:val>
                                        </p:tav>
                                        <p:tav tm="100000">
                                          <p:val>
                                            <p:fltVal val="0"/>
                                          </p:val>
                                        </p:tav>
                                      </p:tavLst>
                                    </p:anim>
                                    <p:animEffect transition="in" filter="fade">
                                      <p:cBhvr>
                                        <p:cTn id="38" dur="500"/>
                                        <p:tgtEl>
                                          <p:spTgt spid="12"/>
                                        </p:tgtEl>
                                      </p:cBhvr>
                                    </p:animEffect>
                                  </p:childTnLst>
                                </p:cTn>
                              </p:par>
                              <p:par>
                                <p:cTn id="39" presetID="49" presetClass="entr" presetSubtype="0" decel="100000"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p:cTn id="41" dur="500" fill="hold"/>
                                        <p:tgtEl>
                                          <p:spTgt spid="13"/>
                                        </p:tgtEl>
                                        <p:attrNameLst>
                                          <p:attrName>ppt_w</p:attrName>
                                        </p:attrNameLst>
                                      </p:cBhvr>
                                      <p:tavLst>
                                        <p:tav tm="0">
                                          <p:val>
                                            <p:fltVal val="0"/>
                                          </p:val>
                                        </p:tav>
                                        <p:tav tm="100000">
                                          <p:val>
                                            <p:strVal val="#ppt_w"/>
                                          </p:val>
                                        </p:tav>
                                      </p:tavLst>
                                    </p:anim>
                                    <p:anim calcmode="lin" valueType="num">
                                      <p:cBhvr>
                                        <p:cTn id="42" dur="500" fill="hold"/>
                                        <p:tgtEl>
                                          <p:spTgt spid="13"/>
                                        </p:tgtEl>
                                        <p:attrNameLst>
                                          <p:attrName>ppt_h</p:attrName>
                                        </p:attrNameLst>
                                      </p:cBhvr>
                                      <p:tavLst>
                                        <p:tav tm="0">
                                          <p:val>
                                            <p:fltVal val="0"/>
                                          </p:val>
                                        </p:tav>
                                        <p:tav tm="100000">
                                          <p:val>
                                            <p:strVal val="#ppt_h"/>
                                          </p:val>
                                        </p:tav>
                                      </p:tavLst>
                                    </p:anim>
                                    <p:anim calcmode="lin" valueType="num">
                                      <p:cBhvr>
                                        <p:cTn id="43" dur="500" fill="hold"/>
                                        <p:tgtEl>
                                          <p:spTgt spid="13"/>
                                        </p:tgtEl>
                                        <p:attrNameLst>
                                          <p:attrName>style.rotation</p:attrName>
                                        </p:attrNameLst>
                                      </p:cBhvr>
                                      <p:tavLst>
                                        <p:tav tm="0">
                                          <p:val>
                                            <p:fltVal val="360"/>
                                          </p:val>
                                        </p:tav>
                                        <p:tav tm="100000">
                                          <p:val>
                                            <p:fltVal val="0"/>
                                          </p:val>
                                        </p:tav>
                                      </p:tavLst>
                                    </p:anim>
                                    <p:animEffect transition="in" filter="fade">
                                      <p:cBhvr>
                                        <p:cTn id="44" dur="500"/>
                                        <p:tgtEl>
                                          <p:spTgt spid="13"/>
                                        </p:tgtEl>
                                      </p:cBhvr>
                                    </p:animEffect>
                                  </p:childTnLst>
                                </p:cTn>
                              </p:par>
                              <p:par>
                                <p:cTn id="45" presetID="49" presetClass="entr" presetSubtype="0" decel="10000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anim calcmode="lin" valueType="num">
                                      <p:cBhvr>
                                        <p:cTn id="49" dur="500" fill="hold"/>
                                        <p:tgtEl>
                                          <p:spTgt spid="14"/>
                                        </p:tgtEl>
                                        <p:attrNameLst>
                                          <p:attrName>style.rotation</p:attrName>
                                        </p:attrNameLst>
                                      </p:cBhvr>
                                      <p:tavLst>
                                        <p:tav tm="0">
                                          <p:val>
                                            <p:fltVal val="360"/>
                                          </p:val>
                                        </p:tav>
                                        <p:tav tm="100000">
                                          <p:val>
                                            <p:fltVal val="0"/>
                                          </p:val>
                                        </p:tav>
                                      </p:tavLst>
                                    </p:anim>
                                    <p:animEffect transition="in" filter="fade">
                                      <p:cBhvr>
                                        <p:cTn id="50" dur="500"/>
                                        <p:tgtEl>
                                          <p:spTgt spid="14"/>
                                        </p:tgtEl>
                                      </p:cBhvr>
                                    </p:animEffect>
                                  </p:childTnLst>
                                </p:cTn>
                              </p:par>
                            </p:childTnLst>
                          </p:cTn>
                        </p:par>
                        <p:par>
                          <p:cTn id="51" fill="hold">
                            <p:stCondLst>
                              <p:cond delay="1500"/>
                            </p:stCondLst>
                            <p:childTnLst>
                              <p:par>
                                <p:cTn id="52" presetID="47" presetClass="entr" presetSubtype="0" fill="hold" nodeType="afterEffect">
                                  <p:stCondLst>
                                    <p:cond delay="0"/>
                                  </p:stCondLst>
                                  <p:childTnLst>
                                    <p:set>
                                      <p:cBhvr>
                                        <p:cTn id="53" dur="1" fill="hold">
                                          <p:stCondLst>
                                            <p:cond delay="0"/>
                                          </p:stCondLst>
                                        </p:cTn>
                                        <p:tgtEl>
                                          <p:spTgt spid="2"/>
                                        </p:tgtEl>
                                        <p:attrNameLst>
                                          <p:attrName>style.visibility</p:attrName>
                                        </p:attrNameLst>
                                      </p:cBhvr>
                                      <p:to>
                                        <p:strVal val="visible"/>
                                      </p:to>
                                    </p:set>
                                    <p:animEffect transition="in" filter="fade">
                                      <p:cBhvr>
                                        <p:cTn id="54" dur="1000"/>
                                        <p:tgtEl>
                                          <p:spTgt spid="2"/>
                                        </p:tgtEl>
                                      </p:cBhvr>
                                    </p:animEffect>
                                    <p:anim calcmode="lin" valueType="num">
                                      <p:cBhvr>
                                        <p:cTn id="55" dur="1000" fill="hold"/>
                                        <p:tgtEl>
                                          <p:spTgt spid="2"/>
                                        </p:tgtEl>
                                        <p:attrNameLst>
                                          <p:attrName>ppt_x</p:attrName>
                                        </p:attrNameLst>
                                      </p:cBhvr>
                                      <p:tavLst>
                                        <p:tav tm="0">
                                          <p:val>
                                            <p:strVal val="#ppt_x"/>
                                          </p:val>
                                        </p:tav>
                                        <p:tav tm="100000">
                                          <p:val>
                                            <p:strVal val="#ppt_x"/>
                                          </p:val>
                                        </p:tav>
                                      </p:tavLst>
                                    </p:anim>
                                    <p:anim calcmode="lin" valueType="num">
                                      <p:cBhvr>
                                        <p:cTn id="56" dur="1000" fill="hold"/>
                                        <p:tgtEl>
                                          <p:spTgt spid="2"/>
                                        </p:tgtEl>
                                        <p:attrNameLst>
                                          <p:attrName>ppt_y</p:attrName>
                                        </p:attrNameLst>
                                      </p:cBhvr>
                                      <p:tavLst>
                                        <p:tav tm="0">
                                          <p:val>
                                            <p:strVal val="#ppt_y-.1"/>
                                          </p:val>
                                        </p:tav>
                                        <p:tav tm="100000">
                                          <p:val>
                                            <p:strVal val="#ppt_y"/>
                                          </p:val>
                                        </p:tav>
                                      </p:tavLst>
                                    </p:anim>
                                  </p:childTnLst>
                                </p:cTn>
                              </p:par>
                            </p:childTnLst>
                          </p:cTn>
                        </p:par>
                        <p:par>
                          <p:cTn id="57" fill="hold">
                            <p:stCondLst>
                              <p:cond delay="2500"/>
                            </p:stCondLst>
                            <p:childTnLst>
                              <p:par>
                                <p:cTn id="58" presetID="23" presetClass="entr" presetSubtype="16" fill="hold" grpId="0" nodeType="afterEffect">
                                  <p:stCondLst>
                                    <p:cond delay="0"/>
                                  </p:stCondLst>
                                  <p:childTnLst>
                                    <p:set>
                                      <p:cBhvr>
                                        <p:cTn id="59" dur="1" fill="hold">
                                          <p:stCondLst>
                                            <p:cond delay="0"/>
                                          </p:stCondLst>
                                        </p:cTn>
                                        <p:tgtEl>
                                          <p:spTgt spid="37"/>
                                        </p:tgtEl>
                                        <p:attrNameLst>
                                          <p:attrName>style.visibility</p:attrName>
                                        </p:attrNameLst>
                                      </p:cBhvr>
                                      <p:to>
                                        <p:strVal val="visible"/>
                                      </p:to>
                                    </p:set>
                                    <p:anim calcmode="lin" valueType="num">
                                      <p:cBhvr>
                                        <p:cTn id="60" dur="500" fill="hold"/>
                                        <p:tgtEl>
                                          <p:spTgt spid="37"/>
                                        </p:tgtEl>
                                        <p:attrNameLst>
                                          <p:attrName>ppt_w</p:attrName>
                                        </p:attrNameLst>
                                      </p:cBhvr>
                                      <p:tavLst>
                                        <p:tav tm="0">
                                          <p:val>
                                            <p:fltVal val="0"/>
                                          </p:val>
                                        </p:tav>
                                        <p:tav tm="100000">
                                          <p:val>
                                            <p:strVal val="#ppt_w"/>
                                          </p:val>
                                        </p:tav>
                                      </p:tavLst>
                                    </p:anim>
                                    <p:anim calcmode="lin" valueType="num">
                                      <p:cBhvr>
                                        <p:cTn id="61" dur="500" fill="hold"/>
                                        <p:tgtEl>
                                          <p:spTgt spid="37"/>
                                        </p:tgtEl>
                                        <p:attrNameLst>
                                          <p:attrName>ppt_h</p:attrName>
                                        </p:attrNameLst>
                                      </p:cBhvr>
                                      <p:tavLst>
                                        <p:tav tm="0">
                                          <p:val>
                                            <p:fltVal val="0"/>
                                          </p:val>
                                        </p:tav>
                                        <p:tav tm="100000">
                                          <p:val>
                                            <p:strVal val="#ppt_h"/>
                                          </p:val>
                                        </p:tav>
                                      </p:tavLst>
                                    </p:anim>
                                  </p:childTnLst>
                                </p:cTn>
                              </p:par>
                              <p:par>
                                <p:cTn id="62" presetID="42" presetClass="entr" presetSubtype="0" fill="hold" nodeType="with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fade">
                                      <p:cBhvr>
                                        <p:cTn id="64" dur="1000"/>
                                        <p:tgtEl>
                                          <p:spTgt spid="18"/>
                                        </p:tgtEl>
                                      </p:cBhvr>
                                    </p:animEffect>
                                    <p:anim calcmode="lin" valueType="num">
                                      <p:cBhvr>
                                        <p:cTn id="65" dur="1000" fill="hold"/>
                                        <p:tgtEl>
                                          <p:spTgt spid="18"/>
                                        </p:tgtEl>
                                        <p:attrNameLst>
                                          <p:attrName>ppt_x</p:attrName>
                                        </p:attrNameLst>
                                      </p:cBhvr>
                                      <p:tavLst>
                                        <p:tav tm="0">
                                          <p:val>
                                            <p:strVal val="#ppt_x"/>
                                          </p:val>
                                        </p:tav>
                                        <p:tav tm="100000">
                                          <p:val>
                                            <p:strVal val="#ppt_x"/>
                                          </p:val>
                                        </p:tav>
                                      </p:tavLst>
                                    </p:anim>
                                    <p:anim calcmode="lin" valueType="num">
                                      <p:cBhvr>
                                        <p:cTn id="66" dur="1000" fill="hold"/>
                                        <p:tgtEl>
                                          <p:spTgt spid="18"/>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0"/>
                                  </p:stCondLst>
                                  <p:childTnLst>
                                    <p:set>
                                      <p:cBhvr>
                                        <p:cTn id="68" dur="1" fill="hold">
                                          <p:stCondLst>
                                            <p:cond delay="0"/>
                                          </p:stCondLst>
                                        </p:cTn>
                                        <p:tgtEl>
                                          <p:spTgt spid="24"/>
                                        </p:tgtEl>
                                        <p:attrNameLst>
                                          <p:attrName>style.visibility</p:attrName>
                                        </p:attrNameLst>
                                      </p:cBhvr>
                                      <p:to>
                                        <p:strVal val="visible"/>
                                      </p:to>
                                    </p:set>
                                    <p:animEffect transition="in" filter="fade">
                                      <p:cBhvr>
                                        <p:cTn id="69" dur="1000"/>
                                        <p:tgtEl>
                                          <p:spTgt spid="24"/>
                                        </p:tgtEl>
                                      </p:cBhvr>
                                    </p:animEffect>
                                    <p:anim calcmode="lin" valueType="num">
                                      <p:cBhvr>
                                        <p:cTn id="70" dur="1000" fill="hold"/>
                                        <p:tgtEl>
                                          <p:spTgt spid="24"/>
                                        </p:tgtEl>
                                        <p:attrNameLst>
                                          <p:attrName>ppt_x</p:attrName>
                                        </p:attrNameLst>
                                      </p:cBhvr>
                                      <p:tavLst>
                                        <p:tav tm="0">
                                          <p:val>
                                            <p:strVal val="#ppt_x"/>
                                          </p:val>
                                        </p:tav>
                                        <p:tav tm="100000">
                                          <p:val>
                                            <p:strVal val="#ppt_x"/>
                                          </p:val>
                                        </p:tav>
                                      </p:tavLst>
                                    </p:anim>
                                    <p:anim calcmode="lin" valueType="num">
                                      <p:cBhvr>
                                        <p:cTn id="71" dur="1000" fill="hold"/>
                                        <p:tgtEl>
                                          <p:spTgt spid="24"/>
                                        </p:tgtEl>
                                        <p:attrNameLst>
                                          <p:attrName>ppt_y</p:attrName>
                                        </p:attrNameLst>
                                      </p:cBhvr>
                                      <p:tavLst>
                                        <p:tav tm="0">
                                          <p:val>
                                            <p:strVal val="#ppt_y+.1"/>
                                          </p:val>
                                        </p:tav>
                                        <p:tav tm="100000">
                                          <p:val>
                                            <p:strVal val="#ppt_y"/>
                                          </p:val>
                                        </p:tav>
                                      </p:tavLst>
                                    </p:anim>
                                  </p:childTnLst>
                                </p:cTn>
                              </p:par>
                              <p:par>
                                <p:cTn id="72" presetID="47" presetClass="entr" presetSubtype="0" fill="hold" nodeType="withEffect">
                                  <p:stCondLst>
                                    <p:cond delay="0"/>
                                  </p:stCondLst>
                                  <p:childTnLst>
                                    <p:set>
                                      <p:cBhvr>
                                        <p:cTn id="73" dur="1" fill="hold">
                                          <p:stCondLst>
                                            <p:cond delay="0"/>
                                          </p:stCondLst>
                                        </p:cTn>
                                        <p:tgtEl>
                                          <p:spTgt spid="15"/>
                                        </p:tgtEl>
                                        <p:attrNameLst>
                                          <p:attrName>style.visibility</p:attrName>
                                        </p:attrNameLst>
                                      </p:cBhvr>
                                      <p:to>
                                        <p:strVal val="visible"/>
                                      </p:to>
                                    </p:set>
                                    <p:animEffect transition="in" filter="fade">
                                      <p:cBhvr>
                                        <p:cTn id="74" dur="1000"/>
                                        <p:tgtEl>
                                          <p:spTgt spid="15"/>
                                        </p:tgtEl>
                                      </p:cBhvr>
                                    </p:animEffect>
                                    <p:anim calcmode="lin" valueType="num">
                                      <p:cBhvr>
                                        <p:cTn id="75" dur="1000" fill="hold"/>
                                        <p:tgtEl>
                                          <p:spTgt spid="15"/>
                                        </p:tgtEl>
                                        <p:attrNameLst>
                                          <p:attrName>ppt_x</p:attrName>
                                        </p:attrNameLst>
                                      </p:cBhvr>
                                      <p:tavLst>
                                        <p:tav tm="0">
                                          <p:val>
                                            <p:strVal val="#ppt_x"/>
                                          </p:val>
                                        </p:tav>
                                        <p:tav tm="100000">
                                          <p:val>
                                            <p:strVal val="#ppt_x"/>
                                          </p:val>
                                        </p:tav>
                                      </p:tavLst>
                                    </p:anim>
                                    <p:anim calcmode="lin" valueType="num">
                                      <p:cBhvr>
                                        <p:cTn id="76" dur="1000" fill="hold"/>
                                        <p:tgtEl>
                                          <p:spTgt spid="15"/>
                                        </p:tgtEl>
                                        <p:attrNameLst>
                                          <p:attrName>ppt_y</p:attrName>
                                        </p:attrNameLst>
                                      </p:cBhvr>
                                      <p:tavLst>
                                        <p:tav tm="0">
                                          <p:val>
                                            <p:strVal val="#ppt_y-.1"/>
                                          </p:val>
                                        </p:tav>
                                        <p:tav tm="100000">
                                          <p:val>
                                            <p:strVal val="#ppt_y"/>
                                          </p:val>
                                        </p:tav>
                                      </p:tavLst>
                                    </p:anim>
                                  </p:childTnLst>
                                </p:cTn>
                              </p:par>
                              <p:par>
                                <p:cTn id="77" presetID="47" presetClass="entr" presetSubtype="0" fill="hold" nodeType="with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fade">
                                      <p:cBhvr>
                                        <p:cTn id="79" dur="1000"/>
                                        <p:tgtEl>
                                          <p:spTgt spid="21"/>
                                        </p:tgtEl>
                                      </p:cBhvr>
                                    </p:animEffect>
                                    <p:anim calcmode="lin" valueType="num">
                                      <p:cBhvr>
                                        <p:cTn id="80" dur="1000" fill="hold"/>
                                        <p:tgtEl>
                                          <p:spTgt spid="21"/>
                                        </p:tgtEl>
                                        <p:attrNameLst>
                                          <p:attrName>ppt_x</p:attrName>
                                        </p:attrNameLst>
                                      </p:cBhvr>
                                      <p:tavLst>
                                        <p:tav tm="0">
                                          <p:val>
                                            <p:strVal val="#ppt_x"/>
                                          </p:val>
                                        </p:tav>
                                        <p:tav tm="100000">
                                          <p:val>
                                            <p:strVal val="#ppt_x"/>
                                          </p:val>
                                        </p:tav>
                                      </p:tavLst>
                                    </p:anim>
                                    <p:anim calcmode="lin" valueType="num">
                                      <p:cBhvr>
                                        <p:cTn id="8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p:bldP spid="12" grpId="0"/>
      <p:bldP spid="13" grpId="0"/>
      <p:bldP spid="14" grpId="0"/>
      <p:bldP spid="3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01 1"/>
          <p:cNvGrpSpPr/>
          <p:nvPr/>
        </p:nvGrpSpPr>
        <p:grpSpPr>
          <a:xfrm>
            <a:off x="4814942" y="2652812"/>
            <a:ext cx="3315365" cy="3136840"/>
            <a:chOff x="4858103" y="2228634"/>
            <a:chExt cx="3237592" cy="3063255"/>
          </a:xfrm>
        </p:grpSpPr>
        <p:grpSp>
          <p:nvGrpSpPr>
            <p:cNvPr id="3" name="Group 6"/>
            <p:cNvGrpSpPr/>
            <p:nvPr/>
          </p:nvGrpSpPr>
          <p:grpSpPr>
            <a:xfrm rot="20035724">
              <a:off x="4858103" y="2228634"/>
              <a:ext cx="3237592" cy="3063255"/>
              <a:chOff x="6053411" y="1558949"/>
              <a:chExt cx="2794841" cy="2644345"/>
            </a:xfrm>
          </p:grpSpPr>
          <p:sp>
            <p:nvSpPr>
              <p:cNvPr id="7" name="Circular Arrow 34"/>
              <p:cNvSpPr/>
              <p:nvPr/>
            </p:nvSpPr>
            <p:spPr>
              <a:xfrm rot="8459188">
                <a:off x="6134637" y="1571482"/>
                <a:ext cx="2631811" cy="2631812"/>
              </a:xfrm>
              <a:prstGeom prst="circularArrow">
                <a:avLst>
                  <a:gd name="adj1" fmla="val 24401"/>
                  <a:gd name="adj2" fmla="val 1142319"/>
                  <a:gd name="adj3" fmla="val 20457687"/>
                  <a:gd name="adj4" fmla="val 12180209"/>
                  <a:gd name="adj5" fmla="val 12500"/>
                </a:avLst>
              </a:prstGeom>
              <a:solidFill>
                <a:srgbClr val="FF0000"/>
              </a:solidFill>
              <a:ln>
                <a:solidFill>
                  <a:schemeClr val="bg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19980" tIns="119980" rIns="119980" bIns="119980" numCol="1" spcCol="1270" anchor="ctr" anchorCtr="0">
                <a:noAutofit/>
              </a:bodyPr>
              <a:lstStyle/>
              <a:p>
                <a:pPr algn="ctr" defTabSz="888903">
                  <a:lnSpc>
                    <a:spcPct val="90000"/>
                  </a:lnSpc>
                  <a:spcBef>
                    <a:spcPct val="0"/>
                  </a:spcBef>
                  <a:spcAft>
                    <a:spcPct val="35000"/>
                  </a:spcAft>
                </a:pPr>
                <a:endParaRPr lang="en-US" sz="1600">
                  <a:solidFill>
                    <a:schemeClr val="bg1"/>
                  </a:solidFill>
                  <a:sym typeface="Segoe UI"/>
                </a:endParaRPr>
              </a:p>
            </p:txBody>
          </p:sp>
          <p:sp>
            <p:nvSpPr>
              <p:cNvPr id="8" name="01 35"/>
              <p:cNvSpPr/>
              <p:nvPr/>
            </p:nvSpPr>
            <p:spPr>
              <a:xfrm rot="670301">
                <a:off x="6657507" y="1558949"/>
                <a:ext cx="2190745" cy="1374874"/>
              </a:xfrm>
              <a:custGeom>
                <a:avLst/>
                <a:gdLst>
                  <a:gd name="connsiteX0" fmla="*/ 245090 w 4038600"/>
                  <a:gd name="connsiteY0" fmla="*/ 2957942 h 4038600"/>
                  <a:gd name="connsiteX1" fmla="*/ 409203 w 4038600"/>
                  <a:gd name="connsiteY1" fmla="*/ 820777 h 4038600"/>
                  <a:gd name="connsiteX2" fmla="*/ 2409424 w 4038600"/>
                  <a:gd name="connsiteY2" fmla="*/ 50373 h 4038600"/>
                  <a:gd name="connsiteX3" fmla="*/ 3964758 w 4038600"/>
                  <a:gd name="connsiteY3" fmla="*/ 1525277 h 4038600"/>
                  <a:gd name="connsiteX4" fmla="*/ 3964757 w 4038600"/>
                  <a:gd name="connsiteY4" fmla="*/ 1525274 h 4038600"/>
                  <a:gd name="connsiteX5" fmla="*/ 3533775 w 4038600"/>
                  <a:gd name="connsiteY5" fmla="*/ 2019303 h 4038600"/>
                  <a:gd name="connsiteX6" fmla="*/ 2913670 w 4038600"/>
                  <a:gd name="connsiteY6" fmla="*/ 1525271 h 4038600"/>
                  <a:gd name="connsiteX7" fmla="*/ 2913670 w 4038600"/>
                  <a:gd name="connsiteY7" fmla="*/ 1525271 h 4038600"/>
                  <a:gd name="connsiteX8" fmla="*/ 1533361 w 4038600"/>
                  <a:gd name="connsiteY8" fmla="*/ 1120504 h 4038600"/>
                  <a:gd name="connsiteX9" fmla="*/ 1116155 w 4038600"/>
                  <a:gd name="connsiteY9" fmla="*/ 2497104 h 4038600"/>
                  <a:gd name="connsiteX10" fmla="*/ 245090 w 4038600"/>
                  <a:gd name="connsiteY10" fmla="*/ 2957942 h 4038600"/>
                  <a:gd name="connsiteX0" fmla="*/ 362087 w 4081755"/>
                  <a:gd name="connsiteY0" fmla="*/ 3058062 h 3058062"/>
                  <a:gd name="connsiteX1" fmla="*/ 526200 w 4081755"/>
                  <a:gd name="connsiteY1" fmla="*/ 920897 h 3058062"/>
                  <a:gd name="connsiteX2" fmla="*/ 2526421 w 4081755"/>
                  <a:gd name="connsiteY2" fmla="*/ 150493 h 3058062"/>
                  <a:gd name="connsiteX3" fmla="*/ 4081755 w 4081755"/>
                  <a:gd name="connsiteY3" fmla="*/ 1625397 h 3058062"/>
                  <a:gd name="connsiteX4" fmla="*/ 4081754 w 4081755"/>
                  <a:gd name="connsiteY4" fmla="*/ 1625394 h 3058062"/>
                  <a:gd name="connsiteX5" fmla="*/ 3650772 w 4081755"/>
                  <a:gd name="connsiteY5" fmla="*/ 2119423 h 3058062"/>
                  <a:gd name="connsiteX6" fmla="*/ 3030667 w 4081755"/>
                  <a:gd name="connsiteY6" fmla="*/ 1625391 h 3058062"/>
                  <a:gd name="connsiteX7" fmla="*/ 3030667 w 4081755"/>
                  <a:gd name="connsiteY7" fmla="*/ 1625391 h 3058062"/>
                  <a:gd name="connsiteX8" fmla="*/ 1650358 w 4081755"/>
                  <a:gd name="connsiteY8" fmla="*/ 1220624 h 3058062"/>
                  <a:gd name="connsiteX9" fmla="*/ 1233152 w 4081755"/>
                  <a:gd name="connsiteY9" fmla="*/ 2597224 h 3058062"/>
                  <a:gd name="connsiteX10" fmla="*/ 615332 w 4081755"/>
                  <a:gd name="connsiteY10" fmla="*/ 2122589 h 3058062"/>
                  <a:gd name="connsiteX11" fmla="*/ 362087 w 4081755"/>
                  <a:gd name="connsiteY11" fmla="*/ 3058062 h 3058062"/>
                  <a:gd name="connsiteX0" fmla="*/ 224798 w 3944466"/>
                  <a:gd name="connsiteY0" fmla="*/ 3058062 h 3094100"/>
                  <a:gd name="connsiteX1" fmla="*/ 55665 w 3944466"/>
                  <a:gd name="connsiteY1" fmla="*/ 2618995 h 3094100"/>
                  <a:gd name="connsiteX2" fmla="*/ 388911 w 3944466"/>
                  <a:gd name="connsiteY2" fmla="*/ 920897 h 3094100"/>
                  <a:gd name="connsiteX3" fmla="*/ 2389132 w 3944466"/>
                  <a:gd name="connsiteY3" fmla="*/ 150493 h 3094100"/>
                  <a:gd name="connsiteX4" fmla="*/ 3944466 w 3944466"/>
                  <a:gd name="connsiteY4" fmla="*/ 1625397 h 3094100"/>
                  <a:gd name="connsiteX5" fmla="*/ 3944465 w 3944466"/>
                  <a:gd name="connsiteY5" fmla="*/ 1625394 h 3094100"/>
                  <a:gd name="connsiteX6" fmla="*/ 3513483 w 3944466"/>
                  <a:gd name="connsiteY6" fmla="*/ 2119423 h 3094100"/>
                  <a:gd name="connsiteX7" fmla="*/ 2893378 w 3944466"/>
                  <a:gd name="connsiteY7" fmla="*/ 1625391 h 3094100"/>
                  <a:gd name="connsiteX8" fmla="*/ 2893378 w 3944466"/>
                  <a:gd name="connsiteY8" fmla="*/ 1625391 h 3094100"/>
                  <a:gd name="connsiteX9" fmla="*/ 1513069 w 3944466"/>
                  <a:gd name="connsiteY9" fmla="*/ 1220624 h 3094100"/>
                  <a:gd name="connsiteX10" fmla="*/ 1095863 w 3944466"/>
                  <a:gd name="connsiteY10" fmla="*/ 2597224 h 3094100"/>
                  <a:gd name="connsiteX11" fmla="*/ 478043 w 3944466"/>
                  <a:gd name="connsiteY11" fmla="*/ 2122589 h 3094100"/>
                  <a:gd name="connsiteX12" fmla="*/ 224798 w 3944466"/>
                  <a:gd name="connsiteY12" fmla="*/ 3058062 h 3094100"/>
                  <a:gd name="connsiteX0" fmla="*/ 478043 w 3944466"/>
                  <a:gd name="connsiteY0" fmla="*/ 2122589 h 2618995"/>
                  <a:gd name="connsiteX1" fmla="*/ 55665 w 3944466"/>
                  <a:gd name="connsiteY1" fmla="*/ 2618995 h 2618995"/>
                  <a:gd name="connsiteX2" fmla="*/ 388911 w 3944466"/>
                  <a:gd name="connsiteY2" fmla="*/ 920897 h 2618995"/>
                  <a:gd name="connsiteX3" fmla="*/ 2389132 w 3944466"/>
                  <a:gd name="connsiteY3" fmla="*/ 150493 h 2618995"/>
                  <a:gd name="connsiteX4" fmla="*/ 3944466 w 3944466"/>
                  <a:gd name="connsiteY4" fmla="*/ 1625397 h 2618995"/>
                  <a:gd name="connsiteX5" fmla="*/ 3944465 w 3944466"/>
                  <a:gd name="connsiteY5" fmla="*/ 1625394 h 2618995"/>
                  <a:gd name="connsiteX6" fmla="*/ 3513483 w 3944466"/>
                  <a:gd name="connsiteY6" fmla="*/ 2119423 h 2618995"/>
                  <a:gd name="connsiteX7" fmla="*/ 2893378 w 3944466"/>
                  <a:gd name="connsiteY7" fmla="*/ 1625391 h 2618995"/>
                  <a:gd name="connsiteX8" fmla="*/ 2893378 w 3944466"/>
                  <a:gd name="connsiteY8" fmla="*/ 1625391 h 2618995"/>
                  <a:gd name="connsiteX9" fmla="*/ 1513069 w 3944466"/>
                  <a:gd name="connsiteY9" fmla="*/ 1220624 h 2618995"/>
                  <a:gd name="connsiteX10" fmla="*/ 1095863 w 3944466"/>
                  <a:gd name="connsiteY10" fmla="*/ 2597224 h 2618995"/>
                  <a:gd name="connsiteX11" fmla="*/ 478043 w 3944466"/>
                  <a:gd name="connsiteY11" fmla="*/ 2122589 h 2618995"/>
                  <a:gd name="connsiteX0" fmla="*/ 555165 w 4021588"/>
                  <a:gd name="connsiteY0" fmla="*/ 2122589 h 2618995"/>
                  <a:gd name="connsiteX1" fmla="*/ 132787 w 4021588"/>
                  <a:gd name="connsiteY1" fmla="*/ 2618995 h 2618995"/>
                  <a:gd name="connsiteX2" fmla="*/ 466033 w 4021588"/>
                  <a:gd name="connsiteY2" fmla="*/ 920897 h 2618995"/>
                  <a:gd name="connsiteX3" fmla="*/ 2466254 w 4021588"/>
                  <a:gd name="connsiteY3" fmla="*/ 150493 h 2618995"/>
                  <a:gd name="connsiteX4" fmla="*/ 4021588 w 4021588"/>
                  <a:gd name="connsiteY4" fmla="*/ 1625397 h 2618995"/>
                  <a:gd name="connsiteX5" fmla="*/ 4021587 w 4021588"/>
                  <a:gd name="connsiteY5" fmla="*/ 1625394 h 2618995"/>
                  <a:gd name="connsiteX6" fmla="*/ 3590605 w 4021588"/>
                  <a:gd name="connsiteY6" fmla="*/ 2119423 h 2618995"/>
                  <a:gd name="connsiteX7" fmla="*/ 2970500 w 4021588"/>
                  <a:gd name="connsiteY7" fmla="*/ 1625391 h 2618995"/>
                  <a:gd name="connsiteX8" fmla="*/ 2970500 w 4021588"/>
                  <a:gd name="connsiteY8" fmla="*/ 1625391 h 2618995"/>
                  <a:gd name="connsiteX9" fmla="*/ 1590191 w 4021588"/>
                  <a:gd name="connsiteY9" fmla="*/ 1220624 h 2618995"/>
                  <a:gd name="connsiteX10" fmla="*/ 1172985 w 4021588"/>
                  <a:gd name="connsiteY10" fmla="*/ 2597224 h 2618995"/>
                  <a:gd name="connsiteX11" fmla="*/ 555165 w 4021588"/>
                  <a:gd name="connsiteY11" fmla="*/ 2122589 h 2618995"/>
                  <a:gd name="connsiteX0" fmla="*/ 555165 w 4021588"/>
                  <a:gd name="connsiteY0" fmla="*/ 2122589 h 2618995"/>
                  <a:gd name="connsiteX1" fmla="*/ 132787 w 4021588"/>
                  <a:gd name="connsiteY1" fmla="*/ 2618995 h 2618995"/>
                  <a:gd name="connsiteX2" fmla="*/ 466033 w 4021588"/>
                  <a:gd name="connsiteY2" fmla="*/ 920897 h 2618995"/>
                  <a:gd name="connsiteX3" fmla="*/ 2466254 w 4021588"/>
                  <a:gd name="connsiteY3" fmla="*/ 150493 h 2618995"/>
                  <a:gd name="connsiteX4" fmla="*/ 4021588 w 4021588"/>
                  <a:gd name="connsiteY4" fmla="*/ 1625397 h 2618995"/>
                  <a:gd name="connsiteX5" fmla="*/ 4021587 w 4021588"/>
                  <a:gd name="connsiteY5" fmla="*/ 1625394 h 2618995"/>
                  <a:gd name="connsiteX6" fmla="*/ 3590605 w 4021588"/>
                  <a:gd name="connsiteY6" fmla="*/ 2119423 h 2618995"/>
                  <a:gd name="connsiteX7" fmla="*/ 2970500 w 4021588"/>
                  <a:gd name="connsiteY7" fmla="*/ 1625391 h 2618995"/>
                  <a:gd name="connsiteX8" fmla="*/ 2970500 w 4021588"/>
                  <a:gd name="connsiteY8" fmla="*/ 1625391 h 2618995"/>
                  <a:gd name="connsiteX9" fmla="*/ 1590191 w 4021588"/>
                  <a:gd name="connsiteY9" fmla="*/ 1220624 h 2618995"/>
                  <a:gd name="connsiteX10" fmla="*/ 1172985 w 4021588"/>
                  <a:gd name="connsiteY10" fmla="*/ 2597224 h 2618995"/>
                  <a:gd name="connsiteX11" fmla="*/ 555165 w 4021588"/>
                  <a:gd name="connsiteY11" fmla="*/ 2122589 h 2618995"/>
                  <a:gd name="connsiteX0" fmla="*/ 555165 w 4021588"/>
                  <a:gd name="connsiteY0" fmla="*/ 2122589 h 2618995"/>
                  <a:gd name="connsiteX1" fmla="*/ 132787 w 4021588"/>
                  <a:gd name="connsiteY1" fmla="*/ 2618995 h 2618995"/>
                  <a:gd name="connsiteX2" fmla="*/ 466033 w 4021588"/>
                  <a:gd name="connsiteY2" fmla="*/ 920897 h 2618995"/>
                  <a:gd name="connsiteX3" fmla="*/ 2466254 w 4021588"/>
                  <a:gd name="connsiteY3" fmla="*/ 150493 h 2618995"/>
                  <a:gd name="connsiteX4" fmla="*/ 4021588 w 4021588"/>
                  <a:gd name="connsiteY4" fmla="*/ 1625397 h 2618995"/>
                  <a:gd name="connsiteX5" fmla="*/ 4021587 w 4021588"/>
                  <a:gd name="connsiteY5" fmla="*/ 1625394 h 2618995"/>
                  <a:gd name="connsiteX6" fmla="*/ 3590605 w 4021588"/>
                  <a:gd name="connsiteY6" fmla="*/ 2119423 h 2618995"/>
                  <a:gd name="connsiteX7" fmla="*/ 2970500 w 4021588"/>
                  <a:gd name="connsiteY7" fmla="*/ 1625391 h 2618995"/>
                  <a:gd name="connsiteX8" fmla="*/ 2970500 w 4021588"/>
                  <a:gd name="connsiteY8" fmla="*/ 1625391 h 2618995"/>
                  <a:gd name="connsiteX9" fmla="*/ 1590191 w 4021588"/>
                  <a:gd name="connsiteY9" fmla="*/ 1220624 h 2618995"/>
                  <a:gd name="connsiteX10" fmla="*/ 1172985 w 4021588"/>
                  <a:gd name="connsiteY10" fmla="*/ 2597224 h 2618995"/>
                  <a:gd name="connsiteX11" fmla="*/ 555165 w 4021588"/>
                  <a:gd name="connsiteY11" fmla="*/ 2122589 h 2618995"/>
                  <a:gd name="connsiteX0" fmla="*/ 535167 w 4001590"/>
                  <a:gd name="connsiteY0" fmla="*/ 2122589 h 2618995"/>
                  <a:gd name="connsiteX1" fmla="*/ 112789 w 4001590"/>
                  <a:gd name="connsiteY1" fmla="*/ 2618995 h 2618995"/>
                  <a:gd name="connsiteX2" fmla="*/ 446035 w 4001590"/>
                  <a:gd name="connsiteY2" fmla="*/ 920897 h 2618995"/>
                  <a:gd name="connsiteX3" fmla="*/ 2446256 w 4001590"/>
                  <a:gd name="connsiteY3" fmla="*/ 150493 h 2618995"/>
                  <a:gd name="connsiteX4" fmla="*/ 4001590 w 4001590"/>
                  <a:gd name="connsiteY4" fmla="*/ 1625397 h 2618995"/>
                  <a:gd name="connsiteX5" fmla="*/ 4001589 w 4001590"/>
                  <a:gd name="connsiteY5" fmla="*/ 1625394 h 2618995"/>
                  <a:gd name="connsiteX6" fmla="*/ 3570607 w 4001590"/>
                  <a:gd name="connsiteY6" fmla="*/ 2119423 h 2618995"/>
                  <a:gd name="connsiteX7" fmla="*/ 2950502 w 4001590"/>
                  <a:gd name="connsiteY7" fmla="*/ 1625391 h 2618995"/>
                  <a:gd name="connsiteX8" fmla="*/ 2950502 w 4001590"/>
                  <a:gd name="connsiteY8" fmla="*/ 1625391 h 2618995"/>
                  <a:gd name="connsiteX9" fmla="*/ 1570193 w 4001590"/>
                  <a:gd name="connsiteY9" fmla="*/ 1220624 h 2618995"/>
                  <a:gd name="connsiteX10" fmla="*/ 1152987 w 4001590"/>
                  <a:gd name="connsiteY10" fmla="*/ 2597224 h 2618995"/>
                  <a:gd name="connsiteX11" fmla="*/ 535167 w 4001590"/>
                  <a:gd name="connsiteY11" fmla="*/ 2122589 h 2618995"/>
                  <a:gd name="connsiteX0" fmla="*/ 535167 w 4001590"/>
                  <a:gd name="connsiteY0" fmla="*/ 2122589 h 2618995"/>
                  <a:gd name="connsiteX1" fmla="*/ 112789 w 4001590"/>
                  <a:gd name="connsiteY1" fmla="*/ 2618995 h 2618995"/>
                  <a:gd name="connsiteX2" fmla="*/ 446035 w 4001590"/>
                  <a:gd name="connsiteY2" fmla="*/ 920897 h 2618995"/>
                  <a:gd name="connsiteX3" fmla="*/ 2446256 w 4001590"/>
                  <a:gd name="connsiteY3" fmla="*/ 150493 h 2618995"/>
                  <a:gd name="connsiteX4" fmla="*/ 4001590 w 4001590"/>
                  <a:gd name="connsiteY4" fmla="*/ 1625397 h 2618995"/>
                  <a:gd name="connsiteX5" fmla="*/ 4001589 w 4001590"/>
                  <a:gd name="connsiteY5" fmla="*/ 1625394 h 2618995"/>
                  <a:gd name="connsiteX6" fmla="*/ 3570607 w 4001590"/>
                  <a:gd name="connsiteY6" fmla="*/ 2119423 h 2618995"/>
                  <a:gd name="connsiteX7" fmla="*/ 2950502 w 4001590"/>
                  <a:gd name="connsiteY7" fmla="*/ 1625391 h 2618995"/>
                  <a:gd name="connsiteX8" fmla="*/ 2950502 w 4001590"/>
                  <a:gd name="connsiteY8" fmla="*/ 1625391 h 2618995"/>
                  <a:gd name="connsiteX9" fmla="*/ 1570193 w 4001590"/>
                  <a:gd name="connsiteY9" fmla="*/ 1220624 h 2618995"/>
                  <a:gd name="connsiteX10" fmla="*/ 1152987 w 4001590"/>
                  <a:gd name="connsiteY10" fmla="*/ 2597224 h 2618995"/>
                  <a:gd name="connsiteX11" fmla="*/ 535167 w 4001590"/>
                  <a:gd name="connsiteY11" fmla="*/ 2122589 h 2618995"/>
                  <a:gd name="connsiteX0" fmla="*/ 535167 w 4001590"/>
                  <a:gd name="connsiteY0" fmla="*/ 2122589 h 2618995"/>
                  <a:gd name="connsiteX1" fmla="*/ 112789 w 4001590"/>
                  <a:gd name="connsiteY1" fmla="*/ 2618995 h 2618995"/>
                  <a:gd name="connsiteX2" fmla="*/ 446035 w 4001590"/>
                  <a:gd name="connsiteY2" fmla="*/ 920897 h 2618995"/>
                  <a:gd name="connsiteX3" fmla="*/ 2446256 w 4001590"/>
                  <a:gd name="connsiteY3" fmla="*/ 150493 h 2618995"/>
                  <a:gd name="connsiteX4" fmla="*/ 4001590 w 4001590"/>
                  <a:gd name="connsiteY4" fmla="*/ 1625397 h 2618995"/>
                  <a:gd name="connsiteX5" fmla="*/ 4001589 w 4001590"/>
                  <a:gd name="connsiteY5" fmla="*/ 1625394 h 2618995"/>
                  <a:gd name="connsiteX6" fmla="*/ 3570607 w 4001590"/>
                  <a:gd name="connsiteY6" fmla="*/ 2119423 h 2618995"/>
                  <a:gd name="connsiteX7" fmla="*/ 2950502 w 4001590"/>
                  <a:gd name="connsiteY7" fmla="*/ 1625391 h 2618995"/>
                  <a:gd name="connsiteX8" fmla="*/ 2950502 w 4001590"/>
                  <a:gd name="connsiteY8" fmla="*/ 1625391 h 2618995"/>
                  <a:gd name="connsiteX9" fmla="*/ 1570193 w 4001590"/>
                  <a:gd name="connsiteY9" fmla="*/ 1220624 h 2618995"/>
                  <a:gd name="connsiteX10" fmla="*/ 1152987 w 4001590"/>
                  <a:gd name="connsiteY10" fmla="*/ 2597224 h 2618995"/>
                  <a:gd name="connsiteX11" fmla="*/ 535167 w 4001590"/>
                  <a:gd name="connsiteY11" fmla="*/ 2122589 h 2618995"/>
                  <a:gd name="connsiteX0" fmla="*/ 535167 w 4001590"/>
                  <a:gd name="connsiteY0" fmla="*/ 2122589 h 2618995"/>
                  <a:gd name="connsiteX1" fmla="*/ 112789 w 4001590"/>
                  <a:gd name="connsiteY1" fmla="*/ 2618995 h 2618995"/>
                  <a:gd name="connsiteX2" fmla="*/ 446035 w 4001590"/>
                  <a:gd name="connsiteY2" fmla="*/ 920897 h 2618995"/>
                  <a:gd name="connsiteX3" fmla="*/ 2446256 w 4001590"/>
                  <a:gd name="connsiteY3" fmla="*/ 150493 h 2618995"/>
                  <a:gd name="connsiteX4" fmla="*/ 4001590 w 4001590"/>
                  <a:gd name="connsiteY4" fmla="*/ 1625397 h 2618995"/>
                  <a:gd name="connsiteX5" fmla="*/ 4001589 w 4001590"/>
                  <a:gd name="connsiteY5" fmla="*/ 1625394 h 2618995"/>
                  <a:gd name="connsiteX6" fmla="*/ 3570607 w 4001590"/>
                  <a:gd name="connsiteY6" fmla="*/ 2119423 h 2618995"/>
                  <a:gd name="connsiteX7" fmla="*/ 2950502 w 4001590"/>
                  <a:gd name="connsiteY7" fmla="*/ 1625391 h 2618995"/>
                  <a:gd name="connsiteX8" fmla="*/ 2950502 w 4001590"/>
                  <a:gd name="connsiteY8" fmla="*/ 1625391 h 2618995"/>
                  <a:gd name="connsiteX9" fmla="*/ 1570193 w 4001590"/>
                  <a:gd name="connsiteY9" fmla="*/ 1220624 h 2618995"/>
                  <a:gd name="connsiteX10" fmla="*/ 1152987 w 4001590"/>
                  <a:gd name="connsiteY10" fmla="*/ 2597224 h 2618995"/>
                  <a:gd name="connsiteX11" fmla="*/ 535167 w 4001590"/>
                  <a:gd name="connsiteY11" fmla="*/ 2122589 h 2618995"/>
                  <a:gd name="connsiteX0" fmla="*/ 89132 w 3555555"/>
                  <a:gd name="connsiteY0" fmla="*/ 2122589 h 2597224"/>
                  <a:gd name="connsiteX1" fmla="*/ 0 w 3555555"/>
                  <a:gd name="connsiteY1" fmla="*/ 920897 h 2597224"/>
                  <a:gd name="connsiteX2" fmla="*/ 2000221 w 3555555"/>
                  <a:gd name="connsiteY2" fmla="*/ 150493 h 2597224"/>
                  <a:gd name="connsiteX3" fmla="*/ 3555555 w 3555555"/>
                  <a:gd name="connsiteY3" fmla="*/ 1625397 h 2597224"/>
                  <a:gd name="connsiteX4" fmla="*/ 3555554 w 3555555"/>
                  <a:gd name="connsiteY4" fmla="*/ 1625394 h 2597224"/>
                  <a:gd name="connsiteX5" fmla="*/ 3124572 w 3555555"/>
                  <a:gd name="connsiteY5" fmla="*/ 2119423 h 2597224"/>
                  <a:gd name="connsiteX6" fmla="*/ 2504467 w 3555555"/>
                  <a:gd name="connsiteY6" fmla="*/ 1625391 h 2597224"/>
                  <a:gd name="connsiteX7" fmla="*/ 2504467 w 3555555"/>
                  <a:gd name="connsiteY7" fmla="*/ 1625391 h 2597224"/>
                  <a:gd name="connsiteX8" fmla="*/ 1124158 w 3555555"/>
                  <a:gd name="connsiteY8" fmla="*/ 1220624 h 2597224"/>
                  <a:gd name="connsiteX9" fmla="*/ 706952 w 3555555"/>
                  <a:gd name="connsiteY9" fmla="*/ 2597224 h 2597224"/>
                  <a:gd name="connsiteX10" fmla="*/ 89132 w 3555555"/>
                  <a:gd name="connsiteY10" fmla="*/ 2122589 h 2597224"/>
                  <a:gd name="connsiteX0" fmla="*/ 706952 w 3555555"/>
                  <a:gd name="connsiteY0" fmla="*/ 2597224 h 2597224"/>
                  <a:gd name="connsiteX1" fmla="*/ 0 w 3555555"/>
                  <a:gd name="connsiteY1" fmla="*/ 920897 h 2597224"/>
                  <a:gd name="connsiteX2" fmla="*/ 2000221 w 3555555"/>
                  <a:gd name="connsiteY2" fmla="*/ 150493 h 2597224"/>
                  <a:gd name="connsiteX3" fmla="*/ 3555555 w 3555555"/>
                  <a:gd name="connsiteY3" fmla="*/ 1625397 h 2597224"/>
                  <a:gd name="connsiteX4" fmla="*/ 3555554 w 3555555"/>
                  <a:gd name="connsiteY4" fmla="*/ 1625394 h 2597224"/>
                  <a:gd name="connsiteX5" fmla="*/ 3124572 w 3555555"/>
                  <a:gd name="connsiteY5" fmla="*/ 2119423 h 2597224"/>
                  <a:gd name="connsiteX6" fmla="*/ 2504467 w 3555555"/>
                  <a:gd name="connsiteY6" fmla="*/ 1625391 h 2597224"/>
                  <a:gd name="connsiteX7" fmla="*/ 2504467 w 3555555"/>
                  <a:gd name="connsiteY7" fmla="*/ 1625391 h 2597224"/>
                  <a:gd name="connsiteX8" fmla="*/ 1124158 w 3555555"/>
                  <a:gd name="connsiteY8" fmla="*/ 1220624 h 2597224"/>
                  <a:gd name="connsiteX9" fmla="*/ 706952 w 3555555"/>
                  <a:gd name="connsiteY9" fmla="*/ 2597224 h 2597224"/>
                  <a:gd name="connsiteX0" fmla="*/ 1270168 w 3701565"/>
                  <a:gd name="connsiteY0" fmla="*/ 1220624 h 2119423"/>
                  <a:gd name="connsiteX1" fmla="*/ 146010 w 3701565"/>
                  <a:gd name="connsiteY1" fmla="*/ 920897 h 2119423"/>
                  <a:gd name="connsiteX2" fmla="*/ 2146231 w 3701565"/>
                  <a:gd name="connsiteY2" fmla="*/ 150493 h 2119423"/>
                  <a:gd name="connsiteX3" fmla="*/ 3701565 w 3701565"/>
                  <a:gd name="connsiteY3" fmla="*/ 1625397 h 2119423"/>
                  <a:gd name="connsiteX4" fmla="*/ 3701564 w 3701565"/>
                  <a:gd name="connsiteY4" fmla="*/ 1625394 h 2119423"/>
                  <a:gd name="connsiteX5" fmla="*/ 3270582 w 3701565"/>
                  <a:gd name="connsiteY5" fmla="*/ 2119423 h 2119423"/>
                  <a:gd name="connsiteX6" fmla="*/ 2650477 w 3701565"/>
                  <a:gd name="connsiteY6" fmla="*/ 1625391 h 2119423"/>
                  <a:gd name="connsiteX7" fmla="*/ 2650477 w 3701565"/>
                  <a:gd name="connsiteY7" fmla="*/ 1625391 h 2119423"/>
                  <a:gd name="connsiteX8" fmla="*/ 1270168 w 3701565"/>
                  <a:gd name="connsiteY8" fmla="*/ 1220624 h 2119423"/>
                  <a:gd name="connsiteX0" fmla="*/ 1014361 w 3752727"/>
                  <a:gd name="connsiteY0" fmla="*/ 1475427 h 2119423"/>
                  <a:gd name="connsiteX1" fmla="*/ 197172 w 3752727"/>
                  <a:gd name="connsiteY1" fmla="*/ 920897 h 2119423"/>
                  <a:gd name="connsiteX2" fmla="*/ 2197393 w 3752727"/>
                  <a:gd name="connsiteY2" fmla="*/ 150493 h 2119423"/>
                  <a:gd name="connsiteX3" fmla="*/ 3752727 w 3752727"/>
                  <a:gd name="connsiteY3" fmla="*/ 1625397 h 2119423"/>
                  <a:gd name="connsiteX4" fmla="*/ 3752726 w 3752727"/>
                  <a:gd name="connsiteY4" fmla="*/ 1625394 h 2119423"/>
                  <a:gd name="connsiteX5" fmla="*/ 3321744 w 3752727"/>
                  <a:gd name="connsiteY5" fmla="*/ 2119423 h 2119423"/>
                  <a:gd name="connsiteX6" fmla="*/ 2701639 w 3752727"/>
                  <a:gd name="connsiteY6" fmla="*/ 1625391 h 2119423"/>
                  <a:gd name="connsiteX7" fmla="*/ 2701639 w 3752727"/>
                  <a:gd name="connsiteY7" fmla="*/ 1625391 h 2119423"/>
                  <a:gd name="connsiteX8" fmla="*/ 1014361 w 3752727"/>
                  <a:gd name="connsiteY8" fmla="*/ 1475427 h 2119423"/>
                  <a:gd name="connsiteX0" fmla="*/ 1014361 w 3752727"/>
                  <a:gd name="connsiteY0" fmla="*/ 1475427 h 2119423"/>
                  <a:gd name="connsiteX1" fmla="*/ 197172 w 3752727"/>
                  <a:gd name="connsiteY1" fmla="*/ 920897 h 2119423"/>
                  <a:gd name="connsiteX2" fmla="*/ 2197393 w 3752727"/>
                  <a:gd name="connsiteY2" fmla="*/ 150493 h 2119423"/>
                  <a:gd name="connsiteX3" fmla="*/ 3752727 w 3752727"/>
                  <a:gd name="connsiteY3" fmla="*/ 1625397 h 2119423"/>
                  <a:gd name="connsiteX4" fmla="*/ 3752726 w 3752727"/>
                  <a:gd name="connsiteY4" fmla="*/ 1625394 h 2119423"/>
                  <a:gd name="connsiteX5" fmla="*/ 3321744 w 3752727"/>
                  <a:gd name="connsiteY5" fmla="*/ 2119423 h 2119423"/>
                  <a:gd name="connsiteX6" fmla="*/ 2701639 w 3752727"/>
                  <a:gd name="connsiteY6" fmla="*/ 1625391 h 2119423"/>
                  <a:gd name="connsiteX7" fmla="*/ 2701639 w 3752727"/>
                  <a:gd name="connsiteY7" fmla="*/ 1625391 h 2119423"/>
                  <a:gd name="connsiteX8" fmla="*/ 1014361 w 3752727"/>
                  <a:gd name="connsiteY8" fmla="*/ 1475427 h 2119423"/>
                  <a:gd name="connsiteX0" fmla="*/ 587314 w 3325680"/>
                  <a:gd name="connsiteY0" fmla="*/ 1521133 h 2165129"/>
                  <a:gd name="connsiteX1" fmla="*/ 197172 w 3325680"/>
                  <a:gd name="connsiteY1" fmla="*/ 493906 h 2165129"/>
                  <a:gd name="connsiteX2" fmla="*/ 1770346 w 3325680"/>
                  <a:gd name="connsiteY2" fmla="*/ 196199 h 2165129"/>
                  <a:gd name="connsiteX3" fmla="*/ 3325680 w 3325680"/>
                  <a:gd name="connsiteY3" fmla="*/ 1671103 h 2165129"/>
                  <a:gd name="connsiteX4" fmla="*/ 3325679 w 3325680"/>
                  <a:gd name="connsiteY4" fmla="*/ 1671100 h 2165129"/>
                  <a:gd name="connsiteX5" fmla="*/ 2894697 w 3325680"/>
                  <a:gd name="connsiteY5" fmla="*/ 2165129 h 2165129"/>
                  <a:gd name="connsiteX6" fmla="*/ 2274592 w 3325680"/>
                  <a:gd name="connsiteY6" fmla="*/ 1671097 h 2165129"/>
                  <a:gd name="connsiteX7" fmla="*/ 2274592 w 3325680"/>
                  <a:gd name="connsiteY7" fmla="*/ 1671097 h 2165129"/>
                  <a:gd name="connsiteX8" fmla="*/ 587314 w 3325680"/>
                  <a:gd name="connsiteY8" fmla="*/ 1521133 h 2165129"/>
                  <a:gd name="connsiteX0" fmla="*/ 587314 w 3325680"/>
                  <a:gd name="connsiteY0" fmla="*/ 1521133 h 2165129"/>
                  <a:gd name="connsiteX1" fmla="*/ 197172 w 3325680"/>
                  <a:gd name="connsiteY1" fmla="*/ 493906 h 2165129"/>
                  <a:gd name="connsiteX2" fmla="*/ 1770346 w 3325680"/>
                  <a:gd name="connsiteY2" fmla="*/ 196199 h 2165129"/>
                  <a:gd name="connsiteX3" fmla="*/ 3325680 w 3325680"/>
                  <a:gd name="connsiteY3" fmla="*/ 1671103 h 2165129"/>
                  <a:gd name="connsiteX4" fmla="*/ 3325679 w 3325680"/>
                  <a:gd name="connsiteY4" fmla="*/ 1671100 h 2165129"/>
                  <a:gd name="connsiteX5" fmla="*/ 2894697 w 3325680"/>
                  <a:gd name="connsiteY5" fmla="*/ 2165129 h 2165129"/>
                  <a:gd name="connsiteX6" fmla="*/ 2274592 w 3325680"/>
                  <a:gd name="connsiteY6" fmla="*/ 1671097 h 2165129"/>
                  <a:gd name="connsiteX7" fmla="*/ 2274592 w 3325680"/>
                  <a:gd name="connsiteY7" fmla="*/ 1671097 h 2165129"/>
                  <a:gd name="connsiteX8" fmla="*/ 587314 w 3325680"/>
                  <a:gd name="connsiteY8" fmla="*/ 1521133 h 2165129"/>
                  <a:gd name="connsiteX0" fmla="*/ 623403 w 3361769"/>
                  <a:gd name="connsiteY0" fmla="*/ 1505706 h 2149702"/>
                  <a:gd name="connsiteX1" fmla="*/ 197172 w 3361769"/>
                  <a:gd name="connsiteY1" fmla="*/ 571046 h 2149702"/>
                  <a:gd name="connsiteX2" fmla="*/ 1806435 w 3361769"/>
                  <a:gd name="connsiteY2" fmla="*/ 180772 h 2149702"/>
                  <a:gd name="connsiteX3" fmla="*/ 3361769 w 3361769"/>
                  <a:gd name="connsiteY3" fmla="*/ 1655676 h 2149702"/>
                  <a:gd name="connsiteX4" fmla="*/ 3361768 w 3361769"/>
                  <a:gd name="connsiteY4" fmla="*/ 1655673 h 2149702"/>
                  <a:gd name="connsiteX5" fmla="*/ 2930786 w 3361769"/>
                  <a:gd name="connsiteY5" fmla="*/ 2149702 h 2149702"/>
                  <a:gd name="connsiteX6" fmla="*/ 2310681 w 3361769"/>
                  <a:gd name="connsiteY6" fmla="*/ 1655670 h 2149702"/>
                  <a:gd name="connsiteX7" fmla="*/ 2310681 w 3361769"/>
                  <a:gd name="connsiteY7" fmla="*/ 1655670 h 2149702"/>
                  <a:gd name="connsiteX8" fmla="*/ 623403 w 3361769"/>
                  <a:gd name="connsiteY8" fmla="*/ 1505706 h 2149702"/>
                  <a:gd name="connsiteX0" fmla="*/ 623403 w 3361769"/>
                  <a:gd name="connsiteY0" fmla="*/ 1505706 h 2149702"/>
                  <a:gd name="connsiteX1" fmla="*/ 197172 w 3361769"/>
                  <a:gd name="connsiteY1" fmla="*/ 571046 h 2149702"/>
                  <a:gd name="connsiteX2" fmla="*/ 1806435 w 3361769"/>
                  <a:gd name="connsiteY2" fmla="*/ 180772 h 2149702"/>
                  <a:gd name="connsiteX3" fmla="*/ 3361769 w 3361769"/>
                  <a:gd name="connsiteY3" fmla="*/ 1655676 h 2149702"/>
                  <a:gd name="connsiteX4" fmla="*/ 3361768 w 3361769"/>
                  <a:gd name="connsiteY4" fmla="*/ 1655673 h 2149702"/>
                  <a:gd name="connsiteX5" fmla="*/ 2930786 w 3361769"/>
                  <a:gd name="connsiteY5" fmla="*/ 2149702 h 2149702"/>
                  <a:gd name="connsiteX6" fmla="*/ 2310681 w 3361769"/>
                  <a:gd name="connsiteY6" fmla="*/ 1655670 h 2149702"/>
                  <a:gd name="connsiteX7" fmla="*/ 2310681 w 3361769"/>
                  <a:gd name="connsiteY7" fmla="*/ 1655670 h 2149702"/>
                  <a:gd name="connsiteX8" fmla="*/ 623403 w 3361769"/>
                  <a:gd name="connsiteY8" fmla="*/ 1505706 h 2149702"/>
                  <a:gd name="connsiteX0" fmla="*/ 623403 w 3361769"/>
                  <a:gd name="connsiteY0" fmla="*/ 1505706 h 2149702"/>
                  <a:gd name="connsiteX1" fmla="*/ 197172 w 3361769"/>
                  <a:gd name="connsiteY1" fmla="*/ 571046 h 2149702"/>
                  <a:gd name="connsiteX2" fmla="*/ 1806435 w 3361769"/>
                  <a:gd name="connsiteY2" fmla="*/ 180772 h 2149702"/>
                  <a:gd name="connsiteX3" fmla="*/ 3361769 w 3361769"/>
                  <a:gd name="connsiteY3" fmla="*/ 1655676 h 2149702"/>
                  <a:gd name="connsiteX4" fmla="*/ 3361768 w 3361769"/>
                  <a:gd name="connsiteY4" fmla="*/ 1655673 h 2149702"/>
                  <a:gd name="connsiteX5" fmla="*/ 2930786 w 3361769"/>
                  <a:gd name="connsiteY5" fmla="*/ 2149702 h 2149702"/>
                  <a:gd name="connsiteX6" fmla="*/ 2310681 w 3361769"/>
                  <a:gd name="connsiteY6" fmla="*/ 1655670 h 2149702"/>
                  <a:gd name="connsiteX7" fmla="*/ 2310681 w 3361769"/>
                  <a:gd name="connsiteY7" fmla="*/ 1655670 h 2149702"/>
                  <a:gd name="connsiteX8" fmla="*/ 623403 w 3361769"/>
                  <a:gd name="connsiteY8" fmla="*/ 1505706 h 2149702"/>
                  <a:gd name="connsiteX0" fmla="*/ 623403 w 3361769"/>
                  <a:gd name="connsiteY0" fmla="*/ 1505706 h 2149702"/>
                  <a:gd name="connsiteX1" fmla="*/ 197172 w 3361769"/>
                  <a:gd name="connsiteY1" fmla="*/ 571046 h 2149702"/>
                  <a:gd name="connsiteX2" fmla="*/ 1806435 w 3361769"/>
                  <a:gd name="connsiteY2" fmla="*/ 180772 h 2149702"/>
                  <a:gd name="connsiteX3" fmla="*/ 3361769 w 3361769"/>
                  <a:gd name="connsiteY3" fmla="*/ 1655676 h 2149702"/>
                  <a:gd name="connsiteX4" fmla="*/ 3361768 w 3361769"/>
                  <a:gd name="connsiteY4" fmla="*/ 1655673 h 2149702"/>
                  <a:gd name="connsiteX5" fmla="*/ 2930786 w 3361769"/>
                  <a:gd name="connsiteY5" fmla="*/ 2149702 h 2149702"/>
                  <a:gd name="connsiteX6" fmla="*/ 2310681 w 3361769"/>
                  <a:gd name="connsiteY6" fmla="*/ 1655670 h 2149702"/>
                  <a:gd name="connsiteX7" fmla="*/ 2310681 w 3361769"/>
                  <a:gd name="connsiteY7" fmla="*/ 1655670 h 2149702"/>
                  <a:gd name="connsiteX8" fmla="*/ 623403 w 3361769"/>
                  <a:gd name="connsiteY8" fmla="*/ 1505706 h 2149702"/>
                  <a:gd name="connsiteX0" fmla="*/ 623403 w 3361769"/>
                  <a:gd name="connsiteY0" fmla="*/ 1505706 h 2149702"/>
                  <a:gd name="connsiteX1" fmla="*/ 197172 w 3361769"/>
                  <a:gd name="connsiteY1" fmla="*/ 571046 h 2149702"/>
                  <a:gd name="connsiteX2" fmla="*/ 1806435 w 3361769"/>
                  <a:gd name="connsiteY2" fmla="*/ 180772 h 2149702"/>
                  <a:gd name="connsiteX3" fmla="*/ 3361769 w 3361769"/>
                  <a:gd name="connsiteY3" fmla="*/ 1655676 h 2149702"/>
                  <a:gd name="connsiteX4" fmla="*/ 3361768 w 3361769"/>
                  <a:gd name="connsiteY4" fmla="*/ 1655673 h 2149702"/>
                  <a:gd name="connsiteX5" fmla="*/ 2930786 w 3361769"/>
                  <a:gd name="connsiteY5" fmla="*/ 2149702 h 2149702"/>
                  <a:gd name="connsiteX6" fmla="*/ 2310681 w 3361769"/>
                  <a:gd name="connsiteY6" fmla="*/ 1655670 h 2149702"/>
                  <a:gd name="connsiteX7" fmla="*/ 2310681 w 3361769"/>
                  <a:gd name="connsiteY7" fmla="*/ 1655670 h 2149702"/>
                  <a:gd name="connsiteX8" fmla="*/ 623403 w 3361769"/>
                  <a:gd name="connsiteY8" fmla="*/ 1505706 h 2149702"/>
                  <a:gd name="connsiteX0" fmla="*/ 623403 w 3361769"/>
                  <a:gd name="connsiteY0" fmla="*/ 1505706 h 2149702"/>
                  <a:gd name="connsiteX1" fmla="*/ 197172 w 3361769"/>
                  <a:gd name="connsiteY1" fmla="*/ 571046 h 2149702"/>
                  <a:gd name="connsiteX2" fmla="*/ 1806435 w 3361769"/>
                  <a:gd name="connsiteY2" fmla="*/ 180772 h 2149702"/>
                  <a:gd name="connsiteX3" fmla="*/ 3361769 w 3361769"/>
                  <a:gd name="connsiteY3" fmla="*/ 1655676 h 2149702"/>
                  <a:gd name="connsiteX4" fmla="*/ 3361768 w 3361769"/>
                  <a:gd name="connsiteY4" fmla="*/ 1655673 h 2149702"/>
                  <a:gd name="connsiteX5" fmla="*/ 2930786 w 3361769"/>
                  <a:gd name="connsiteY5" fmla="*/ 2149702 h 2149702"/>
                  <a:gd name="connsiteX6" fmla="*/ 2310681 w 3361769"/>
                  <a:gd name="connsiteY6" fmla="*/ 1655670 h 2149702"/>
                  <a:gd name="connsiteX7" fmla="*/ 2310681 w 3361769"/>
                  <a:gd name="connsiteY7" fmla="*/ 1655670 h 2149702"/>
                  <a:gd name="connsiteX8" fmla="*/ 623403 w 3361769"/>
                  <a:gd name="connsiteY8" fmla="*/ 1505706 h 2149702"/>
                  <a:gd name="connsiteX0" fmla="*/ 623403 w 3361769"/>
                  <a:gd name="connsiteY0" fmla="*/ 1459101 h 2103097"/>
                  <a:gd name="connsiteX1" fmla="*/ 197172 w 3361769"/>
                  <a:gd name="connsiteY1" fmla="*/ 524441 h 2103097"/>
                  <a:gd name="connsiteX2" fmla="*/ 1806435 w 3361769"/>
                  <a:gd name="connsiteY2" fmla="*/ 134167 h 2103097"/>
                  <a:gd name="connsiteX3" fmla="*/ 3361769 w 3361769"/>
                  <a:gd name="connsiteY3" fmla="*/ 1609071 h 2103097"/>
                  <a:gd name="connsiteX4" fmla="*/ 3361768 w 3361769"/>
                  <a:gd name="connsiteY4" fmla="*/ 1609068 h 2103097"/>
                  <a:gd name="connsiteX5" fmla="*/ 2930786 w 3361769"/>
                  <a:gd name="connsiteY5" fmla="*/ 2103097 h 2103097"/>
                  <a:gd name="connsiteX6" fmla="*/ 2310681 w 3361769"/>
                  <a:gd name="connsiteY6" fmla="*/ 1609065 h 2103097"/>
                  <a:gd name="connsiteX7" fmla="*/ 2310681 w 3361769"/>
                  <a:gd name="connsiteY7" fmla="*/ 1609065 h 2103097"/>
                  <a:gd name="connsiteX8" fmla="*/ 623403 w 3361769"/>
                  <a:gd name="connsiteY8" fmla="*/ 1459101 h 2103097"/>
                  <a:gd name="connsiteX0" fmla="*/ 623403 w 3361769"/>
                  <a:gd name="connsiteY0" fmla="*/ 1459101 h 2103097"/>
                  <a:gd name="connsiteX1" fmla="*/ 197172 w 3361769"/>
                  <a:gd name="connsiteY1" fmla="*/ 524441 h 2103097"/>
                  <a:gd name="connsiteX2" fmla="*/ 1806435 w 3361769"/>
                  <a:gd name="connsiteY2" fmla="*/ 134167 h 2103097"/>
                  <a:gd name="connsiteX3" fmla="*/ 3361769 w 3361769"/>
                  <a:gd name="connsiteY3" fmla="*/ 1609071 h 2103097"/>
                  <a:gd name="connsiteX4" fmla="*/ 3361768 w 3361769"/>
                  <a:gd name="connsiteY4" fmla="*/ 1609068 h 2103097"/>
                  <a:gd name="connsiteX5" fmla="*/ 2930786 w 3361769"/>
                  <a:gd name="connsiteY5" fmla="*/ 2103097 h 2103097"/>
                  <a:gd name="connsiteX6" fmla="*/ 2310681 w 3361769"/>
                  <a:gd name="connsiteY6" fmla="*/ 1609065 h 2103097"/>
                  <a:gd name="connsiteX7" fmla="*/ 2310681 w 3361769"/>
                  <a:gd name="connsiteY7" fmla="*/ 1609065 h 2103097"/>
                  <a:gd name="connsiteX8" fmla="*/ 623403 w 3361769"/>
                  <a:gd name="connsiteY8" fmla="*/ 1459101 h 2103097"/>
                  <a:gd name="connsiteX0" fmla="*/ 623403 w 3361769"/>
                  <a:gd name="connsiteY0" fmla="*/ 1434993 h 2078989"/>
                  <a:gd name="connsiteX1" fmla="*/ 197172 w 3361769"/>
                  <a:gd name="connsiteY1" fmla="*/ 500333 h 2078989"/>
                  <a:gd name="connsiteX2" fmla="*/ 1806435 w 3361769"/>
                  <a:gd name="connsiteY2" fmla="*/ 110059 h 2078989"/>
                  <a:gd name="connsiteX3" fmla="*/ 3361769 w 3361769"/>
                  <a:gd name="connsiteY3" fmla="*/ 1584963 h 2078989"/>
                  <a:gd name="connsiteX4" fmla="*/ 3361768 w 3361769"/>
                  <a:gd name="connsiteY4" fmla="*/ 1584960 h 2078989"/>
                  <a:gd name="connsiteX5" fmla="*/ 2930786 w 3361769"/>
                  <a:gd name="connsiteY5" fmla="*/ 2078989 h 2078989"/>
                  <a:gd name="connsiteX6" fmla="*/ 2310681 w 3361769"/>
                  <a:gd name="connsiteY6" fmla="*/ 1584957 h 2078989"/>
                  <a:gd name="connsiteX7" fmla="*/ 2310681 w 3361769"/>
                  <a:gd name="connsiteY7" fmla="*/ 1584957 h 2078989"/>
                  <a:gd name="connsiteX8" fmla="*/ 623403 w 3361769"/>
                  <a:gd name="connsiteY8" fmla="*/ 1434993 h 2078989"/>
                  <a:gd name="connsiteX0" fmla="*/ 623403 w 3361769"/>
                  <a:gd name="connsiteY0" fmla="*/ 1466483 h 2110479"/>
                  <a:gd name="connsiteX1" fmla="*/ 197172 w 3361769"/>
                  <a:gd name="connsiteY1" fmla="*/ 531823 h 2110479"/>
                  <a:gd name="connsiteX2" fmla="*/ 1806435 w 3361769"/>
                  <a:gd name="connsiteY2" fmla="*/ 141549 h 2110479"/>
                  <a:gd name="connsiteX3" fmla="*/ 3361769 w 3361769"/>
                  <a:gd name="connsiteY3" fmla="*/ 1616453 h 2110479"/>
                  <a:gd name="connsiteX4" fmla="*/ 3361768 w 3361769"/>
                  <a:gd name="connsiteY4" fmla="*/ 1616450 h 2110479"/>
                  <a:gd name="connsiteX5" fmla="*/ 2930786 w 3361769"/>
                  <a:gd name="connsiteY5" fmla="*/ 2110479 h 2110479"/>
                  <a:gd name="connsiteX6" fmla="*/ 2310681 w 3361769"/>
                  <a:gd name="connsiteY6" fmla="*/ 1616447 h 2110479"/>
                  <a:gd name="connsiteX7" fmla="*/ 2310681 w 3361769"/>
                  <a:gd name="connsiteY7" fmla="*/ 1616447 h 2110479"/>
                  <a:gd name="connsiteX8" fmla="*/ 623403 w 3361769"/>
                  <a:gd name="connsiteY8" fmla="*/ 1466483 h 2110479"/>
                  <a:gd name="connsiteX0" fmla="*/ 623403 w 3361769"/>
                  <a:gd name="connsiteY0" fmla="*/ 1473923 h 2117919"/>
                  <a:gd name="connsiteX1" fmla="*/ 197172 w 3361769"/>
                  <a:gd name="connsiteY1" fmla="*/ 539263 h 2117919"/>
                  <a:gd name="connsiteX2" fmla="*/ 1819529 w 3361769"/>
                  <a:gd name="connsiteY2" fmla="*/ 141549 h 2117919"/>
                  <a:gd name="connsiteX3" fmla="*/ 3361769 w 3361769"/>
                  <a:gd name="connsiteY3" fmla="*/ 1623893 h 2117919"/>
                  <a:gd name="connsiteX4" fmla="*/ 3361768 w 3361769"/>
                  <a:gd name="connsiteY4" fmla="*/ 1623890 h 2117919"/>
                  <a:gd name="connsiteX5" fmla="*/ 2930786 w 3361769"/>
                  <a:gd name="connsiteY5" fmla="*/ 2117919 h 2117919"/>
                  <a:gd name="connsiteX6" fmla="*/ 2310681 w 3361769"/>
                  <a:gd name="connsiteY6" fmla="*/ 1623887 h 2117919"/>
                  <a:gd name="connsiteX7" fmla="*/ 2310681 w 3361769"/>
                  <a:gd name="connsiteY7" fmla="*/ 1623887 h 2117919"/>
                  <a:gd name="connsiteX8" fmla="*/ 623403 w 3361769"/>
                  <a:gd name="connsiteY8" fmla="*/ 1473923 h 2117919"/>
                  <a:gd name="connsiteX0" fmla="*/ 623403 w 3361769"/>
                  <a:gd name="connsiteY0" fmla="*/ 1473923 h 2117919"/>
                  <a:gd name="connsiteX1" fmla="*/ 197172 w 3361769"/>
                  <a:gd name="connsiteY1" fmla="*/ 539263 h 2117919"/>
                  <a:gd name="connsiteX2" fmla="*/ 1819529 w 3361769"/>
                  <a:gd name="connsiteY2" fmla="*/ 141549 h 2117919"/>
                  <a:gd name="connsiteX3" fmla="*/ 3361769 w 3361769"/>
                  <a:gd name="connsiteY3" fmla="*/ 1623893 h 2117919"/>
                  <a:gd name="connsiteX4" fmla="*/ 3361768 w 3361769"/>
                  <a:gd name="connsiteY4" fmla="*/ 1623890 h 2117919"/>
                  <a:gd name="connsiteX5" fmla="*/ 2930786 w 3361769"/>
                  <a:gd name="connsiteY5" fmla="*/ 2117919 h 2117919"/>
                  <a:gd name="connsiteX6" fmla="*/ 2310681 w 3361769"/>
                  <a:gd name="connsiteY6" fmla="*/ 1623887 h 2117919"/>
                  <a:gd name="connsiteX7" fmla="*/ 2310681 w 3361769"/>
                  <a:gd name="connsiteY7" fmla="*/ 1623887 h 2117919"/>
                  <a:gd name="connsiteX8" fmla="*/ 623403 w 3361769"/>
                  <a:gd name="connsiteY8" fmla="*/ 1473923 h 2117919"/>
                  <a:gd name="connsiteX0" fmla="*/ 623403 w 3361769"/>
                  <a:gd name="connsiteY0" fmla="*/ 1471389 h 2115385"/>
                  <a:gd name="connsiteX1" fmla="*/ 197172 w 3361769"/>
                  <a:gd name="connsiteY1" fmla="*/ 536729 h 2115385"/>
                  <a:gd name="connsiteX2" fmla="*/ 1819529 w 3361769"/>
                  <a:gd name="connsiteY2" fmla="*/ 139015 h 2115385"/>
                  <a:gd name="connsiteX3" fmla="*/ 3361769 w 3361769"/>
                  <a:gd name="connsiteY3" fmla="*/ 1621359 h 2115385"/>
                  <a:gd name="connsiteX4" fmla="*/ 3361768 w 3361769"/>
                  <a:gd name="connsiteY4" fmla="*/ 1621356 h 2115385"/>
                  <a:gd name="connsiteX5" fmla="*/ 2930786 w 3361769"/>
                  <a:gd name="connsiteY5" fmla="*/ 2115385 h 2115385"/>
                  <a:gd name="connsiteX6" fmla="*/ 2310681 w 3361769"/>
                  <a:gd name="connsiteY6" fmla="*/ 1621353 h 2115385"/>
                  <a:gd name="connsiteX7" fmla="*/ 2310681 w 3361769"/>
                  <a:gd name="connsiteY7" fmla="*/ 1621353 h 2115385"/>
                  <a:gd name="connsiteX8" fmla="*/ 623403 w 3361769"/>
                  <a:gd name="connsiteY8" fmla="*/ 1471389 h 2115385"/>
                  <a:gd name="connsiteX0" fmla="*/ 623403 w 3361769"/>
                  <a:gd name="connsiteY0" fmla="*/ 1457313 h 2101309"/>
                  <a:gd name="connsiteX1" fmla="*/ 197172 w 3361769"/>
                  <a:gd name="connsiteY1" fmla="*/ 522653 h 2101309"/>
                  <a:gd name="connsiteX2" fmla="*/ 1819529 w 3361769"/>
                  <a:gd name="connsiteY2" fmla="*/ 124939 h 2101309"/>
                  <a:gd name="connsiteX3" fmla="*/ 3361769 w 3361769"/>
                  <a:gd name="connsiteY3" fmla="*/ 1607283 h 2101309"/>
                  <a:gd name="connsiteX4" fmla="*/ 3361768 w 3361769"/>
                  <a:gd name="connsiteY4" fmla="*/ 1607280 h 2101309"/>
                  <a:gd name="connsiteX5" fmla="*/ 2930786 w 3361769"/>
                  <a:gd name="connsiteY5" fmla="*/ 2101309 h 2101309"/>
                  <a:gd name="connsiteX6" fmla="*/ 2310681 w 3361769"/>
                  <a:gd name="connsiteY6" fmla="*/ 1607277 h 2101309"/>
                  <a:gd name="connsiteX7" fmla="*/ 2310681 w 3361769"/>
                  <a:gd name="connsiteY7" fmla="*/ 1607277 h 2101309"/>
                  <a:gd name="connsiteX8" fmla="*/ 623403 w 3361769"/>
                  <a:gd name="connsiteY8" fmla="*/ 1457313 h 2101309"/>
                  <a:gd name="connsiteX0" fmla="*/ 623403 w 3361769"/>
                  <a:gd name="connsiteY0" fmla="*/ 1447045 h 2091041"/>
                  <a:gd name="connsiteX1" fmla="*/ 197172 w 3361769"/>
                  <a:gd name="connsiteY1" fmla="*/ 512385 h 2091041"/>
                  <a:gd name="connsiteX2" fmla="*/ 1816702 w 3361769"/>
                  <a:gd name="connsiteY2" fmla="*/ 124939 h 2091041"/>
                  <a:gd name="connsiteX3" fmla="*/ 3361769 w 3361769"/>
                  <a:gd name="connsiteY3" fmla="*/ 1597015 h 2091041"/>
                  <a:gd name="connsiteX4" fmla="*/ 3361768 w 3361769"/>
                  <a:gd name="connsiteY4" fmla="*/ 1597012 h 2091041"/>
                  <a:gd name="connsiteX5" fmla="*/ 2930786 w 3361769"/>
                  <a:gd name="connsiteY5" fmla="*/ 2091041 h 2091041"/>
                  <a:gd name="connsiteX6" fmla="*/ 2310681 w 3361769"/>
                  <a:gd name="connsiteY6" fmla="*/ 1597009 h 2091041"/>
                  <a:gd name="connsiteX7" fmla="*/ 2310681 w 3361769"/>
                  <a:gd name="connsiteY7" fmla="*/ 1597009 h 2091041"/>
                  <a:gd name="connsiteX8" fmla="*/ 623403 w 3361769"/>
                  <a:gd name="connsiteY8" fmla="*/ 1447045 h 2091041"/>
                  <a:gd name="connsiteX0" fmla="*/ 623403 w 3361769"/>
                  <a:gd name="connsiteY0" fmla="*/ 1486327 h 2130323"/>
                  <a:gd name="connsiteX1" fmla="*/ 197172 w 3361769"/>
                  <a:gd name="connsiteY1" fmla="*/ 551667 h 2130323"/>
                  <a:gd name="connsiteX2" fmla="*/ 1816702 w 3361769"/>
                  <a:gd name="connsiteY2" fmla="*/ 164221 h 2130323"/>
                  <a:gd name="connsiteX3" fmla="*/ 3361769 w 3361769"/>
                  <a:gd name="connsiteY3" fmla="*/ 1636297 h 2130323"/>
                  <a:gd name="connsiteX4" fmla="*/ 3361768 w 3361769"/>
                  <a:gd name="connsiteY4" fmla="*/ 1636294 h 2130323"/>
                  <a:gd name="connsiteX5" fmla="*/ 2930786 w 3361769"/>
                  <a:gd name="connsiteY5" fmla="*/ 2130323 h 2130323"/>
                  <a:gd name="connsiteX6" fmla="*/ 2310681 w 3361769"/>
                  <a:gd name="connsiteY6" fmla="*/ 1636291 h 2130323"/>
                  <a:gd name="connsiteX7" fmla="*/ 2310681 w 3361769"/>
                  <a:gd name="connsiteY7" fmla="*/ 1636291 h 2130323"/>
                  <a:gd name="connsiteX8" fmla="*/ 623403 w 3361769"/>
                  <a:gd name="connsiteY8" fmla="*/ 1486327 h 2130323"/>
                  <a:gd name="connsiteX0" fmla="*/ 623403 w 3361769"/>
                  <a:gd name="connsiteY0" fmla="*/ 1486327 h 2130323"/>
                  <a:gd name="connsiteX1" fmla="*/ 197172 w 3361769"/>
                  <a:gd name="connsiteY1" fmla="*/ 551667 h 2130323"/>
                  <a:gd name="connsiteX2" fmla="*/ 1816702 w 3361769"/>
                  <a:gd name="connsiteY2" fmla="*/ 164221 h 2130323"/>
                  <a:gd name="connsiteX3" fmla="*/ 3361769 w 3361769"/>
                  <a:gd name="connsiteY3" fmla="*/ 1636297 h 2130323"/>
                  <a:gd name="connsiteX4" fmla="*/ 3361768 w 3361769"/>
                  <a:gd name="connsiteY4" fmla="*/ 1636294 h 2130323"/>
                  <a:gd name="connsiteX5" fmla="*/ 2930786 w 3361769"/>
                  <a:gd name="connsiteY5" fmla="*/ 2130323 h 2130323"/>
                  <a:gd name="connsiteX6" fmla="*/ 2310681 w 3361769"/>
                  <a:gd name="connsiteY6" fmla="*/ 1636291 h 2130323"/>
                  <a:gd name="connsiteX7" fmla="*/ 2310681 w 3361769"/>
                  <a:gd name="connsiteY7" fmla="*/ 1636291 h 2130323"/>
                  <a:gd name="connsiteX8" fmla="*/ 623403 w 3361769"/>
                  <a:gd name="connsiteY8" fmla="*/ 1486327 h 2130323"/>
                  <a:gd name="connsiteX0" fmla="*/ 623403 w 3361769"/>
                  <a:gd name="connsiteY0" fmla="*/ 1447045 h 2091041"/>
                  <a:gd name="connsiteX1" fmla="*/ 197172 w 3361769"/>
                  <a:gd name="connsiteY1" fmla="*/ 512385 h 2091041"/>
                  <a:gd name="connsiteX2" fmla="*/ 1816702 w 3361769"/>
                  <a:gd name="connsiteY2" fmla="*/ 124939 h 2091041"/>
                  <a:gd name="connsiteX3" fmla="*/ 3361769 w 3361769"/>
                  <a:gd name="connsiteY3" fmla="*/ 1597015 h 2091041"/>
                  <a:gd name="connsiteX4" fmla="*/ 3361768 w 3361769"/>
                  <a:gd name="connsiteY4" fmla="*/ 1597012 h 2091041"/>
                  <a:gd name="connsiteX5" fmla="*/ 2930786 w 3361769"/>
                  <a:gd name="connsiteY5" fmla="*/ 2091041 h 2091041"/>
                  <a:gd name="connsiteX6" fmla="*/ 2310681 w 3361769"/>
                  <a:gd name="connsiteY6" fmla="*/ 1597009 h 2091041"/>
                  <a:gd name="connsiteX7" fmla="*/ 2310681 w 3361769"/>
                  <a:gd name="connsiteY7" fmla="*/ 1597009 h 2091041"/>
                  <a:gd name="connsiteX8" fmla="*/ 623403 w 3361769"/>
                  <a:gd name="connsiteY8" fmla="*/ 1447045 h 2091041"/>
                  <a:gd name="connsiteX0" fmla="*/ 623403 w 3361769"/>
                  <a:gd name="connsiteY0" fmla="*/ 1465792 h 2109788"/>
                  <a:gd name="connsiteX1" fmla="*/ 197172 w 3361769"/>
                  <a:gd name="connsiteY1" fmla="*/ 531132 h 2109788"/>
                  <a:gd name="connsiteX2" fmla="*/ 1816702 w 3361769"/>
                  <a:gd name="connsiteY2" fmla="*/ 143686 h 2109788"/>
                  <a:gd name="connsiteX3" fmla="*/ 3361769 w 3361769"/>
                  <a:gd name="connsiteY3" fmla="*/ 1615762 h 2109788"/>
                  <a:gd name="connsiteX4" fmla="*/ 3361768 w 3361769"/>
                  <a:gd name="connsiteY4" fmla="*/ 1615759 h 2109788"/>
                  <a:gd name="connsiteX5" fmla="*/ 2930786 w 3361769"/>
                  <a:gd name="connsiteY5" fmla="*/ 2109788 h 2109788"/>
                  <a:gd name="connsiteX6" fmla="*/ 2310681 w 3361769"/>
                  <a:gd name="connsiteY6" fmla="*/ 1615756 h 2109788"/>
                  <a:gd name="connsiteX7" fmla="*/ 2310681 w 3361769"/>
                  <a:gd name="connsiteY7" fmla="*/ 1615756 h 2109788"/>
                  <a:gd name="connsiteX8" fmla="*/ 623403 w 3361769"/>
                  <a:gd name="connsiteY8" fmla="*/ 1465792 h 2109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61769" h="2109788">
                    <a:moveTo>
                      <a:pt x="623403" y="1465792"/>
                    </a:moveTo>
                    <a:cubicBezTo>
                      <a:pt x="205992" y="1348376"/>
                      <a:pt x="0" y="751954"/>
                      <a:pt x="197172" y="531132"/>
                    </a:cubicBezTo>
                    <a:cubicBezTo>
                      <a:pt x="513286" y="253809"/>
                      <a:pt x="1175227" y="0"/>
                      <a:pt x="1816702" y="143686"/>
                    </a:cubicBezTo>
                    <a:cubicBezTo>
                      <a:pt x="2552113" y="296005"/>
                      <a:pt x="3171197" y="865290"/>
                      <a:pt x="3361769" y="1615762"/>
                    </a:cubicBezTo>
                    <a:cubicBezTo>
                      <a:pt x="3361769" y="1615761"/>
                      <a:pt x="3361768" y="1615760"/>
                      <a:pt x="3361768" y="1615759"/>
                    </a:cubicBezTo>
                    <a:lnTo>
                      <a:pt x="2930786" y="2109788"/>
                    </a:lnTo>
                    <a:lnTo>
                      <a:pt x="2310681" y="1615756"/>
                    </a:lnTo>
                    <a:lnTo>
                      <a:pt x="2310681" y="1615756"/>
                    </a:lnTo>
                    <a:cubicBezTo>
                      <a:pt x="2039577" y="1124957"/>
                      <a:pt x="1201679" y="873752"/>
                      <a:pt x="623403" y="1465792"/>
                    </a:cubicBezTo>
                    <a:close/>
                  </a:path>
                </a:pathLst>
              </a:custGeom>
              <a:solidFill>
                <a:srgbClr val="C00000"/>
              </a:solidFill>
              <a:ln>
                <a:solidFill>
                  <a:schemeClr val="bg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19980" tIns="119980" rIns="119980" bIns="119980" numCol="1" spcCol="1270" anchor="ctr" anchorCtr="0">
                <a:noAutofit/>
              </a:bodyPr>
              <a:lstStyle/>
              <a:p>
                <a:pPr algn="ctr" defTabSz="888903">
                  <a:lnSpc>
                    <a:spcPct val="90000"/>
                  </a:lnSpc>
                  <a:spcBef>
                    <a:spcPct val="0"/>
                  </a:spcBef>
                  <a:spcAft>
                    <a:spcPct val="35000"/>
                  </a:spcAft>
                </a:pPr>
                <a:endParaRPr lang="en-US" sz="1600">
                  <a:solidFill>
                    <a:schemeClr val="bg1"/>
                  </a:solidFill>
                  <a:sym typeface="Segoe UI"/>
                </a:endParaRPr>
              </a:p>
            </p:txBody>
          </p:sp>
          <p:sp>
            <p:nvSpPr>
              <p:cNvPr id="9" name="01 36"/>
              <p:cNvSpPr/>
              <p:nvPr/>
            </p:nvSpPr>
            <p:spPr>
              <a:xfrm rot="15527030">
                <a:off x="5670708" y="2145701"/>
                <a:ext cx="2136857" cy="1371451"/>
              </a:xfrm>
              <a:custGeom>
                <a:avLst/>
                <a:gdLst>
                  <a:gd name="connsiteX0" fmla="*/ 348547 w 4038600"/>
                  <a:gd name="connsiteY0" fmla="*/ 906891 h 4038600"/>
                  <a:gd name="connsiteX1" fmla="*/ 2357628 w 4038600"/>
                  <a:gd name="connsiteY1" fmla="*/ 40815 h 4038600"/>
                  <a:gd name="connsiteX2" fmla="*/ 3964758 w 4038600"/>
                  <a:gd name="connsiteY2" fmla="*/ 1525277 h 4038600"/>
                  <a:gd name="connsiteX3" fmla="*/ 3964757 w 4038600"/>
                  <a:gd name="connsiteY3" fmla="*/ 1525274 h 4038600"/>
                  <a:gd name="connsiteX4" fmla="*/ 3533775 w 4038600"/>
                  <a:gd name="connsiteY4" fmla="*/ 2019303 h 4038600"/>
                  <a:gd name="connsiteX5" fmla="*/ 2913670 w 4038600"/>
                  <a:gd name="connsiteY5" fmla="*/ 1525271 h 4038600"/>
                  <a:gd name="connsiteX6" fmla="*/ 2913670 w 4038600"/>
                  <a:gd name="connsiteY6" fmla="*/ 1525271 h 4038600"/>
                  <a:gd name="connsiteX7" fmla="*/ 2061559 w 4038600"/>
                  <a:gd name="connsiteY7" fmla="*/ 998426 h 4038600"/>
                  <a:gd name="connsiteX8" fmla="*/ 1168818 w 4038600"/>
                  <a:gd name="connsiteY8" fmla="*/ 1453038 h 4038600"/>
                  <a:gd name="connsiteX9" fmla="*/ 348547 w 4038600"/>
                  <a:gd name="connsiteY9" fmla="*/ 906891 h 4038600"/>
                  <a:gd name="connsiteX0" fmla="*/ 0 w 3616211"/>
                  <a:gd name="connsiteY0" fmla="*/ 999801 h 2112213"/>
                  <a:gd name="connsiteX1" fmla="*/ 2009081 w 3616211"/>
                  <a:gd name="connsiteY1" fmla="*/ 133725 h 2112213"/>
                  <a:gd name="connsiteX2" fmla="*/ 3616211 w 3616211"/>
                  <a:gd name="connsiteY2" fmla="*/ 1618187 h 2112213"/>
                  <a:gd name="connsiteX3" fmla="*/ 3616210 w 3616211"/>
                  <a:gd name="connsiteY3" fmla="*/ 1618184 h 2112213"/>
                  <a:gd name="connsiteX4" fmla="*/ 3185228 w 3616211"/>
                  <a:gd name="connsiteY4" fmla="*/ 2112213 h 2112213"/>
                  <a:gd name="connsiteX5" fmla="*/ 2565123 w 3616211"/>
                  <a:gd name="connsiteY5" fmla="*/ 1618181 h 2112213"/>
                  <a:gd name="connsiteX6" fmla="*/ 2565123 w 3616211"/>
                  <a:gd name="connsiteY6" fmla="*/ 1618181 h 2112213"/>
                  <a:gd name="connsiteX7" fmla="*/ 1713012 w 3616211"/>
                  <a:gd name="connsiteY7" fmla="*/ 1091336 h 2112213"/>
                  <a:gd name="connsiteX8" fmla="*/ 820271 w 3616211"/>
                  <a:gd name="connsiteY8" fmla="*/ 1545948 h 2112213"/>
                  <a:gd name="connsiteX9" fmla="*/ 842336 w 3616211"/>
                  <a:gd name="connsiteY9" fmla="*/ 883669 h 2112213"/>
                  <a:gd name="connsiteX10" fmla="*/ 0 w 3616211"/>
                  <a:gd name="connsiteY10" fmla="*/ 999801 h 2112213"/>
                  <a:gd name="connsiteX0" fmla="*/ 0 w 3153747"/>
                  <a:gd name="connsiteY0" fmla="*/ 660371 h 2263706"/>
                  <a:gd name="connsiteX1" fmla="*/ 1546617 w 3153747"/>
                  <a:gd name="connsiteY1" fmla="*/ 285218 h 2263706"/>
                  <a:gd name="connsiteX2" fmla="*/ 3153747 w 3153747"/>
                  <a:gd name="connsiteY2" fmla="*/ 1769680 h 2263706"/>
                  <a:gd name="connsiteX3" fmla="*/ 3153746 w 3153747"/>
                  <a:gd name="connsiteY3" fmla="*/ 1769677 h 2263706"/>
                  <a:gd name="connsiteX4" fmla="*/ 2722764 w 3153747"/>
                  <a:gd name="connsiteY4" fmla="*/ 2263706 h 2263706"/>
                  <a:gd name="connsiteX5" fmla="*/ 2102659 w 3153747"/>
                  <a:gd name="connsiteY5" fmla="*/ 1769674 h 2263706"/>
                  <a:gd name="connsiteX6" fmla="*/ 2102659 w 3153747"/>
                  <a:gd name="connsiteY6" fmla="*/ 1769674 h 2263706"/>
                  <a:gd name="connsiteX7" fmla="*/ 1250548 w 3153747"/>
                  <a:gd name="connsiteY7" fmla="*/ 1242829 h 2263706"/>
                  <a:gd name="connsiteX8" fmla="*/ 357807 w 3153747"/>
                  <a:gd name="connsiteY8" fmla="*/ 1697441 h 2263706"/>
                  <a:gd name="connsiteX9" fmla="*/ 379872 w 3153747"/>
                  <a:gd name="connsiteY9" fmla="*/ 1035162 h 2263706"/>
                  <a:gd name="connsiteX10" fmla="*/ 0 w 3153747"/>
                  <a:gd name="connsiteY10" fmla="*/ 660371 h 2263706"/>
                  <a:gd name="connsiteX0" fmla="*/ 0 w 3279076"/>
                  <a:gd name="connsiteY0" fmla="*/ 662326 h 2142915"/>
                  <a:gd name="connsiteX1" fmla="*/ 1671946 w 3279076"/>
                  <a:gd name="connsiteY1" fmla="*/ 164427 h 2142915"/>
                  <a:gd name="connsiteX2" fmla="*/ 3279076 w 3279076"/>
                  <a:gd name="connsiteY2" fmla="*/ 1648889 h 2142915"/>
                  <a:gd name="connsiteX3" fmla="*/ 3279075 w 3279076"/>
                  <a:gd name="connsiteY3" fmla="*/ 1648886 h 2142915"/>
                  <a:gd name="connsiteX4" fmla="*/ 2848093 w 3279076"/>
                  <a:gd name="connsiteY4" fmla="*/ 2142915 h 2142915"/>
                  <a:gd name="connsiteX5" fmla="*/ 2227988 w 3279076"/>
                  <a:gd name="connsiteY5" fmla="*/ 1648883 h 2142915"/>
                  <a:gd name="connsiteX6" fmla="*/ 2227988 w 3279076"/>
                  <a:gd name="connsiteY6" fmla="*/ 1648883 h 2142915"/>
                  <a:gd name="connsiteX7" fmla="*/ 1375877 w 3279076"/>
                  <a:gd name="connsiteY7" fmla="*/ 1122038 h 2142915"/>
                  <a:gd name="connsiteX8" fmla="*/ 483136 w 3279076"/>
                  <a:gd name="connsiteY8" fmla="*/ 1576650 h 2142915"/>
                  <a:gd name="connsiteX9" fmla="*/ 505201 w 3279076"/>
                  <a:gd name="connsiteY9" fmla="*/ 914371 h 2142915"/>
                  <a:gd name="connsiteX10" fmla="*/ 0 w 3279076"/>
                  <a:gd name="connsiteY10" fmla="*/ 662326 h 2142915"/>
                  <a:gd name="connsiteX0" fmla="*/ 0 w 3279076"/>
                  <a:gd name="connsiteY0" fmla="*/ 662326 h 2142915"/>
                  <a:gd name="connsiteX1" fmla="*/ 1671946 w 3279076"/>
                  <a:gd name="connsiteY1" fmla="*/ 164427 h 2142915"/>
                  <a:gd name="connsiteX2" fmla="*/ 3279076 w 3279076"/>
                  <a:gd name="connsiteY2" fmla="*/ 1648889 h 2142915"/>
                  <a:gd name="connsiteX3" fmla="*/ 3279075 w 3279076"/>
                  <a:gd name="connsiteY3" fmla="*/ 1648886 h 2142915"/>
                  <a:gd name="connsiteX4" fmla="*/ 2848093 w 3279076"/>
                  <a:gd name="connsiteY4" fmla="*/ 2142915 h 2142915"/>
                  <a:gd name="connsiteX5" fmla="*/ 2227988 w 3279076"/>
                  <a:gd name="connsiteY5" fmla="*/ 1648883 h 2142915"/>
                  <a:gd name="connsiteX6" fmla="*/ 2227988 w 3279076"/>
                  <a:gd name="connsiteY6" fmla="*/ 1648883 h 2142915"/>
                  <a:gd name="connsiteX7" fmla="*/ 1375877 w 3279076"/>
                  <a:gd name="connsiteY7" fmla="*/ 1122038 h 2142915"/>
                  <a:gd name="connsiteX8" fmla="*/ 483136 w 3279076"/>
                  <a:gd name="connsiteY8" fmla="*/ 1576650 h 2142915"/>
                  <a:gd name="connsiteX9" fmla="*/ 505201 w 3279076"/>
                  <a:gd name="connsiteY9" fmla="*/ 914371 h 2142915"/>
                  <a:gd name="connsiteX10" fmla="*/ 0 w 3279076"/>
                  <a:gd name="connsiteY10" fmla="*/ 662326 h 2142915"/>
                  <a:gd name="connsiteX0" fmla="*/ 0 w 3279076"/>
                  <a:gd name="connsiteY0" fmla="*/ 662326 h 2142915"/>
                  <a:gd name="connsiteX1" fmla="*/ 1671946 w 3279076"/>
                  <a:gd name="connsiteY1" fmla="*/ 164427 h 2142915"/>
                  <a:gd name="connsiteX2" fmla="*/ 3279076 w 3279076"/>
                  <a:gd name="connsiteY2" fmla="*/ 1648889 h 2142915"/>
                  <a:gd name="connsiteX3" fmla="*/ 3279075 w 3279076"/>
                  <a:gd name="connsiteY3" fmla="*/ 1648886 h 2142915"/>
                  <a:gd name="connsiteX4" fmla="*/ 2848093 w 3279076"/>
                  <a:gd name="connsiteY4" fmla="*/ 2142915 h 2142915"/>
                  <a:gd name="connsiteX5" fmla="*/ 2227988 w 3279076"/>
                  <a:gd name="connsiteY5" fmla="*/ 1648883 h 2142915"/>
                  <a:gd name="connsiteX6" fmla="*/ 2227988 w 3279076"/>
                  <a:gd name="connsiteY6" fmla="*/ 1648883 h 2142915"/>
                  <a:gd name="connsiteX7" fmla="*/ 1375877 w 3279076"/>
                  <a:gd name="connsiteY7" fmla="*/ 1122038 h 2142915"/>
                  <a:gd name="connsiteX8" fmla="*/ 483136 w 3279076"/>
                  <a:gd name="connsiteY8" fmla="*/ 1576650 h 2142915"/>
                  <a:gd name="connsiteX9" fmla="*/ 505201 w 3279076"/>
                  <a:gd name="connsiteY9" fmla="*/ 914371 h 2142915"/>
                  <a:gd name="connsiteX10" fmla="*/ 0 w 3279076"/>
                  <a:gd name="connsiteY10" fmla="*/ 662326 h 2142915"/>
                  <a:gd name="connsiteX0" fmla="*/ 0 w 3279076"/>
                  <a:gd name="connsiteY0" fmla="*/ 662326 h 2142915"/>
                  <a:gd name="connsiteX1" fmla="*/ 1671946 w 3279076"/>
                  <a:gd name="connsiteY1" fmla="*/ 164427 h 2142915"/>
                  <a:gd name="connsiteX2" fmla="*/ 3279076 w 3279076"/>
                  <a:gd name="connsiteY2" fmla="*/ 1648889 h 2142915"/>
                  <a:gd name="connsiteX3" fmla="*/ 3279075 w 3279076"/>
                  <a:gd name="connsiteY3" fmla="*/ 1648886 h 2142915"/>
                  <a:gd name="connsiteX4" fmla="*/ 2848093 w 3279076"/>
                  <a:gd name="connsiteY4" fmla="*/ 2142915 h 2142915"/>
                  <a:gd name="connsiteX5" fmla="*/ 2227988 w 3279076"/>
                  <a:gd name="connsiteY5" fmla="*/ 1648883 h 2142915"/>
                  <a:gd name="connsiteX6" fmla="*/ 2227988 w 3279076"/>
                  <a:gd name="connsiteY6" fmla="*/ 1648883 h 2142915"/>
                  <a:gd name="connsiteX7" fmla="*/ 1375877 w 3279076"/>
                  <a:gd name="connsiteY7" fmla="*/ 1122038 h 2142915"/>
                  <a:gd name="connsiteX8" fmla="*/ 483136 w 3279076"/>
                  <a:gd name="connsiteY8" fmla="*/ 1576650 h 2142915"/>
                  <a:gd name="connsiteX9" fmla="*/ 505201 w 3279076"/>
                  <a:gd name="connsiteY9" fmla="*/ 914371 h 2142915"/>
                  <a:gd name="connsiteX10" fmla="*/ 0 w 3279076"/>
                  <a:gd name="connsiteY10" fmla="*/ 662326 h 2142915"/>
                  <a:gd name="connsiteX0" fmla="*/ 0 w 3279076"/>
                  <a:gd name="connsiteY0" fmla="*/ 662326 h 2142915"/>
                  <a:gd name="connsiteX1" fmla="*/ 1671946 w 3279076"/>
                  <a:gd name="connsiteY1" fmla="*/ 164427 h 2142915"/>
                  <a:gd name="connsiteX2" fmla="*/ 3279076 w 3279076"/>
                  <a:gd name="connsiteY2" fmla="*/ 1648889 h 2142915"/>
                  <a:gd name="connsiteX3" fmla="*/ 3279075 w 3279076"/>
                  <a:gd name="connsiteY3" fmla="*/ 1648886 h 2142915"/>
                  <a:gd name="connsiteX4" fmla="*/ 2848093 w 3279076"/>
                  <a:gd name="connsiteY4" fmla="*/ 2142915 h 2142915"/>
                  <a:gd name="connsiteX5" fmla="*/ 2227988 w 3279076"/>
                  <a:gd name="connsiteY5" fmla="*/ 1648883 h 2142915"/>
                  <a:gd name="connsiteX6" fmla="*/ 2227988 w 3279076"/>
                  <a:gd name="connsiteY6" fmla="*/ 1648883 h 2142915"/>
                  <a:gd name="connsiteX7" fmla="*/ 1375877 w 3279076"/>
                  <a:gd name="connsiteY7" fmla="*/ 1122038 h 2142915"/>
                  <a:gd name="connsiteX8" fmla="*/ 483136 w 3279076"/>
                  <a:gd name="connsiteY8" fmla="*/ 1576650 h 2142915"/>
                  <a:gd name="connsiteX9" fmla="*/ 505201 w 3279076"/>
                  <a:gd name="connsiteY9" fmla="*/ 914371 h 2142915"/>
                  <a:gd name="connsiteX10" fmla="*/ 0 w 3279076"/>
                  <a:gd name="connsiteY10" fmla="*/ 662326 h 2142915"/>
                  <a:gd name="connsiteX0" fmla="*/ 0 w 3279076"/>
                  <a:gd name="connsiteY0" fmla="*/ 662326 h 2142915"/>
                  <a:gd name="connsiteX1" fmla="*/ 1671946 w 3279076"/>
                  <a:gd name="connsiteY1" fmla="*/ 164427 h 2142915"/>
                  <a:gd name="connsiteX2" fmla="*/ 3279076 w 3279076"/>
                  <a:gd name="connsiteY2" fmla="*/ 1648889 h 2142915"/>
                  <a:gd name="connsiteX3" fmla="*/ 3279075 w 3279076"/>
                  <a:gd name="connsiteY3" fmla="*/ 1648886 h 2142915"/>
                  <a:gd name="connsiteX4" fmla="*/ 2848093 w 3279076"/>
                  <a:gd name="connsiteY4" fmla="*/ 2142915 h 2142915"/>
                  <a:gd name="connsiteX5" fmla="*/ 2227988 w 3279076"/>
                  <a:gd name="connsiteY5" fmla="*/ 1648883 h 2142915"/>
                  <a:gd name="connsiteX6" fmla="*/ 2227988 w 3279076"/>
                  <a:gd name="connsiteY6" fmla="*/ 1648883 h 2142915"/>
                  <a:gd name="connsiteX7" fmla="*/ 1375877 w 3279076"/>
                  <a:gd name="connsiteY7" fmla="*/ 1122038 h 2142915"/>
                  <a:gd name="connsiteX8" fmla="*/ 483136 w 3279076"/>
                  <a:gd name="connsiteY8" fmla="*/ 1576650 h 2142915"/>
                  <a:gd name="connsiteX9" fmla="*/ 505201 w 3279076"/>
                  <a:gd name="connsiteY9" fmla="*/ 914371 h 2142915"/>
                  <a:gd name="connsiteX10" fmla="*/ 0 w 3279076"/>
                  <a:gd name="connsiteY10" fmla="*/ 662326 h 2142915"/>
                  <a:gd name="connsiteX0" fmla="*/ 0 w 3279076"/>
                  <a:gd name="connsiteY0" fmla="*/ 623947 h 2104536"/>
                  <a:gd name="connsiteX1" fmla="*/ 1671946 w 3279076"/>
                  <a:gd name="connsiteY1" fmla="*/ 126048 h 2104536"/>
                  <a:gd name="connsiteX2" fmla="*/ 3279076 w 3279076"/>
                  <a:gd name="connsiteY2" fmla="*/ 1610510 h 2104536"/>
                  <a:gd name="connsiteX3" fmla="*/ 3279075 w 3279076"/>
                  <a:gd name="connsiteY3" fmla="*/ 1610507 h 2104536"/>
                  <a:gd name="connsiteX4" fmla="*/ 2848093 w 3279076"/>
                  <a:gd name="connsiteY4" fmla="*/ 2104536 h 2104536"/>
                  <a:gd name="connsiteX5" fmla="*/ 2227988 w 3279076"/>
                  <a:gd name="connsiteY5" fmla="*/ 1610504 h 2104536"/>
                  <a:gd name="connsiteX6" fmla="*/ 2227988 w 3279076"/>
                  <a:gd name="connsiteY6" fmla="*/ 1610504 h 2104536"/>
                  <a:gd name="connsiteX7" fmla="*/ 1375877 w 3279076"/>
                  <a:gd name="connsiteY7" fmla="*/ 1083659 h 2104536"/>
                  <a:gd name="connsiteX8" fmla="*/ 483136 w 3279076"/>
                  <a:gd name="connsiteY8" fmla="*/ 1538271 h 2104536"/>
                  <a:gd name="connsiteX9" fmla="*/ 505201 w 3279076"/>
                  <a:gd name="connsiteY9" fmla="*/ 875992 h 2104536"/>
                  <a:gd name="connsiteX10" fmla="*/ 0 w 3279076"/>
                  <a:gd name="connsiteY10" fmla="*/ 623947 h 2104536"/>
                  <a:gd name="connsiteX0" fmla="*/ 0 w 3279076"/>
                  <a:gd name="connsiteY0" fmla="*/ 623947 h 2104536"/>
                  <a:gd name="connsiteX1" fmla="*/ 1671946 w 3279076"/>
                  <a:gd name="connsiteY1" fmla="*/ 126048 h 2104536"/>
                  <a:gd name="connsiteX2" fmla="*/ 3279076 w 3279076"/>
                  <a:gd name="connsiteY2" fmla="*/ 1610510 h 2104536"/>
                  <a:gd name="connsiteX3" fmla="*/ 3279075 w 3279076"/>
                  <a:gd name="connsiteY3" fmla="*/ 1610507 h 2104536"/>
                  <a:gd name="connsiteX4" fmla="*/ 2848093 w 3279076"/>
                  <a:gd name="connsiteY4" fmla="*/ 2104536 h 2104536"/>
                  <a:gd name="connsiteX5" fmla="*/ 2227988 w 3279076"/>
                  <a:gd name="connsiteY5" fmla="*/ 1610504 h 2104536"/>
                  <a:gd name="connsiteX6" fmla="*/ 2227988 w 3279076"/>
                  <a:gd name="connsiteY6" fmla="*/ 1610504 h 2104536"/>
                  <a:gd name="connsiteX7" fmla="*/ 1375877 w 3279076"/>
                  <a:gd name="connsiteY7" fmla="*/ 1083659 h 2104536"/>
                  <a:gd name="connsiteX8" fmla="*/ 483136 w 3279076"/>
                  <a:gd name="connsiteY8" fmla="*/ 1538271 h 2104536"/>
                  <a:gd name="connsiteX9" fmla="*/ 505201 w 3279076"/>
                  <a:gd name="connsiteY9" fmla="*/ 875992 h 2104536"/>
                  <a:gd name="connsiteX10" fmla="*/ 0 w 3279076"/>
                  <a:gd name="connsiteY10" fmla="*/ 623947 h 2104536"/>
                  <a:gd name="connsiteX0" fmla="*/ 0 w 3279076"/>
                  <a:gd name="connsiteY0" fmla="*/ 623947 h 2104536"/>
                  <a:gd name="connsiteX1" fmla="*/ 1671946 w 3279076"/>
                  <a:gd name="connsiteY1" fmla="*/ 126048 h 2104536"/>
                  <a:gd name="connsiteX2" fmla="*/ 3279076 w 3279076"/>
                  <a:gd name="connsiteY2" fmla="*/ 1610510 h 2104536"/>
                  <a:gd name="connsiteX3" fmla="*/ 3279075 w 3279076"/>
                  <a:gd name="connsiteY3" fmla="*/ 1610507 h 2104536"/>
                  <a:gd name="connsiteX4" fmla="*/ 2848093 w 3279076"/>
                  <a:gd name="connsiteY4" fmla="*/ 2104536 h 2104536"/>
                  <a:gd name="connsiteX5" fmla="*/ 2227988 w 3279076"/>
                  <a:gd name="connsiteY5" fmla="*/ 1610504 h 2104536"/>
                  <a:gd name="connsiteX6" fmla="*/ 2227988 w 3279076"/>
                  <a:gd name="connsiteY6" fmla="*/ 1610504 h 2104536"/>
                  <a:gd name="connsiteX7" fmla="*/ 1375877 w 3279076"/>
                  <a:gd name="connsiteY7" fmla="*/ 1083659 h 2104536"/>
                  <a:gd name="connsiteX8" fmla="*/ 483136 w 3279076"/>
                  <a:gd name="connsiteY8" fmla="*/ 1538271 h 2104536"/>
                  <a:gd name="connsiteX9" fmla="*/ 505201 w 3279076"/>
                  <a:gd name="connsiteY9" fmla="*/ 875992 h 2104536"/>
                  <a:gd name="connsiteX10" fmla="*/ 0 w 3279076"/>
                  <a:gd name="connsiteY10" fmla="*/ 623947 h 2104536"/>
                  <a:gd name="connsiteX0" fmla="*/ 0 w 3279076"/>
                  <a:gd name="connsiteY0" fmla="*/ 623947 h 2104536"/>
                  <a:gd name="connsiteX1" fmla="*/ 1671946 w 3279076"/>
                  <a:gd name="connsiteY1" fmla="*/ 126048 h 2104536"/>
                  <a:gd name="connsiteX2" fmla="*/ 3279076 w 3279076"/>
                  <a:gd name="connsiteY2" fmla="*/ 1610510 h 2104536"/>
                  <a:gd name="connsiteX3" fmla="*/ 3279075 w 3279076"/>
                  <a:gd name="connsiteY3" fmla="*/ 1610507 h 2104536"/>
                  <a:gd name="connsiteX4" fmla="*/ 2848093 w 3279076"/>
                  <a:gd name="connsiteY4" fmla="*/ 2104536 h 2104536"/>
                  <a:gd name="connsiteX5" fmla="*/ 2227988 w 3279076"/>
                  <a:gd name="connsiteY5" fmla="*/ 1610504 h 2104536"/>
                  <a:gd name="connsiteX6" fmla="*/ 2227988 w 3279076"/>
                  <a:gd name="connsiteY6" fmla="*/ 1610504 h 2104536"/>
                  <a:gd name="connsiteX7" fmla="*/ 1375877 w 3279076"/>
                  <a:gd name="connsiteY7" fmla="*/ 1083659 h 2104536"/>
                  <a:gd name="connsiteX8" fmla="*/ 483136 w 3279076"/>
                  <a:gd name="connsiteY8" fmla="*/ 1538271 h 2104536"/>
                  <a:gd name="connsiteX9" fmla="*/ 505201 w 3279076"/>
                  <a:gd name="connsiteY9" fmla="*/ 875992 h 2104536"/>
                  <a:gd name="connsiteX10" fmla="*/ 0 w 3279076"/>
                  <a:gd name="connsiteY10" fmla="*/ 623947 h 2104536"/>
                  <a:gd name="connsiteX0" fmla="*/ 0 w 3279076"/>
                  <a:gd name="connsiteY0" fmla="*/ 623947 h 2104536"/>
                  <a:gd name="connsiteX1" fmla="*/ 1671946 w 3279076"/>
                  <a:gd name="connsiteY1" fmla="*/ 126048 h 2104536"/>
                  <a:gd name="connsiteX2" fmla="*/ 3279076 w 3279076"/>
                  <a:gd name="connsiteY2" fmla="*/ 1610510 h 2104536"/>
                  <a:gd name="connsiteX3" fmla="*/ 3279075 w 3279076"/>
                  <a:gd name="connsiteY3" fmla="*/ 1610507 h 2104536"/>
                  <a:gd name="connsiteX4" fmla="*/ 2848093 w 3279076"/>
                  <a:gd name="connsiteY4" fmla="*/ 2104536 h 2104536"/>
                  <a:gd name="connsiteX5" fmla="*/ 2227988 w 3279076"/>
                  <a:gd name="connsiteY5" fmla="*/ 1610504 h 2104536"/>
                  <a:gd name="connsiteX6" fmla="*/ 2227988 w 3279076"/>
                  <a:gd name="connsiteY6" fmla="*/ 1610504 h 2104536"/>
                  <a:gd name="connsiteX7" fmla="*/ 1375877 w 3279076"/>
                  <a:gd name="connsiteY7" fmla="*/ 1083659 h 2104536"/>
                  <a:gd name="connsiteX8" fmla="*/ 483136 w 3279076"/>
                  <a:gd name="connsiteY8" fmla="*/ 1538271 h 2104536"/>
                  <a:gd name="connsiteX9" fmla="*/ 505201 w 3279076"/>
                  <a:gd name="connsiteY9" fmla="*/ 875992 h 2104536"/>
                  <a:gd name="connsiteX10" fmla="*/ 0 w 3279076"/>
                  <a:gd name="connsiteY10" fmla="*/ 623947 h 2104536"/>
                  <a:gd name="connsiteX0" fmla="*/ 0 w 3279076"/>
                  <a:gd name="connsiteY0" fmla="*/ 623947 h 2104536"/>
                  <a:gd name="connsiteX1" fmla="*/ 1671946 w 3279076"/>
                  <a:gd name="connsiteY1" fmla="*/ 126048 h 2104536"/>
                  <a:gd name="connsiteX2" fmla="*/ 3279076 w 3279076"/>
                  <a:gd name="connsiteY2" fmla="*/ 1610510 h 2104536"/>
                  <a:gd name="connsiteX3" fmla="*/ 3279075 w 3279076"/>
                  <a:gd name="connsiteY3" fmla="*/ 1610507 h 2104536"/>
                  <a:gd name="connsiteX4" fmla="*/ 2848093 w 3279076"/>
                  <a:gd name="connsiteY4" fmla="*/ 2104536 h 2104536"/>
                  <a:gd name="connsiteX5" fmla="*/ 2227988 w 3279076"/>
                  <a:gd name="connsiteY5" fmla="*/ 1610504 h 2104536"/>
                  <a:gd name="connsiteX6" fmla="*/ 2227988 w 3279076"/>
                  <a:gd name="connsiteY6" fmla="*/ 1610504 h 2104536"/>
                  <a:gd name="connsiteX7" fmla="*/ 1375877 w 3279076"/>
                  <a:gd name="connsiteY7" fmla="*/ 1083659 h 2104536"/>
                  <a:gd name="connsiteX8" fmla="*/ 483136 w 3279076"/>
                  <a:gd name="connsiteY8" fmla="*/ 1538271 h 2104536"/>
                  <a:gd name="connsiteX9" fmla="*/ 505201 w 3279076"/>
                  <a:gd name="connsiteY9" fmla="*/ 875992 h 2104536"/>
                  <a:gd name="connsiteX10" fmla="*/ 0 w 3279076"/>
                  <a:gd name="connsiteY10" fmla="*/ 623947 h 2104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79076" h="2104536">
                    <a:moveTo>
                      <a:pt x="0" y="623947"/>
                    </a:moveTo>
                    <a:cubicBezTo>
                      <a:pt x="386672" y="216217"/>
                      <a:pt x="1074126" y="0"/>
                      <a:pt x="1671946" y="126048"/>
                    </a:cubicBezTo>
                    <a:cubicBezTo>
                      <a:pt x="2438867" y="280774"/>
                      <a:pt x="3083812" y="841561"/>
                      <a:pt x="3279076" y="1610510"/>
                    </a:cubicBezTo>
                    <a:cubicBezTo>
                      <a:pt x="3279076" y="1610509"/>
                      <a:pt x="3279075" y="1610508"/>
                      <a:pt x="3279075" y="1610507"/>
                    </a:cubicBezTo>
                    <a:lnTo>
                      <a:pt x="2848093" y="2104536"/>
                    </a:lnTo>
                    <a:lnTo>
                      <a:pt x="2227988" y="1610504"/>
                    </a:lnTo>
                    <a:lnTo>
                      <a:pt x="2227988" y="1610504"/>
                    </a:lnTo>
                    <a:cubicBezTo>
                      <a:pt x="2055444" y="1298135"/>
                      <a:pt x="1732428" y="1098420"/>
                      <a:pt x="1375877" y="1083659"/>
                    </a:cubicBezTo>
                    <a:cubicBezTo>
                      <a:pt x="1028023" y="1057676"/>
                      <a:pt x="722335" y="1230632"/>
                      <a:pt x="483136" y="1538271"/>
                    </a:cubicBezTo>
                    <a:lnTo>
                      <a:pt x="505201" y="875992"/>
                    </a:lnTo>
                    <a:lnTo>
                      <a:pt x="0" y="623947"/>
                    </a:lnTo>
                    <a:close/>
                  </a:path>
                </a:pathLst>
              </a:custGeom>
              <a:solidFill>
                <a:schemeClr val="bg1">
                  <a:lumMod val="65000"/>
                </a:schemeClr>
              </a:solidFill>
              <a:ln>
                <a:solidFill>
                  <a:schemeClr val="bg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19980" tIns="119980" rIns="119980" bIns="119980" numCol="1" spcCol="1270" anchor="ctr" anchorCtr="0">
                <a:noAutofit/>
              </a:bodyPr>
              <a:lstStyle/>
              <a:p>
                <a:pPr algn="ctr" defTabSz="888903">
                  <a:lnSpc>
                    <a:spcPct val="90000"/>
                  </a:lnSpc>
                  <a:spcBef>
                    <a:spcPct val="0"/>
                  </a:spcBef>
                  <a:spcAft>
                    <a:spcPct val="35000"/>
                  </a:spcAft>
                </a:pPr>
                <a:endParaRPr lang="en-US" sz="1600">
                  <a:solidFill>
                    <a:schemeClr val="tx1"/>
                  </a:solidFill>
                  <a:sym typeface="Segoe UI"/>
                </a:endParaRPr>
              </a:p>
            </p:txBody>
          </p:sp>
          <p:sp>
            <p:nvSpPr>
              <p:cNvPr id="10" name="01 37"/>
              <p:cNvSpPr/>
              <p:nvPr/>
            </p:nvSpPr>
            <p:spPr>
              <a:xfrm rot="2162626">
                <a:off x="7238955" y="2151169"/>
                <a:ext cx="1117854" cy="729812"/>
              </a:xfrm>
              <a:prstGeom prst="rect">
                <a:avLst/>
              </a:prstGeom>
            </p:spPr>
            <p:txBody>
              <a:bodyPr wrap="none">
                <a:prstTxWarp prst="textArchUp">
                  <a:avLst/>
                </a:prstTxWarp>
                <a:spAutoFit/>
              </a:bodyPr>
              <a:lstStyle/>
              <a:p>
                <a:pPr algn="ctr" defTabSz="888903">
                  <a:lnSpc>
                    <a:spcPct val="90000"/>
                  </a:lnSpc>
                  <a:spcBef>
                    <a:spcPct val="0"/>
                  </a:spcBef>
                  <a:spcAft>
                    <a:spcPct val="35000"/>
                  </a:spcAft>
                </a:pPr>
                <a:r>
                  <a:rPr lang="zh-CN" altLang="en-US" sz="1867" dirty="0">
                    <a:solidFill>
                      <a:schemeClr val="bg1"/>
                    </a:solidFill>
                    <a:latin typeface="微软雅黑" panose="020B0503020204020204" pitchFamily="34" charset="-122"/>
                    <a:ea typeface="微软雅黑" panose="020B0503020204020204" pitchFamily="34" charset="-122"/>
                    <a:sym typeface="Segoe UI"/>
                  </a:rPr>
                  <a:t>服务</a:t>
                </a:r>
                <a:endParaRPr lang="en-US" sz="1867" dirty="0">
                  <a:solidFill>
                    <a:schemeClr val="bg1"/>
                  </a:solidFill>
                  <a:latin typeface="微软雅黑" panose="020B0503020204020204" pitchFamily="34" charset="-122"/>
                  <a:ea typeface="微软雅黑" panose="020B0503020204020204" pitchFamily="34" charset="-122"/>
                  <a:sym typeface="Segoe UI"/>
                </a:endParaRPr>
              </a:p>
            </p:txBody>
          </p:sp>
          <p:sp>
            <p:nvSpPr>
              <p:cNvPr id="11" name="01 38"/>
              <p:cNvSpPr/>
              <p:nvPr/>
            </p:nvSpPr>
            <p:spPr>
              <a:xfrm rot="9194893">
                <a:off x="7094349" y="2947799"/>
                <a:ext cx="1117854" cy="729812"/>
              </a:xfrm>
              <a:prstGeom prst="rect">
                <a:avLst/>
              </a:prstGeom>
            </p:spPr>
            <p:txBody>
              <a:bodyPr wrap="none">
                <a:prstTxWarp prst="textArchUp">
                  <a:avLst/>
                </a:prstTxWarp>
                <a:spAutoFit/>
              </a:bodyPr>
              <a:lstStyle/>
              <a:p>
                <a:pPr algn="ctr" defTabSz="888903">
                  <a:lnSpc>
                    <a:spcPct val="90000"/>
                  </a:lnSpc>
                  <a:spcBef>
                    <a:spcPct val="0"/>
                  </a:spcBef>
                  <a:spcAft>
                    <a:spcPct val="35000"/>
                  </a:spcAft>
                </a:pPr>
                <a:r>
                  <a:rPr lang="zh-CN" altLang="en-US" sz="1867" dirty="0">
                    <a:solidFill>
                      <a:schemeClr val="bg1"/>
                    </a:solidFill>
                    <a:latin typeface="微软雅黑" panose="020B0503020204020204" pitchFamily="34" charset="-122"/>
                    <a:ea typeface="微软雅黑" panose="020B0503020204020204" pitchFamily="34" charset="-122"/>
                    <a:sym typeface="Segoe UI"/>
                  </a:rPr>
                  <a:t>专注</a:t>
                </a:r>
                <a:endParaRPr lang="en-US" sz="1867" dirty="0">
                  <a:solidFill>
                    <a:schemeClr val="bg1"/>
                  </a:solidFill>
                  <a:latin typeface="微软雅黑" panose="020B0503020204020204" pitchFamily="34" charset="-122"/>
                  <a:ea typeface="微软雅黑" panose="020B0503020204020204" pitchFamily="34" charset="-122"/>
                  <a:sym typeface="Segoe UI"/>
                </a:endParaRPr>
              </a:p>
            </p:txBody>
          </p:sp>
          <p:sp>
            <p:nvSpPr>
              <p:cNvPr id="12" name="01 39"/>
              <p:cNvSpPr/>
              <p:nvPr/>
            </p:nvSpPr>
            <p:spPr>
              <a:xfrm rot="5809634">
                <a:off x="5781259" y="2424114"/>
                <a:ext cx="1790699" cy="416338"/>
              </a:xfrm>
              <a:prstGeom prst="rect">
                <a:avLst/>
              </a:prstGeom>
            </p:spPr>
            <p:txBody>
              <a:bodyPr wrap="none">
                <a:prstTxWarp prst="textArchDown">
                  <a:avLst>
                    <a:gd name="adj" fmla="val 21453044"/>
                  </a:avLst>
                </a:prstTxWarp>
                <a:spAutoFit/>
              </a:bodyPr>
              <a:lstStyle/>
              <a:p>
                <a:pPr algn="ctr" defTabSz="888903">
                  <a:lnSpc>
                    <a:spcPct val="90000"/>
                  </a:lnSpc>
                  <a:spcBef>
                    <a:spcPct val="0"/>
                  </a:spcBef>
                  <a:spcAft>
                    <a:spcPct val="35000"/>
                  </a:spcAft>
                </a:pPr>
                <a:r>
                  <a:rPr lang="zh-CN" altLang="en-US" sz="1867" dirty="0">
                    <a:solidFill>
                      <a:schemeClr val="bg1"/>
                    </a:solidFill>
                    <a:latin typeface="微软雅黑" panose="020B0503020204020204" pitchFamily="34" charset="-122"/>
                    <a:ea typeface="微软雅黑" panose="020B0503020204020204" pitchFamily="34" charset="-122"/>
                    <a:sym typeface="Segoe UI"/>
                  </a:rPr>
                  <a:t>价值</a:t>
                </a:r>
                <a:endParaRPr lang="en-US" sz="1867" dirty="0">
                  <a:solidFill>
                    <a:schemeClr val="bg1"/>
                  </a:solidFill>
                  <a:latin typeface="微软雅黑" panose="020B0503020204020204" pitchFamily="34" charset="-122"/>
                  <a:ea typeface="微软雅黑" panose="020B0503020204020204" pitchFamily="34" charset="-122"/>
                  <a:sym typeface="Segoe UI"/>
                </a:endParaRPr>
              </a:p>
            </p:txBody>
          </p:sp>
        </p:grpSp>
        <p:sp>
          <p:nvSpPr>
            <p:cNvPr id="4" name="01 3"/>
            <p:cNvSpPr/>
            <p:nvPr/>
          </p:nvSpPr>
          <p:spPr>
            <a:xfrm>
              <a:off x="5977509" y="2488899"/>
              <a:ext cx="403416" cy="403416"/>
            </a:xfrm>
            <a:prstGeom prst="ellipse">
              <a:avLst/>
            </a:prstGeom>
            <a:solidFill>
              <a:srgbClr val="C00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67" dirty="0">
                  <a:latin typeface="Adobe 黑体 Std R" panose="020B0400000000000000" pitchFamily="34" charset="-122"/>
                  <a:ea typeface="Adobe 黑体 Std R" panose="020B0400000000000000" pitchFamily="34" charset="-122"/>
                </a:rPr>
                <a:t>1</a:t>
              </a:r>
              <a:endParaRPr lang="zh-CN" altLang="en-US" sz="1867" dirty="0">
                <a:latin typeface="Adobe 黑体 Std R" panose="020B0400000000000000" pitchFamily="34" charset="-122"/>
                <a:ea typeface="Adobe 黑体 Std R" panose="020B0400000000000000" pitchFamily="34" charset="-122"/>
              </a:endParaRPr>
            </a:p>
          </p:txBody>
        </p:sp>
        <p:sp>
          <p:nvSpPr>
            <p:cNvPr id="5" name="01 4"/>
            <p:cNvSpPr/>
            <p:nvPr/>
          </p:nvSpPr>
          <p:spPr>
            <a:xfrm>
              <a:off x="5385632" y="4284016"/>
              <a:ext cx="403416" cy="403416"/>
            </a:xfrm>
            <a:prstGeom prst="ellipse">
              <a:avLst/>
            </a:prstGeom>
            <a:solidFill>
              <a:schemeClr val="bg1">
                <a:lumMod val="6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67" dirty="0">
                  <a:latin typeface="Adobe 黑体 Std R" panose="020B0400000000000000" pitchFamily="34" charset="-122"/>
                  <a:ea typeface="Adobe 黑体 Std R" panose="020B0400000000000000" pitchFamily="34" charset="-122"/>
                </a:rPr>
                <a:t>3</a:t>
              </a:r>
              <a:endParaRPr lang="zh-CN" altLang="en-US" sz="1867" dirty="0">
                <a:latin typeface="Adobe 黑体 Std R" panose="020B0400000000000000" pitchFamily="34" charset="-122"/>
                <a:ea typeface="Adobe 黑体 Std R" panose="020B0400000000000000" pitchFamily="34" charset="-122"/>
              </a:endParaRPr>
            </a:p>
          </p:txBody>
        </p:sp>
        <p:sp>
          <p:nvSpPr>
            <p:cNvPr id="6" name="01 5"/>
            <p:cNvSpPr/>
            <p:nvPr/>
          </p:nvSpPr>
          <p:spPr>
            <a:xfrm>
              <a:off x="7367138" y="3638718"/>
              <a:ext cx="403416" cy="403416"/>
            </a:xfrm>
            <a:prstGeom prst="ellipse">
              <a:avLst/>
            </a:prstGeom>
            <a:solidFill>
              <a:srgbClr val="FF0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67" dirty="0">
                  <a:latin typeface="Adobe 黑体 Std R" panose="020B0400000000000000" pitchFamily="34" charset="-122"/>
                  <a:ea typeface="Adobe 黑体 Std R" panose="020B0400000000000000" pitchFamily="34" charset="-122"/>
                </a:rPr>
                <a:t>2</a:t>
              </a:r>
              <a:endParaRPr lang="zh-CN" altLang="en-US" sz="1867" dirty="0">
                <a:latin typeface="Adobe 黑体 Std R" panose="020B0400000000000000" pitchFamily="34" charset="-122"/>
                <a:ea typeface="Adobe 黑体 Std R" panose="020B0400000000000000" pitchFamily="34" charset="-122"/>
              </a:endParaRPr>
            </a:p>
          </p:txBody>
        </p:sp>
      </p:grpSp>
      <p:grpSp>
        <p:nvGrpSpPr>
          <p:cNvPr id="13" name="01 12"/>
          <p:cNvGrpSpPr/>
          <p:nvPr/>
        </p:nvGrpSpPr>
        <p:grpSpPr>
          <a:xfrm>
            <a:off x="6393657" y="1700809"/>
            <a:ext cx="4031080" cy="1107076"/>
            <a:chOff x="6399787" y="1298962"/>
            <a:chExt cx="3936517" cy="1081106"/>
          </a:xfrm>
        </p:grpSpPr>
        <p:grpSp>
          <p:nvGrpSpPr>
            <p:cNvPr id="14" name="01 13"/>
            <p:cNvGrpSpPr/>
            <p:nvPr/>
          </p:nvGrpSpPr>
          <p:grpSpPr>
            <a:xfrm>
              <a:off x="6457547" y="1298962"/>
              <a:ext cx="3878757" cy="1081106"/>
              <a:chOff x="6679705" y="1461491"/>
              <a:chExt cx="3878757" cy="1081106"/>
            </a:xfrm>
            <a:solidFill>
              <a:srgbClr val="E74C2E"/>
            </a:solidFill>
          </p:grpSpPr>
          <p:sp>
            <p:nvSpPr>
              <p:cNvPr id="16" name="01 15"/>
              <p:cNvSpPr/>
              <p:nvPr/>
            </p:nvSpPr>
            <p:spPr>
              <a:xfrm>
                <a:off x="6679705" y="1461491"/>
                <a:ext cx="3878757" cy="73634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p>
            </p:txBody>
          </p:sp>
          <p:sp>
            <p:nvSpPr>
              <p:cNvPr id="17" name="等腰三角形 16"/>
              <p:cNvSpPr/>
              <p:nvPr/>
            </p:nvSpPr>
            <p:spPr>
              <a:xfrm rot="10800000">
                <a:off x="6679706" y="1796970"/>
                <a:ext cx="205004" cy="745627"/>
              </a:xfrm>
              <a:prstGeom prst="triangle">
                <a:avLst>
                  <a:gd name="adj" fmla="val 10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p>
            </p:txBody>
          </p:sp>
        </p:grpSp>
        <p:sp>
          <p:nvSpPr>
            <p:cNvPr id="15" name="01 62"/>
            <p:cNvSpPr txBox="1"/>
            <p:nvPr/>
          </p:nvSpPr>
          <p:spPr>
            <a:xfrm>
              <a:off x="6399787" y="1351786"/>
              <a:ext cx="3868262" cy="651331"/>
            </a:xfrm>
            <a:prstGeom prst="rect">
              <a:avLst/>
            </a:prstGeom>
            <a:noFill/>
          </p:spPr>
          <p:txBody>
            <a:bodyPr wrap="square" rtlCol="0">
              <a:spAutoFit/>
            </a:bodyPr>
            <a:lstStyle/>
            <a:p>
              <a:pPr marL="380990" indent="-380990">
                <a:buFont typeface="Wingdings" panose="05000000000000000000" pitchFamily="2" charset="2"/>
                <a:buChar char="l"/>
              </a:pPr>
              <a:r>
                <a:rPr lang="zh-CN" altLang="en-US" sz="1867" dirty="0">
                  <a:solidFill>
                    <a:schemeClr val="bg1"/>
                  </a:solidFill>
                </a:rPr>
                <a:t>点击添加文字内容</a:t>
              </a:r>
              <a:endParaRPr lang="en-US" altLang="zh-CN" sz="1867" dirty="0">
                <a:solidFill>
                  <a:schemeClr val="bg1"/>
                </a:solidFill>
              </a:endParaRPr>
            </a:p>
            <a:p>
              <a:pPr marL="380990" indent="-380990">
                <a:buFont typeface="Wingdings" panose="05000000000000000000" pitchFamily="2" charset="2"/>
                <a:buChar char="l"/>
              </a:pPr>
              <a:r>
                <a:rPr lang="zh-CN" altLang="en-US" sz="1867" dirty="0">
                  <a:solidFill>
                    <a:schemeClr val="bg1"/>
                  </a:solidFill>
                </a:rPr>
                <a:t>点击添加文字内容</a:t>
              </a:r>
            </a:p>
          </p:txBody>
        </p:sp>
      </p:grpSp>
      <p:grpSp>
        <p:nvGrpSpPr>
          <p:cNvPr id="18" name="01 17"/>
          <p:cNvGrpSpPr/>
          <p:nvPr/>
        </p:nvGrpSpPr>
        <p:grpSpPr>
          <a:xfrm>
            <a:off x="7415402" y="5154090"/>
            <a:ext cx="3961185" cy="1107076"/>
            <a:chOff x="7397560" y="4671232"/>
            <a:chExt cx="3868262" cy="1081105"/>
          </a:xfrm>
        </p:grpSpPr>
        <p:grpSp>
          <p:nvGrpSpPr>
            <p:cNvPr id="19" name="01 18"/>
            <p:cNvGrpSpPr/>
            <p:nvPr/>
          </p:nvGrpSpPr>
          <p:grpSpPr>
            <a:xfrm flipV="1">
              <a:off x="7433162" y="4671232"/>
              <a:ext cx="3832659" cy="1081105"/>
              <a:chOff x="6679705" y="1461492"/>
              <a:chExt cx="3832659" cy="1081105"/>
            </a:xfrm>
            <a:solidFill>
              <a:srgbClr val="E74C2E"/>
            </a:solidFill>
          </p:grpSpPr>
          <p:sp>
            <p:nvSpPr>
              <p:cNvPr id="21" name="01 20"/>
              <p:cNvSpPr/>
              <p:nvPr/>
            </p:nvSpPr>
            <p:spPr>
              <a:xfrm>
                <a:off x="6679705" y="1461492"/>
                <a:ext cx="3832659" cy="73634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p>
            </p:txBody>
          </p:sp>
          <p:sp>
            <p:nvSpPr>
              <p:cNvPr id="22" name="等腰三角形 21"/>
              <p:cNvSpPr/>
              <p:nvPr/>
            </p:nvSpPr>
            <p:spPr>
              <a:xfrm rot="10800000">
                <a:off x="6679706" y="1796970"/>
                <a:ext cx="205004" cy="745627"/>
              </a:xfrm>
              <a:prstGeom prst="triangle">
                <a:avLst>
                  <a:gd name="adj" fmla="val 100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p>
            </p:txBody>
          </p:sp>
        </p:grpSp>
        <p:sp>
          <p:nvSpPr>
            <p:cNvPr id="20" name="01 63"/>
            <p:cNvSpPr txBox="1"/>
            <p:nvPr/>
          </p:nvSpPr>
          <p:spPr>
            <a:xfrm>
              <a:off x="7397560" y="5060999"/>
              <a:ext cx="3868262" cy="651331"/>
            </a:xfrm>
            <a:prstGeom prst="rect">
              <a:avLst/>
            </a:prstGeom>
            <a:noFill/>
          </p:spPr>
          <p:txBody>
            <a:bodyPr wrap="square" rtlCol="0">
              <a:spAutoFit/>
            </a:bodyPr>
            <a:lstStyle/>
            <a:p>
              <a:pPr marL="380990" indent="-380990">
                <a:buFont typeface="Wingdings" panose="05000000000000000000" pitchFamily="2" charset="2"/>
                <a:buChar char="l"/>
              </a:pPr>
              <a:r>
                <a:rPr lang="zh-CN" altLang="en-US" sz="1867" dirty="0">
                  <a:solidFill>
                    <a:schemeClr val="bg1"/>
                  </a:solidFill>
                </a:rPr>
                <a:t>点击添加文字内容</a:t>
              </a:r>
              <a:endParaRPr lang="en-US" altLang="zh-CN" sz="1867" dirty="0">
                <a:solidFill>
                  <a:schemeClr val="bg1"/>
                </a:solidFill>
              </a:endParaRPr>
            </a:p>
            <a:p>
              <a:pPr marL="380990" indent="-380990">
                <a:buFont typeface="Wingdings" panose="05000000000000000000" pitchFamily="2" charset="2"/>
                <a:buChar char="l"/>
              </a:pPr>
              <a:r>
                <a:rPr lang="zh-CN" altLang="en-US" sz="1867" dirty="0">
                  <a:solidFill>
                    <a:schemeClr val="bg1"/>
                  </a:solidFill>
                </a:rPr>
                <a:t>点击添加文字内容</a:t>
              </a:r>
            </a:p>
          </p:txBody>
        </p:sp>
      </p:grpSp>
      <p:grpSp>
        <p:nvGrpSpPr>
          <p:cNvPr id="23" name="01 22"/>
          <p:cNvGrpSpPr/>
          <p:nvPr/>
        </p:nvGrpSpPr>
        <p:grpSpPr>
          <a:xfrm>
            <a:off x="820029" y="4433019"/>
            <a:ext cx="4296611" cy="754033"/>
            <a:chOff x="956906" y="3967081"/>
            <a:chExt cx="4195819" cy="736345"/>
          </a:xfrm>
        </p:grpSpPr>
        <p:grpSp>
          <p:nvGrpSpPr>
            <p:cNvPr id="24" name="01 23"/>
            <p:cNvGrpSpPr/>
            <p:nvPr/>
          </p:nvGrpSpPr>
          <p:grpSpPr>
            <a:xfrm flipH="1" flipV="1">
              <a:off x="956906" y="3967081"/>
              <a:ext cx="4195819" cy="736345"/>
              <a:chOff x="6409394" y="1542827"/>
              <a:chExt cx="4195819" cy="736345"/>
            </a:xfrm>
            <a:solidFill>
              <a:srgbClr val="E74C2E"/>
            </a:solidFill>
          </p:grpSpPr>
          <p:sp>
            <p:nvSpPr>
              <p:cNvPr id="26" name="01 25"/>
              <p:cNvSpPr/>
              <p:nvPr/>
            </p:nvSpPr>
            <p:spPr>
              <a:xfrm>
                <a:off x="6849757" y="1542827"/>
                <a:ext cx="3755456" cy="736345"/>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p>
            </p:txBody>
          </p:sp>
          <p:sp>
            <p:nvSpPr>
              <p:cNvPr id="27" name="等腰三角形 26"/>
              <p:cNvSpPr/>
              <p:nvPr/>
            </p:nvSpPr>
            <p:spPr>
              <a:xfrm rot="5400000" flipV="1">
                <a:off x="6679706" y="1796970"/>
                <a:ext cx="205004" cy="745627"/>
              </a:xfrm>
              <a:prstGeom prst="triangle">
                <a:avLst>
                  <a:gd name="adj" fmla="val 10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p>
            </p:txBody>
          </p:sp>
        </p:grpSp>
        <p:sp>
          <p:nvSpPr>
            <p:cNvPr id="25" name="01 64"/>
            <p:cNvSpPr txBox="1"/>
            <p:nvPr/>
          </p:nvSpPr>
          <p:spPr>
            <a:xfrm>
              <a:off x="959737" y="4023879"/>
              <a:ext cx="3868262" cy="651331"/>
            </a:xfrm>
            <a:prstGeom prst="rect">
              <a:avLst/>
            </a:prstGeom>
            <a:noFill/>
          </p:spPr>
          <p:txBody>
            <a:bodyPr wrap="square" rtlCol="0">
              <a:spAutoFit/>
            </a:bodyPr>
            <a:lstStyle/>
            <a:p>
              <a:pPr marL="380990" indent="-380990">
                <a:buFont typeface="Wingdings" panose="05000000000000000000" pitchFamily="2" charset="2"/>
                <a:buChar char="l"/>
              </a:pPr>
              <a:r>
                <a:rPr lang="zh-CN" altLang="en-US" sz="1867" dirty="0">
                  <a:solidFill>
                    <a:schemeClr val="bg1"/>
                  </a:solidFill>
                </a:rPr>
                <a:t>点击添加文字内容</a:t>
              </a:r>
              <a:endParaRPr lang="en-US" altLang="zh-CN" sz="1867" dirty="0">
                <a:solidFill>
                  <a:schemeClr val="bg1"/>
                </a:solidFill>
              </a:endParaRPr>
            </a:p>
            <a:p>
              <a:pPr marL="380990" indent="-380990">
                <a:buFont typeface="Wingdings" panose="05000000000000000000" pitchFamily="2" charset="2"/>
                <a:buChar char="l"/>
              </a:pPr>
              <a:r>
                <a:rPr lang="zh-CN" altLang="en-US" sz="1867" dirty="0">
                  <a:solidFill>
                    <a:schemeClr val="bg1"/>
                  </a:solidFill>
                </a:rPr>
                <a:t>点击添加文字内容</a:t>
              </a:r>
            </a:p>
          </p:txBody>
        </p:sp>
      </p:grpSp>
      <p:sp>
        <p:nvSpPr>
          <p:cNvPr id="28" name="标题 27"/>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2699829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8" presetClass="emph" presetSubtype="0" fill="hold" nodeType="withEffect">
                                  <p:stCondLst>
                                    <p:cond delay="0"/>
                                  </p:stCondLst>
                                  <p:childTnLst>
                                    <p:animRot by="21600000">
                                      <p:cBhvr>
                                        <p:cTn id="11" dur="800" fill="hold"/>
                                        <p:tgtEl>
                                          <p:spTgt spid="2"/>
                                        </p:tgtEl>
                                        <p:attrNameLst>
                                          <p:attrName>r</p:attrName>
                                        </p:attrNameLst>
                                      </p:cBhvr>
                                    </p:animRot>
                                  </p:childTnLst>
                                </p:cTn>
                              </p:par>
                            </p:childTnLst>
                          </p:cTn>
                        </p:par>
                      </p:childTnLst>
                    </p:cTn>
                  </p:par>
                  <p:par>
                    <p:cTn id="12" fill="hold">
                      <p:stCondLst>
                        <p:cond delay="indefinite"/>
                      </p:stCondLst>
                      <p:childTnLst>
                        <p:par>
                          <p:cTn id="13" fill="hold">
                            <p:stCondLst>
                              <p:cond delay="0"/>
                            </p:stCondLst>
                            <p:childTnLst>
                              <p:par>
                                <p:cTn id="14" presetID="2" presetClass="entr" presetSubtype="3" fill="hold" nodeType="click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fill="hold"/>
                                        <p:tgtEl>
                                          <p:spTgt spid="13"/>
                                        </p:tgtEl>
                                        <p:attrNameLst>
                                          <p:attrName>ppt_x</p:attrName>
                                        </p:attrNameLst>
                                      </p:cBhvr>
                                      <p:tavLst>
                                        <p:tav tm="0">
                                          <p:val>
                                            <p:strVal val="1+#ppt_w/2"/>
                                          </p:val>
                                        </p:tav>
                                        <p:tav tm="100000">
                                          <p:val>
                                            <p:strVal val="#ppt_x"/>
                                          </p:val>
                                        </p:tav>
                                      </p:tavLst>
                                    </p:anim>
                                    <p:anim calcmode="lin" valueType="num">
                                      <p:cBhvr additive="base">
                                        <p:cTn id="17" dur="500" fill="hold"/>
                                        <p:tgtEl>
                                          <p:spTgt spid="13"/>
                                        </p:tgtEl>
                                        <p:attrNameLst>
                                          <p:attrName>ppt_y</p:attrName>
                                        </p:attrNameLst>
                                      </p:cBhvr>
                                      <p:tavLst>
                                        <p:tav tm="0">
                                          <p:val>
                                            <p:strVal val="0-#ppt_h/2"/>
                                          </p:val>
                                        </p:tav>
                                        <p:tav tm="100000">
                                          <p:val>
                                            <p:strVal val="#ppt_y"/>
                                          </p:val>
                                        </p:tav>
                                      </p:tavLst>
                                    </p:anim>
                                  </p:childTnLst>
                                </p:cTn>
                              </p:par>
                              <p:par>
                                <p:cTn id="18" presetID="2" presetClass="entr" presetSubtype="12" fill="hold" nodeType="with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additive="base">
                                        <p:cTn id="20" dur="500" fill="hold"/>
                                        <p:tgtEl>
                                          <p:spTgt spid="23"/>
                                        </p:tgtEl>
                                        <p:attrNameLst>
                                          <p:attrName>ppt_x</p:attrName>
                                        </p:attrNameLst>
                                      </p:cBhvr>
                                      <p:tavLst>
                                        <p:tav tm="0">
                                          <p:val>
                                            <p:strVal val="0-#ppt_w/2"/>
                                          </p:val>
                                        </p:tav>
                                        <p:tav tm="100000">
                                          <p:val>
                                            <p:strVal val="#ppt_x"/>
                                          </p:val>
                                        </p:tav>
                                      </p:tavLst>
                                    </p:anim>
                                    <p:anim calcmode="lin" valueType="num">
                                      <p:cBhvr additive="base">
                                        <p:cTn id="21" dur="500" fill="hold"/>
                                        <p:tgtEl>
                                          <p:spTgt spid="23"/>
                                        </p:tgtEl>
                                        <p:attrNameLst>
                                          <p:attrName>ppt_y</p:attrName>
                                        </p:attrNameLst>
                                      </p:cBhvr>
                                      <p:tavLst>
                                        <p:tav tm="0">
                                          <p:val>
                                            <p:strVal val="1+#ppt_h/2"/>
                                          </p:val>
                                        </p:tav>
                                        <p:tav tm="100000">
                                          <p:val>
                                            <p:strVal val="#ppt_y"/>
                                          </p:val>
                                        </p:tav>
                                      </p:tavLst>
                                    </p:anim>
                                  </p:childTnLst>
                                </p:cTn>
                              </p:par>
                              <p:par>
                                <p:cTn id="22" presetID="2" presetClass="entr" presetSubtype="6" fill="hold" nodeType="with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fill="hold"/>
                                        <p:tgtEl>
                                          <p:spTgt spid="18"/>
                                        </p:tgtEl>
                                        <p:attrNameLst>
                                          <p:attrName>ppt_x</p:attrName>
                                        </p:attrNameLst>
                                      </p:cBhvr>
                                      <p:tavLst>
                                        <p:tav tm="0">
                                          <p:val>
                                            <p:strVal val="1+#ppt_w/2"/>
                                          </p:val>
                                        </p:tav>
                                        <p:tav tm="100000">
                                          <p:val>
                                            <p:strVal val="#ppt_x"/>
                                          </p:val>
                                        </p:tav>
                                      </p:tavLst>
                                    </p:anim>
                                    <p:anim calcmode="lin" valueType="num">
                                      <p:cBhvr additive="base">
                                        <p:cTn id="25"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01 1"/>
          <p:cNvGrpSpPr/>
          <p:nvPr/>
        </p:nvGrpSpPr>
        <p:grpSpPr>
          <a:xfrm>
            <a:off x="7863595" y="1892829"/>
            <a:ext cx="3416981" cy="4013091"/>
            <a:chOff x="5904234" y="1111767"/>
            <a:chExt cx="2562736" cy="3009818"/>
          </a:xfrm>
        </p:grpSpPr>
        <p:sp>
          <p:nvSpPr>
            <p:cNvPr id="3" name="Presentation Title 01"/>
            <p:cNvSpPr txBox="1">
              <a:spLocks/>
            </p:cNvSpPr>
            <p:nvPr/>
          </p:nvSpPr>
          <p:spPr>
            <a:xfrm>
              <a:off x="5958567" y="3137573"/>
              <a:ext cx="2508403" cy="808922"/>
            </a:xfrm>
            <a:prstGeom prst="rect">
              <a:avLst/>
            </a:prstGeom>
            <a:solidFill>
              <a:schemeClr val="bg1">
                <a:lumMod val="65000"/>
              </a:schemeClr>
            </a:solidFill>
            <a:effectLst/>
          </p:spPr>
          <p:txBody>
            <a:bodyPr lIns="243840" rIns="182880" bIns="243840" anchor="t" anchorCtr="0">
              <a:noAutofit/>
            </a:bodyPr>
            <a:lstStyle>
              <a:defPPr>
                <a:defRPr lang="en-US"/>
              </a:defPPr>
              <a:lvl1pPr marR="0" lvl="0" indent="0" defTabSz="914400" fontAlgn="auto">
                <a:lnSpc>
                  <a:spcPct val="90000"/>
                </a:lnSpc>
                <a:spcBef>
                  <a:spcPct val="0"/>
                </a:spcBef>
                <a:spcAft>
                  <a:spcPts val="0"/>
                </a:spcAft>
                <a:buClrTx/>
                <a:buSzTx/>
                <a:buFontTx/>
                <a:buNone/>
                <a:tabLst/>
                <a:defRPr kumimoji="0" sz="2000" b="0" i="0" u="none" strike="noStrike" kern="0" cap="none" spc="0" normalizeH="0" baseline="0">
                  <a:ln w="3175">
                    <a:noFill/>
                  </a:ln>
                  <a:gradFill flip="none" rotWithShape="1">
                    <a:gsLst>
                      <a:gs pos="4583">
                        <a:srgbClr val="FFFFFF"/>
                      </a:gs>
                      <a:gs pos="100000">
                        <a:srgbClr val="FFFFFF"/>
                      </a:gs>
                    </a:gsLst>
                    <a:lin ang="5400000" scaled="0"/>
                    <a:tileRect/>
                  </a:gradFill>
                  <a:effectLst/>
                  <a:uLnTx/>
                  <a:uFillTx/>
                  <a:latin typeface="Segoe"/>
                  <a:cs typeface="Arial" charset="0"/>
                </a:defRPr>
              </a:lvl1pPr>
            </a:lstStyle>
            <a:p>
              <a:pPr defTabSz="1219170">
                <a:defRPr/>
              </a:pPr>
              <a:endParaRPr lang="en-US" sz="2800" b="1" dirty="0">
                <a:latin typeface="微软雅黑" pitchFamily="34" charset="-122"/>
                <a:ea typeface="微软雅黑" pitchFamily="34" charset="-122"/>
                <a:cs typeface="Segoe UI" pitchFamily="34" charset="0"/>
              </a:endParaRPr>
            </a:p>
            <a:p>
              <a:pPr defTabSz="1219170">
                <a:defRPr/>
              </a:pPr>
              <a:endParaRPr lang="en-US" sz="2800" b="1" dirty="0">
                <a:latin typeface="微软雅黑" pitchFamily="34" charset="-122"/>
                <a:ea typeface="微软雅黑" pitchFamily="34" charset="-122"/>
                <a:cs typeface="Segoe UI" pitchFamily="34" charset="0"/>
              </a:endParaRPr>
            </a:p>
            <a:p>
              <a:pPr defTabSz="1219170">
                <a:defRPr/>
              </a:pPr>
              <a:endParaRPr lang="en-US" sz="2800" b="1" dirty="0">
                <a:latin typeface="微软雅黑" pitchFamily="34" charset="-122"/>
                <a:ea typeface="微软雅黑" pitchFamily="34" charset="-122"/>
                <a:cs typeface="Segoe UI" pitchFamily="34" charset="0"/>
              </a:endParaRPr>
            </a:p>
            <a:p>
              <a:pPr defTabSz="1219170">
                <a:defRPr/>
              </a:pPr>
              <a:endParaRPr lang="en-US" sz="2800" b="1" dirty="0">
                <a:latin typeface="微软雅黑" pitchFamily="34" charset="-122"/>
                <a:ea typeface="微软雅黑" pitchFamily="34" charset="-122"/>
                <a:cs typeface="Segoe UI" pitchFamily="34" charset="0"/>
              </a:endParaRPr>
            </a:p>
            <a:p>
              <a:pPr defTabSz="1219170">
                <a:defRPr/>
              </a:pPr>
              <a:endParaRPr lang="en-US" sz="2800" b="1" dirty="0">
                <a:latin typeface="微软雅黑" pitchFamily="34" charset="-122"/>
                <a:ea typeface="微软雅黑" pitchFamily="34" charset="-122"/>
                <a:cs typeface="Segoe UI" pitchFamily="34" charset="0"/>
              </a:endParaRPr>
            </a:p>
            <a:p>
              <a:pPr defTabSz="1219170">
                <a:defRPr/>
              </a:pPr>
              <a:endParaRPr lang="en-US" sz="2800" b="1" dirty="0">
                <a:latin typeface="微软雅黑" pitchFamily="34" charset="-122"/>
                <a:ea typeface="微软雅黑" pitchFamily="34" charset="-122"/>
                <a:cs typeface="Segoe UI" pitchFamily="34" charset="0"/>
              </a:endParaRPr>
            </a:p>
            <a:p>
              <a:pPr defTabSz="1219170">
                <a:defRPr/>
              </a:pPr>
              <a:endParaRPr lang="en-US" sz="2800" b="1" dirty="0">
                <a:latin typeface="微软雅黑" pitchFamily="34" charset="-122"/>
                <a:ea typeface="微软雅黑" pitchFamily="34" charset="-122"/>
                <a:cs typeface="Segoe UI" pitchFamily="34" charset="0"/>
              </a:endParaRPr>
            </a:p>
          </p:txBody>
        </p:sp>
        <p:sp>
          <p:nvSpPr>
            <p:cNvPr id="4" name="Presentation Title 01"/>
            <p:cNvSpPr txBox="1">
              <a:spLocks/>
            </p:cNvSpPr>
            <p:nvPr/>
          </p:nvSpPr>
          <p:spPr>
            <a:xfrm>
              <a:off x="5904234" y="3164732"/>
              <a:ext cx="2508403" cy="956853"/>
            </a:xfrm>
            <a:prstGeom prst="rect">
              <a:avLst/>
            </a:prstGeom>
            <a:noFill/>
            <a:effectLst/>
          </p:spPr>
          <p:txBody>
            <a:bodyPr lIns="182880" tIns="60960" rIns="60960" bIns="60960" anchor="t" anchorCtr="0">
              <a:noAutofit/>
            </a:bodyPr>
            <a:lstStyle>
              <a:defPPr>
                <a:defRPr lang="en-US"/>
              </a:defPPr>
              <a:lvl1pPr marR="0" lvl="0" indent="0" defTabSz="914400" fontAlgn="auto">
                <a:lnSpc>
                  <a:spcPct val="90000"/>
                </a:lnSpc>
                <a:spcBef>
                  <a:spcPct val="0"/>
                </a:spcBef>
                <a:spcAft>
                  <a:spcPts val="0"/>
                </a:spcAft>
                <a:buClrTx/>
                <a:buSzTx/>
                <a:buFontTx/>
                <a:buNone/>
                <a:tabLst/>
                <a:defRPr kumimoji="0" sz="2000" b="0" i="0" u="none" strike="noStrike" kern="0" cap="none" spc="0" normalizeH="0" baseline="0">
                  <a:ln w="3175">
                    <a:noFill/>
                  </a:ln>
                  <a:gradFill flip="none" rotWithShape="1">
                    <a:gsLst>
                      <a:gs pos="4583">
                        <a:srgbClr val="FFFFFF"/>
                      </a:gs>
                      <a:gs pos="100000">
                        <a:srgbClr val="FFFFFF"/>
                      </a:gs>
                    </a:gsLst>
                    <a:lin ang="5400000" scaled="0"/>
                    <a:tileRect/>
                  </a:gradFill>
                  <a:effectLst/>
                  <a:uLnTx/>
                  <a:uFillTx/>
                  <a:latin typeface="Segoe"/>
                  <a:cs typeface="Arial" charset="0"/>
                </a:defRPr>
              </a:lvl1pPr>
            </a:lstStyle>
            <a:p>
              <a:pPr algn="ctr" defTabSz="1219120">
                <a:lnSpc>
                  <a:spcPct val="110000"/>
                </a:lnSpc>
                <a:defRPr/>
              </a:pPr>
              <a:r>
                <a:rPr lang="zh-CN" altLang="en-US" sz="1600" dirty="0">
                  <a:solidFill>
                    <a:sysClr val="window" lastClr="FFFFFF"/>
                  </a:solidFill>
                  <a:latin typeface="微软雅黑" pitchFamily="34" charset="-122"/>
                  <a:ea typeface="微软雅黑" pitchFamily="34" charset="-122"/>
                  <a:cs typeface="Segoe UI" pitchFamily="34" charset="0"/>
                </a:rPr>
                <a:t>单击此处添加文本</a:t>
              </a:r>
              <a:endParaRPr lang="en-US" altLang="zh-CN" sz="1600" dirty="0">
                <a:solidFill>
                  <a:sysClr val="window" lastClr="FFFFFF"/>
                </a:solidFill>
                <a:latin typeface="微软雅黑" pitchFamily="34" charset="-122"/>
                <a:ea typeface="微软雅黑" pitchFamily="34" charset="-122"/>
                <a:cs typeface="Segoe UI" pitchFamily="34" charset="0"/>
              </a:endParaRPr>
            </a:p>
            <a:p>
              <a:pPr algn="ctr">
                <a:lnSpc>
                  <a:spcPct val="110000"/>
                </a:lnSpc>
              </a:pPr>
              <a:r>
                <a:rPr lang="zh-CN" altLang="en-US" sz="1600" dirty="0">
                  <a:solidFill>
                    <a:sysClr val="window" lastClr="FFFFFF"/>
                  </a:solidFill>
                  <a:latin typeface="微软雅黑" pitchFamily="34" charset="-122"/>
                  <a:ea typeface="微软雅黑" pitchFamily="34" charset="-122"/>
                  <a:cs typeface="Segoe UI" pitchFamily="34" charset="0"/>
                </a:rPr>
                <a:t>单击此处添加文本</a:t>
              </a:r>
              <a:endParaRPr lang="en-US" altLang="zh-CN" sz="1600" dirty="0">
                <a:solidFill>
                  <a:sysClr val="window" lastClr="FFFFFF"/>
                </a:solidFill>
                <a:latin typeface="微软雅黑" pitchFamily="34" charset="-122"/>
                <a:ea typeface="微软雅黑" pitchFamily="34" charset="-122"/>
                <a:cs typeface="Segoe UI" pitchFamily="34" charset="0"/>
              </a:endParaRPr>
            </a:p>
            <a:p>
              <a:pPr algn="ctr">
                <a:lnSpc>
                  <a:spcPct val="110000"/>
                </a:lnSpc>
              </a:pPr>
              <a:r>
                <a:rPr lang="zh-CN" altLang="en-US" sz="1600" dirty="0">
                  <a:solidFill>
                    <a:sysClr val="window" lastClr="FFFFFF"/>
                  </a:solidFill>
                  <a:latin typeface="微软雅黑" pitchFamily="34" charset="-122"/>
                  <a:ea typeface="微软雅黑" pitchFamily="34" charset="-122"/>
                  <a:cs typeface="Segoe UI" pitchFamily="34" charset="0"/>
                </a:rPr>
                <a:t>单击此处添加文本</a:t>
              </a:r>
              <a:endParaRPr lang="en-US" altLang="zh-CN" sz="1600" dirty="0">
                <a:solidFill>
                  <a:sysClr val="window" lastClr="FFFFFF"/>
                </a:solidFill>
                <a:latin typeface="微软雅黑" pitchFamily="34" charset="-122"/>
                <a:ea typeface="微软雅黑" pitchFamily="34" charset="-122"/>
                <a:cs typeface="Segoe UI" pitchFamily="34" charset="0"/>
              </a:endParaRPr>
            </a:p>
          </p:txBody>
        </p:sp>
        <p:sp>
          <p:nvSpPr>
            <p:cNvPr id="5" name="Presentation Title 01"/>
            <p:cNvSpPr txBox="1">
              <a:spLocks/>
            </p:cNvSpPr>
            <p:nvPr/>
          </p:nvSpPr>
          <p:spPr>
            <a:xfrm>
              <a:off x="5958567" y="1111767"/>
              <a:ext cx="2508403" cy="1965593"/>
            </a:xfrm>
            <a:prstGeom prst="rect">
              <a:avLst/>
            </a:prstGeom>
            <a:solidFill>
              <a:srgbClr val="C00000"/>
            </a:solidFill>
            <a:effectLst/>
          </p:spPr>
          <p:txBody>
            <a:bodyPr lIns="243840" rIns="182880" bIns="243840" anchor="t" anchorCtr="0">
              <a:noAutofit/>
            </a:bodyPr>
            <a:lstStyle>
              <a:defPPr>
                <a:defRPr lang="en-US"/>
              </a:defPPr>
              <a:lvl1pPr marR="0" lvl="0" indent="0" defTabSz="914400" fontAlgn="auto">
                <a:lnSpc>
                  <a:spcPct val="90000"/>
                </a:lnSpc>
                <a:spcBef>
                  <a:spcPct val="0"/>
                </a:spcBef>
                <a:spcAft>
                  <a:spcPts val="0"/>
                </a:spcAft>
                <a:buClrTx/>
                <a:buSzTx/>
                <a:buFontTx/>
                <a:buNone/>
                <a:tabLst/>
                <a:defRPr kumimoji="0" sz="2000" b="0" i="0" u="none" strike="noStrike" kern="0" cap="none" spc="0" normalizeH="0" baseline="0">
                  <a:ln w="3175">
                    <a:noFill/>
                  </a:ln>
                  <a:gradFill flip="none" rotWithShape="1">
                    <a:gsLst>
                      <a:gs pos="4583">
                        <a:srgbClr val="FFFFFF"/>
                      </a:gs>
                      <a:gs pos="100000">
                        <a:srgbClr val="FFFFFF"/>
                      </a:gs>
                    </a:gsLst>
                    <a:lin ang="5400000" scaled="0"/>
                    <a:tileRect/>
                  </a:gradFill>
                  <a:effectLst/>
                  <a:uLnTx/>
                  <a:uFillTx/>
                  <a:latin typeface="Segoe"/>
                  <a:cs typeface="Arial" charset="0"/>
                </a:defRPr>
              </a:lvl1pPr>
            </a:lstStyle>
            <a:p>
              <a:pPr defTabSz="914498">
                <a:defRPr/>
              </a:pPr>
              <a:r>
                <a:rPr lang="zh-CN" altLang="en-US" sz="3200" b="1" dirty="0">
                  <a:latin typeface="微软雅黑" pitchFamily="34" charset="-122"/>
                  <a:ea typeface="微软雅黑" pitchFamily="34" charset="-122"/>
                  <a:cs typeface="Segoe UI" pitchFamily="34" charset="0"/>
                </a:rPr>
                <a:t>主题三</a:t>
              </a:r>
              <a:endParaRPr lang="en-US" altLang="zh-CN" sz="3200" b="1" dirty="0">
                <a:latin typeface="微软雅黑" pitchFamily="34" charset="-122"/>
                <a:ea typeface="微软雅黑" pitchFamily="34" charset="-122"/>
                <a:cs typeface="Segoe UI" pitchFamily="34" charset="0"/>
              </a:endParaRPr>
            </a:p>
          </p:txBody>
        </p:sp>
        <p:pic>
          <p:nvPicPr>
            <p:cNvPr id="6" name="Picture 6" descr="\\MAGNUM\Projects\Microsoft\Cloud Power FY12\Design\Icons\PNGs\Virtual_Network.png"/>
            <p:cNvPicPr>
              <a:picLocks noChangeAspect="1" noChangeArrowheads="1"/>
            </p:cNvPicPr>
            <p:nvPr/>
          </p:nvPicPr>
          <p:blipFill>
            <a:blip r:embed="rId3" cstate="screen">
              <a:lum bright="100000"/>
              <a:extLst>
                <a:ext uri="{28A0092B-C50C-407E-A947-70E740481C1C}">
                  <a14:useLocalDpi xmlns:a14="http://schemas.microsoft.com/office/drawing/2010/main"/>
                </a:ext>
              </a:extLst>
            </a:blip>
            <a:stretch>
              <a:fillRect/>
            </a:stretch>
          </p:blipFill>
          <p:spPr bwMode="auto">
            <a:xfrm>
              <a:off x="6561666" y="1582921"/>
              <a:ext cx="1302206" cy="1301867"/>
            </a:xfrm>
            <a:prstGeom prst="rect">
              <a:avLst/>
            </a:prstGeom>
            <a:noFill/>
          </p:spPr>
        </p:pic>
      </p:grpSp>
      <p:grpSp>
        <p:nvGrpSpPr>
          <p:cNvPr id="7" name="01 6"/>
          <p:cNvGrpSpPr/>
          <p:nvPr/>
        </p:nvGrpSpPr>
        <p:grpSpPr>
          <a:xfrm>
            <a:off x="692670" y="1892829"/>
            <a:ext cx="3682655" cy="4013091"/>
            <a:chOff x="526040" y="1111767"/>
            <a:chExt cx="2761991" cy="3009818"/>
          </a:xfrm>
        </p:grpSpPr>
        <p:sp>
          <p:nvSpPr>
            <p:cNvPr id="8" name="Presentation Title 01"/>
            <p:cNvSpPr txBox="1">
              <a:spLocks/>
            </p:cNvSpPr>
            <p:nvPr/>
          </p:nvSpPr>
          <p:spPr>
            <a:xfrm>
              <a:off x="677025" y="3137573"/>
              <a:ext cx="2507182" cy="808922"/>
            </a:xfrm>
            <a:prstGeom prst="rect">
              <a:avLst/>
            </a:prstGeom>
            <a:solidFill>
              <a:schemeClr val="bg1">
                <a:lumMod val="65000"/>
              </a:schemeClr>
            </a:solidFill>
            <a:effectLst/>
          </p:spPr>
          <p:txBody>
            <a:bodyPr lIns="243840" rIns="182880" bIns="243840" anchor="t" anchorCtr="0">
              <a:noAutofit/>
            </a:bodyPr>
            <a:lstStyle>
              <a:lvl1pPr algn="l" defTabSz="914363" rtl="0" eaLnBrk="1" latinLnBrk="0" hangingPunct="1">
                <a:lnSpc>
                  <a:spcPct val="90000"/>
                </a:lnSpc>
                <a:spcBef>
                  <a:spcPct val="0"/>
                </a:spcBef>
                <a:buNone/>
                <a:defRPr lang="en-US" sz="3600" b="1" i="0" kern="1200" cap="none" spc="-100" baseline="0">
                  <a:ln w="3175">
                    <a:noFill/>
                  </a:ln>
                  <a:gradFill flip="none" rotWithShape="1">
                    <a:gsLst>
                      <a:gs pos="4583">
                        <a:srgbClr val="FFFFFF"/>
                      </a:gs>
                      <a:gs pos="100000">
                        <a:srgbClr val="FFFFFF"/>
                      </a:gs>
                    </a:gsLst>
                    <a:lin ang="5400000" scaled="0"/>
                    <a:tileRect/>
                  </a:gradFill>
                  <a:effectLst/>
                  <a:latin typeface="+mj-lt"/>
                  <a:ea typeface="+mn-ea"/>
                  <a:cs typeface="Arial" charset="0"/>
                </a:defRPr>
              </a:lvl1pPr>
            </a:lstStyle>
            <a:p>
              <a:pPr defTabSz="914498">
                <a:defRPr/>
              </a:pPr>
              <a:endParaRPr lang="en-US" sz="2800" kern="0" spc="0" dirty="0">
                <a:latin typeface="微软雅黑" pitchFamily="34" charset="-122"/>
                <a:ea typeface="微软雅黑" pitchFamily="34" charset="-122"/>
                <a:cs typeface="Segoe UI" pitchFamily="34" charset="0"/>
              </a:endParaRPr>
            </a:p>
            <a:p>
              <a:pPr defTabSz="914498">
                <a:defRPr/>
              </a:pPr>
              <a:endParaRPr lang="en-US" sz="2800" kern="0" spc="0" dirty="0">
                <a:latin typeface="微软雅黑" pitchFamily="34" charset="-122"/>
                <a:ea typeface="微软雅黑" pitchFamily="34" charset="-122"/>
                <a:cs typeface="Segoe UI" pitchFamily="34" charset="0"/>
              </a:endParaRPr>
            </a:p>
            <a:p>
              <a:pPr defTabSz="914498">
                <a:defRPr/>
              </a:pPr>
              <a:endParaRPr lang="en-US" sz="2800" kern="0" spc="0" dirty="0">
                <a:latin typeface="微软雅黑" pitchFamily="34" charset="-122"/>
                <a:ea typeface="微软雅黑" pitchFamily="34" charset="-122"/>
                <a:cs typeface="Segoe UI" pitchFamily="34" charset="0"/>
              </a:endParaRPr>
            </a:p>
            <a:p>
              <a:pPr defTabSz="914498">
                <a:defRPr/>
              </a:pPr>
              <a:endParaRPr lang="en-US" sz="2800" kern="0" spc="0" dirty="0">
                <a:latin typeface="微软雅黑" pitchFamily="34" charset="-122"/>
                <a:ea typeface="微软雅黑" pitchFamily="34" charset="-122"/>
                <a:cs typeface="Segoe UI" pitchFamily="34" charset="0"/>
              </a:endParaRPr>
            </a:p>
            <a:p>
              <a:pPr defTabSz="914498">
                <a:defRPr/>
              </a:pPr>
              <a:endParaRPr lang="en-US" sz="2800" kern="0" spc="0" dirty="0">
                <a:latin typeface="微软雅黑" pitchFamily="34" charset="-122"/>
                <a:ea typeface="微软雅黑" pitchFamily="34" charset="-122"/>
                <a:cs typeface="Segoe UI" pitchFamily="34" charset="0"/>
              </a:endParaRPr>
            </a:p>
            <a:p>
              <a:pPr defTabSz="914498">
                <a:defRPr/>
              </a:pPr>
              <a:endParaRPr lang="en-US" sz="2800" kern="0" spc="0" dirty="0">
                <a:latin typeface="微软雅黑" pitchFamily="34" charset="-122"/>
                <a:ea typeface="微软雅黑" pitchFamily="34" charset="-122"/>
                <a:cs typeface="Segoe UI" pitchFamily="34" charset="0"/>
              </a:endParaRPr>
            </a:p>
            <a:p>
              <a:pPr defTabSz="914498">
                <a:defRPr/>
              </a:pPr>
              <a:endParaRPr lang="en-US" sz="2800" kern="0" spc="0" dirty="0">
                <a:latin typeface="微软雅黑" pitchFamily="34" charset="-122"/>
                <a:ea typeface="微软雅黑" pitchFamily="34" charset="-122"/>
                <a:cs typeface="Segoe UI" pitchFamily="34" charset="0"/>
              </a:endParaRPr>
            </a:p>
          </p:txBody>
        </p:sp>
        <p:sp>
          <p:nvSpPr>
            <p:cNvPr id="9" name="Presentation Title 01"/>
            <p:cNvSpPr txBox="1">
              <a:spLocks/>
            </p:cNvSpPr>
            <p:nvPr/>
          </p:nvSpPr>
          <p:spPr>
            <a:xfrm>
              <a:off x="526040" y="3164732"/>
              <a:ext cx="2761991" cy="956853"/>
            </a:xfrm>
            <a:prstGeom prst="rect">
              <a:avLst/>
            </a:prstGeom>
            <a:noFill/>
            <a:effectLst/>
          </p:spPr>
          <p:txBody>
            <a:bodyPr lIns="182880" tIns="60960" rIns="60960" bIns="60960" anchor="t" anchorCtr="0">
              <a:noAutofit/>
            </a:bodyPr>
            <a:lstStyle>
              <a:lvl1pPr algn="l" defTabSz="914363" rtl="0" eaLnBrk="1" latinLnBrk="0" hangingPunct="1">
                <a:lnSpc>
                  <a:spcPct val="90000"/>
                </a:lnSpc>
                <a:spcBef>
                  <a:spcPct val="0"/>
                </a:spcBef>
                <a:buNone/>
                <a:defRPr lang="en-US" sz="3600" b="1" i="0" kern="1200" cap="none" spc="-100" baseline="0">
                  <a:ln w="3175">
                    <a:noFill/>
                  </a:ln>
                  <a:gradFill flip="none" rotWithShape="1">
                    <a:gsLst>
                      <a:gs pos="4583">
                        <a:srgbClr val="FFFFFF"/>
                      </a:gs>
                      <a:gs pos="100000">
                        <a:srgbClr val="FFFFFF"/>
                      </a:gs>
                    </a:gsLst>
                    <a:lin ang="5400000" scaled="0"/>
                    <a:tileRect/>
                  </a:gradFill>
                  <a:effectLst/>
                  <a:latin typeface="+mj-lt"/>
                  <a:ea typeface="+mn-ea"/>
                  <a:cs typeface="Arial" charset="0"/>
                </a:defRPr>
              </a:lvl1pPr>
            </a:lstStyle>
            <a:p>
              <a:pPr algn="ctr" defTabSz="1219120">
                <a:lnSpc>
                  <a:spcPct val="110000"/>
                </a:lnSpc>
                <a:defRPr/>
              </a:pPr>
              <a:r>
                <a:rPr lang="zh-CN" altLang="en-US" sz="1600" b="0" kern="0" spc="0" dirty="0">
                  <a:solidFill>
                    <a:sysClr val="window" lastClr="FFFFFF"/>
                  </a:solidFill>
                  <a:latin typeface="微软雅黑" pitchFamily="34" charset="-122"/>
                  <a:ea typeface="微软雅黑" pitchFamily="34" charset="-122"/>
                  <a:cs typeface="Segoe UI" pitchFamily="34" charset="0"/>
                </a:rPr>
                <a:t>单击此处添加文本</a:t>
              </a:r>
              <a:endParaRPr lang="en-US" altLang="zh-CN" sz="1600" b="0" kern="0" spc="0" dirty="0">
                <a:solidFill>
                  <a:sysClr val="window" lastClr="FFFFFF"/>
                </a:solidFill>
                <a:latin typeface="微软雅黑" pitchFamily="34" charset="-122"/>
                <a:ea typeface="微软雅黑" pitchFamily="34" charset="-122"/>
                <a:cs typeface="Segoe UI" pitchFamily="34" charset="0"/>
              </a:endParaRPr>
            </a:p>
            <a:p>
              <a:pPr algn="ctr">
                <a:lnSpc>
                  <a:spcPct val="110000"/>
                </a:lnSpc>
              </a:pPr>
              <a:r>
                <a:rPr lang="zh-CN" altLang="en-US" sz="1600" b="0" kern="0" spc="0" dirty="0">
                  <a:solidFill>
                    <a:sysClr val="window" lastClr="FFFFFF"/>
                  </a:solidFill>
                  <a:latin typeface="微软雅黑" pitchFamily="34" charset="-122"/>
                  <a:ea typeface="微软雅黑" pitchFamily="34" charset="-122"/>
                  <a:cs typeface="Segoe UI" pitchFamily="34" charset="0"/>
                </a:rPr>
                <a:t>单击此处添加文本</a:t>
              </a:r>
              <a:endParaRPr lang="en-US" altLang="zh-CN" sz="1600" b="0" kern="0" spc="0" dirty="0">
                <a:solidFill>
                  <a:sysClr val="window" lastClr="FFFFFF"/>
                </a:solidFill>
                <a:latin typeface="微软雅黑" pitchFamily="34" charset="-122"/>
                <a:ea typeface="微软雅黑" pitchFamily="34" charset="-122"/>
                <a:cs typeface="Segoe UI" pitchFamily="34" charset="0"/>
              </a:endParaRPr>
            </a:p>
            <a:p>
              <a:pPr algn="ctr">
                <a:lnSpc>
                  <a:spcPct val="110000"/>
                </a:lnSpc>
              </a:pPr>
              <a:r>
                <a:rPr lang="zh-CN" altLang="en-US" sz="1600" b="0" kern="0" spc="0" dirty="0">
                  <a:solidFill>
                    <a:sysClr val="window" lastClr="FFFFFF"/>
                  </a:solidFill>
                  <a:latin typeface="微软雅黑" pitchFamily="34" charset="-122"/>
                  <a:ea typeface="微软雅黑" pitchFamily="34" charset="-122"/>
                  <a:cs typeface="Segoe UI" pitchFamily="34" charset="0"/>
                </a:rPr>
                <a:t>单击此处添加文本</a:t>
              </a:r>
              <a:endParaRPr lang="en-US" altLang="zh-CN" sz="1600" b="0" kern="0" spc="0" dirty="0">
                <a:solidFill>
                  <a:sysClr val="window" lastClr="FFFFFF"/>
                </a:solidFill>
                <a:latin typeface="微软雅黑" pitchFamily="34" charset="-122"/>
                <a:ea typeface="微软雅黑" pitchFamily="34" charset="-122"/>
                <a:cs typeface="Segoe UI" pitchFamily="34" charset="0"/>
              </a:endParaRPr>
            </a:p>
          </p:txBody>
        </p:sp>
        <p:sp>
          <p:nvSpPr>
            <p:cNvPr id="10" name="Presentation Title 01"/>
            <p:cNvSpPr txBox="1">
              <a:spLocks/>
            </p:cNvSpPr>
            <p:nvPr/>
          </p:nvSpPr>
          <p:spPr>
            <a:xfrm>
              <a:off x="677025" y="1111767"/>
              <a:ext cx="2507182" cy="1965593"/>
            </a:xfrm>
            <a:prstGeom prst="rect">
              <a:avLst/>
            </a:prstGeom>
            <a:solidFill>
              <a:srgbClr val="C00000"/>
            </a:solidFill>
            <a:effectLst/>
          </p:spPr>
          <p:txBody>
            <a:bodyPr lIns="243840" rIns="182880" bIns="243840" anchor="t" anchorCtr="0">
              <a:noAutofit/>
            </a:bodyPr>
            <a:lstStyle>
              <a:lvl1pPr algn="l" defTabSz="914363" rtl="0" eaLnBrk="1" latinLnBrk="0" hangingPunct="1">
                <a:lnSpc>
                  <a:spcPct val="90000"/>
                </a:lnSpc>
                <a:spcBef>
                  <a:spcPct val="0"/>
                </a:spcBef>
                <a:buNone/>
                <a:defRPr lang="en-US" sz="3600" b="1" i="0" kern="1200" cap="none" spc="-100" baseline="0">
                  <a:ln w="3175">
                    <a:noFill/>
                  </a:ln>
                  <a:gradFill flip="none" rotWithShape="1">
                    <a:gsLst>
                      <a:gs pos="4583">
                        <a:srgbClr val="FFFFFF"/>
                      </a:gs>
                      <a:gs pos="100000">
                        <a:srgbClr val="FFFFFF"/>
                      </a:gs>
                    </a:gsLst>
                    <a:lin ang="5400000" scaled="0"/>
                    <a:tileRect/>
                  </a:gradFill>
                  <a:effectLst/>
                  <a:latin typeface="+mj-lt"/>
                  <a:ea typeface="+mn-ea"/>
                  <a:cs typeface="Arial" charset="0"/>
                </a:defRPr>
              </a:lvl1pPr>
            </a:lstStyle>
            <a:p>
              <a:pPr defTabSz="914498">
                <a:defRPr/>
              </a:pPr>
              <a:r>
                <a:rPr lang="zh-CN" altLang="en-US" sz="3200" kern="0" spc="0" dirty="0">
                  <a:latin typeface="微软雅黑" pitchFamily="34" charset="-122"/>
                  <a:ea typeface="微软雅黑" pitchFamily="34" charset="-122"/>
                  <a:cs typeface="Segoe UI" pitchFamily="34" charset="0"/>
                </a:rPr>
                <a:t>主题一</a:t>
              </a:r>
              <a:endParaRPr lang="en-US" sz="3200" kern="0" spc="0" dirty="0">
                <a:latin typeface="微软雅黑" pitchFamily="34" charset="-122"/>
                <a:ea typeface="微软雅黑" pitchFamily="34" charset="-122"/>
                <a:cs typeface="Segoe UI" pitchFamily="34" charset="0"/>
              </a:endParaRPr>
            </a:p>
          </p:txBody>
        </p:sp>
        <p:pic>
          <p:nvPicPr>
            <p:cNvPr id="11" name="Picture 2" descr="\\MAGNUM\Projects\Microsoft\Cloud Power FY12\Design\Icons\PNGs\Cloud_on_your_terms.png"/>
            <p:cNvPicPr>
              <a:picLocks noChangeAspect="1" noChangeArrowheads="1"/>
            </p:cNvPicPr>
            <p:nvPr/>
          </p:nvPicPr>
          <p:blipFill>
            <a:blip r:embed="rId4" cstate="print">
              <a:lum bright="100000"/>
            </a:blip>
            <a:stretch>
              <a:fillRect/>
            </a:stretch>
          </p:blipFill>
          <p:spPr bwMode="auto">
            <a:xfrm>
              <a:off x="854415" y="1111768"/>
              <a:ext cx="2105242" cy="2203748"/>
            </a:xfrm>
            <a:prstGeom prst="rect">
              <a:avLst/>
            </a:prstGeom>
            <a:noFill/>
            <a:ln>
              <a:noFill/>
            </a:ln>
          </p:spPr>
        </p:pic>
      </p:grpSp>
      <p:grpSp>
        <p:nvGrpSpPr>
          <p:cNvPr id="12" name="01 11"/>
          <p:cNvGrpSpPr/>
          <p:nvPr/>
        </p:nvGrpSpPr>
        <p:grpSpPr>
          <a:xfrm>
            <a:off x="4342570" y="1892829"/>
            <a:ext cx="3416977" cy="4013091"/>
            <a:chOff x="3263465" y="1111767"/>
            <a:chExt cx="2562733" cy="3009818"/>
          </a:xfrm>
        </p:grpSpPr>
        <p:sp>
          <p:nvSpPr>
            <p:cNvPr id="13" name="Presentation Title 01"/>
            <p:cNvSpPr txBox="1">
              <a:spLocks/>
            </p:cNvSpPr>
            <p:nvPr/>
          </p:nvSpPr>
          <p:spPr>
            <a:xfrm>
              <a:off x="3317797" y="3137573"/>
              <a:ext cx="2508401" cy="808922"/>
            </a:xfrm>
            <a:prstGeom prst="rect">
              <a:avLst/>
            </a:prstGeom>
            <a:solidFill>
              <a:schemeClr val="bg1">
                <a:lumMod val="65000"/>
              </a:schemeClr>
            </a:solidFill>
            <a:effectLst/>
          </p:spPr>
          <p:txBody>
            <a:bodyPr lIns="243840" rIns="182880" bIns="243840" anchor="t" anchorCtr="0">
              <a:noAutofit/>
            </a:bodyPr>
            <a:lstStyle>
              <a:defPPr>
                <a:defRPr lang="en-US"/>
              </a:defPPr>
              <a:lvl1pPr>
                <a:lnSpc>
                  <a:spcPct val="90000"/>
                </a:lnSpc>
                <a:spcBef>
                  <a:spcPct val="0"/>
                </a:spcBef>
                <a:buNone/>
                <a:defRPr sz="1700" b="1" i="0" cap="none" spc="0" baseline="0">
                  <a:ln w="3175">
                    <a:noFill/>
                  </a:ln>
                  <a:gradFill flip="none" rotWithShape="1">
                    <a:gsLst>
                      <a:gs pos="4583">
                        <a:srgbClr val="FFFFFF"/>
                      </a:gs>
                      <a:gs pos="100000">
                        <a:srgbClr val="FFFFFF"/>
                      </a:gs>
                    </a:gsLst>
                    <a:lin ang="5400000" scaled="0"/>
                    <a:tileRect/>
                  </a:gradFill>
                  <a:effectLst/>
                  <a:latin typeface="+mj-lt"/>
                  <a:cs typeface="Arial" charset="0"/>
                </a:defRPr>
              </a:lvl1pPr>
            </a:lstStyle>
            <a:p>
              <a:pPr defTabSz="914498">
                <a:defRPr/>
              </a:pPr>
              <a:endParaRPr lang="en-US" sz="2800" kern="0" dirty="0">
                <a:latin typeface="微软雅黑" pitchFamily="34" charset="-122"/>
                <a:ea typeface="微软雅黑" pitchFamily="34" charset="-122"/>
                <a:cs typeface="Segoe UI" pitchFamily="34" charset="0"/>
              </a:endParaRPr>
            </a:p>
            <a:p>
              <a:pPr defTabSz="914498">
                <a:defRPr/>
              </a:pPr>
              <a:endParaRPr lang="en-US" sz="2800" kern="0" dirty="0">
                <a:latin typeface="微软雅黑" pitchFamily="34" charset="-122"/>
                <a:ea typeface="微软雅黑" pitchFamily="34" charset="-122"/>
                <a:cs typeface="Segoe UI" pitchFamily="34" charset="0"/>
              </a:endParaRPr>
            </a:p>
            <a:p>
              <a:pPr defTabSz="914498">
                <a:defRPr/>
              </a:pPr>
              <a:endParaRPr lang="en-US" sz="2800" kern="0" dirty="0">
                <a:latin typeface="微软雅黑" pitchFamily="34" charset="-122"/>
                <a:ea typeface="微软雅黑" pitchFamily="34" charset="-122"/>
                <a:cs typeface="Segoe UI" pitchFamily="34" charset="0"/>
              </a:endParaRPr>
            </a:p>
            <a:p>
              <a:pPr defTabSz="914498">
                <a:defRPr/>
              </a:pPr>
              <a:endParaRPr lang="en-US" sz="2800" kern="0" dirty="0">
                <a:latin typeface="微软雅黑" pitchFamily="34" charset="-122"/>
                <a:ea typeface="微软雅黑" pitchFamily="34" charset="-122"/>
                <a:cs typeface="Segoe UI" pitchFamily="34" charset="0"/>
              </a:endParaRPr>
            </a:p>
            <a:p>
              <a:pPr defTabSz="914498">
                <a:defRPr/>
              </a:pPr>
              <a:endParaRPr lang="en-US" sz="2800" kern="0" dirty="0">
                <a:latin typeface="微软雅黑" pitchFamily="34" charset="-122"/>
                <a:ea typeface="微软雅黑" pitchFamily="34" charset="-122"/>
                <a:cs typeface="Segoe UI" pitchFamily="34" charset="0"/>
              </a:endParaRPr>
            </a:p>
            <a:p>
              <a:pPr defTabSz="914498">
                <a:defRPr/>
              </a:pPr>
              <a:endParaRPr lang="en-US" sz="2800" kern="0" dirty="0">
                <a:latin typeface="微软雅黑" pitchFamily="34" charset="-122"/>
                <a:ea typeface="微软雅黑" pitchFamily="34" charset="-122"/>
                <a:cs typeface="Segoe UI" pitchFamily="34" charset="0"/>
              </a:endParaRPr>
            </a:p>
            <a:p>
              <a:pPr defTabSz="914498">
                <a:defRPr/>
              </a:pPr>
              <a:endParaRPr lang="en-US" sz="2800" kern="0" dirty="0">
                <a:latin typeface="微软雅黑" pitchFamily="34" charset="-122"/>
                <a:ea typeface="微软雅黑" pitchFamily="34" charset="-122"/>
                <a:cs typeface="Segoe UI" pitchFamily="34" charset="0"/>
              </a:endParaRPr>
            </a:p>
          </p:txBody>
        </p:sp>
        <p:sp>
          <p:nvSpPr>
            <p:cNvPr id="14" name="Presentation Title 01"/>
            <p:cNvSpPr txBox="1">
              <a:spLocks/>
            </p:cNvSpPr>
            <p:nvPr/>
          </p:nvSpPr>
          <p:spPr>
            <a:xfrm>
              <a:off x="3263465" y="3164732"/>
              <a:ext cx="2508401" cy="956853"/>
            </a:xfrm>
            <a:prstGeom prst="rect">
              <a:avLst/>
            </a:prstGeom>
            <a:noFill/>
            <a:effectLst/>
          </p:spPr>
          <p:txBody>
            <a:bodyPr lIns="182880" tIns="60960" rIns="60960" bIns="60960" anchor="t" anchorCtr="0">
              <a:noAutofit/>
            </a:bodyPr>
            <a:lstStyle>
              <a:defPPr>
                <a:defRPr lang="en-US"/>
              </a:defPPr>
              <a:lvl1pPr>
                <a:lnSpc>
                  <a:spcPct val="90000"/>
                </a:lnSpc>
                <a:spcBef>
                  <a:spcPct val="0"/>
                </a:spcBef>
                <a:buNone/>
                <a:defRPr sz="1700" b="1" i="0" cap="none" spc="0" baseline="0">
                  <a:ln w="3175">
                    <a:noFill/>
                  </a:ln>
                  <a:gradFill flip="none" rotWithShape="1">
                    <a:gsLst>
                      <a:gs pos="4583">
                        <a:srgbClr val="FFFFFF"/>
                      </a:gs>
                      <a:gs pos="100000">
                        <a:srgbClr val="FFFFFF"/>
                      </a:gs>
                    </a:gsLst>
                    <a:lin ang="5400000" scaled="0"/>
                    <a:tileRect/>
                  </a:gradFill>
                  <a:effectLst/>
                  <a:latin typeface="+mj-lt"/>
                  <a:cs typeface="Arial" charset="0"/>
                </a:defRPr>
              </a:lvl1pPr>
            </a:lstStyle>
            <a:p>
              <a:pPr algn="ctr" defTabSz="1219120">
                <a:lnSpc>
                  <a:spcPct val="110000"/>
                </a:lnSpc>
                <a:defRPr/>
              </a:pPr>
              <a:r>
                <a:rPr lang="zh-CN" altLang="en-US" sz="1600" b="0" kern="0" dirty="0">
                  <a:solidFill>
                    <a:sysClr val="window" lastClr="FFFFFF"/>
                  </a:solidFill>
                  <a:latin typeface="微软雅黑" pitchFamily="34" charset="-122"/>
                  <a:ea typeface="微软雅黑" pitchFamily="34" charset="-122"/>
                  <a:cs typeface="Segoe UI" pitchFamily="34" charset="0"/>
                </a:rPr>
                <a:t>单击此处添加文本</a:t>
              </a:r>
              <a:endParaRPr lang="en-US" altLang="zh-CN" sz="1600" b="0" kern="0" dirty="0">
                <a:solidFill>
                  <a:sysClr val="window" lastClr="FFFFFF"/>
                </a:solidFill>
                <a:latin typeface="微软雅黑" pitchFamily="34" charset="-122"/>
                <a:ea typeface="微软雅黑" pitchFamily="34" charset="-122"/>
                <a:cs typeface="Segoe UI" pitchFamily="34" charset="0"/>
              </a:endParaRPr>
            </a:p>
            <a:p>
              <a:pPr algn="ctr">
                <a:lnSpc>
                  <a:spcPct val="110000"/>
                </a:lnSpc>
              </a:pPr>
              <a:r>
                <a:rPr lang="zh-CN" altLang="en-US" sz="1600" b="0" kern="0" dirty="0">
                  <a:solidFill>
                    <a:sysClr val="window" lastClr="FFFFFF"/>
                  </a:solidFill>
                  <a:latin typeface="微软雅黑" pitchFamily="34" charset="-122"/>
                  <a:ea typeface="微软雅黑" pitchFamily="34" charset="-122"/>
                  <a:cs typeface="Segoe UI" pitchFamily="34" charset="0"/>
                </a:rPr>
                <a:t>单击此处添加文本</a:t>
              </a:r>
              <a:endParaRPr lang="en-US" altLang="zh-CN" sz="1600" b="0" kern="0" dirty="0">
                <a:solidFill>
                  <a:sysClr val="window" lastClr="FFFFFF"/>
                </a:solidFill>
                <a:latin typeface="微软雅黑" pitchFamily="34" charset="-122"/>
                <a:ea typeface="微软雅黑" pitchFamily="34" charset="-122"/>
                <a:cs typeface="Segoe UI" pitchFamily="34" charset="0"/>
              </a:endParaRPr>
            </a:p>
            <a:p>
              <a:pPr algn="ctr">
                <a:lnSpc>
                  <a:spcPct val="110000"/>
                </a:lnSpc>
              </a:pPr>
              <a:r>
                <a:rPr lang="zh-CN" altLang="en-US" sz="1600" b="0" kern="0" dirty="0">
                  <a:solidFill>
                    <a:sysClr val="window" lastClr="FFFFFF"/>
                  </a:solidFill>
                  <a:latin typeface="微软雅黑" pitchFamily="34" charset="-122"/>
                  <a:ea typeface="微软雅黑" pitchFamily="34" charset="-122"/>
                  <a:cs typeface="Segoe UI" pitchFamily="34" charset="0"/>
                </a:rPr>
                <a:t>单击此处添加文本</a:t>
              </a:r>
              <a:endParaRPr lang="en-US" altLang="zh-CN" sz="1600" b="0" kern="0" dirty="0">
                <a:solidFill>
                  <a:sysClr val="window" lastClr="FFFFFF"/>
                </a:solidFill>
                <a:latin typeface="微软雅黑" pitchFamily="34" charset="-122"/>
                <a:ea typeface="微软雅黑" pitchFamily="34" charset="-122"/>
                <a:cs typeface="Segoe UI" pitchFamily="34" charset="0"/>
              </a:endParaRPr>
            </a:p>
          </p:txBody>
        </p:sp>
        <p:sp>
          <p:nvSpPr>
            <p:cNvPr id="15" name="Presentation Title 01"/>
            <p:cNvSpPr txBox="1">
              <a:spLocks/>
            </p:cNvSpPr>
            <p:nvPr/>
          </p:nvSpPr>
          <p:spPr>
            <a:xfrm>
              <a:off x="3317797" y="1111767"/>
              <a:ext cx="2508401" cy="1965593"/>
            </a:xfrm>
            <a:prstGeom prst="rect">
              <a:avLst/>
            </a:prstGeom>
            <a:solidFill>
              <a:srgbClr val="FF0000"/>
            </a:solidFill>
            <a:effectLst/>
          </p:spPr>
          <p:txBody>
            <a:bodyPr lIns="243840" rIns="182880" bIns="243840" anchor="t" anchorCtr="0">
              <a:noAutofit/>
            </a:bodyPr>
            <a:lstStyle>
              <a:defPPr>
                <a:defRPr lang="en-US"/>
              </a:defPPr>
              <a:lvl1pPr>
                <a:lnSpc>
                  <a:spcPct val="90000"/>
                </a:lnSpc>
                <a:spcBef>
                  <a:spcPct val="0"/>
                </a:spcBef>
                <a:buNone/>
                <a:defRPr sz="1700" b="1" i="0" cap="none" spc="0" baseline="0">
                  <a:ln w="3175">
                    <a:noFill/>
                  </a:ln>
                  <a:gradFill flip="none" rotWithShape="1">
                    <a:gsLst>
                      <a:gs pos="4583">
                        <a:srgbClr val="FFFFFF"/>
                      </a:gs>
                      <a:gs pos="100000">
                        <a:srgbClr val="FFFFFF"/>
                      </a:gs>
                    </a:gsLst>
                    <a:lin ang="5400000" scaled="0"/>
                    <a:tileRect/>
                  </a:gradFill>
                  <a:effectLst/>
                  <a:latin typeface="+mj-lt"/>
                  <a:cs typeface="Arial" charset="0"/>
                </a:defRPr>
              </a:lvl1pPr>
            </a:lstStyle>
            <a:p>
              <a:pPr defTabSz="914498">
                <a:defRPr/>
              </a:pPr>
              <a:r>
                <a:rPr lang="zh-CN" altLang="en-US" sz="3200" kern="0" dirty="0">
                  <a:latin typeface="微软雅黑" pitchFamily="34" charset="-122"/>
                  <a:ea typeface="微软雅黑" pitchFamily="34" charset="-122"/>
                  <a:cs typeface="Segoe UI" pitchFamily="34" charset="0"/>
                </a:rPr>
                <a:t>主题二</a:t>
              </a:r>
              <a:endParaRPr lang="en-US" altLang="zh-CN" sz="3200" kern="0" dirty="0">
                <a:latin typeface="微软雅黑" pitchFamily="34" charset="-122"/>
                <a:ea typeface="微软雅黑" pitchFamily="34" charset="-122"/>
                <a:cs typeface="Segoe UI" pitchFamily="34" charset="0"/>
              </a:endParaRPr>
            </a:p>
          </p:txBody>
        </p:sp>
        <p:sp>
          <p:nvSpPr>
            <p:cNvPr id="16" name="01 15"/>
            <p:cNvSpPr>
              <a:spLocks noEditPoints="1"/>
            </p:cNvSpPr>
            <p:nvPr/>
          </p:nvSpPr>
          <p:spPr bwMode="black">
            <a:xfrm>
              <a:off x="4101967" y="1763407"/>
              <a:ext cx="940061" cy="940897"/>
            </a:xfrm>
            <a:custGeom>
              <a:avLst/>
              <a:gdLst>
                <a:gd name="T0" fmla="*/ 455 w 708"/>
                <a:gd name="T1" fmla="*/ 121 h 709"/>
                <a:gd name="T2" fmla="*/ 392 w 708"/>
                <a:gd name="T3" fmla="*/ 121 h 709"/>
                <a:gd name="T4" fmla="*/ 392 w 708"/>
                <a:gd name="T5" fmla="*/ 206 h 709"/>
                <a:gd name="T6" fmla="*/ 316 w 708"/>
                <a:gd name="T7" fmla="*/ 206 h 709"/>
                <a:gd name="T8" fmla="*/ 316 w 708"/>
                <a:gd name="T9" fmla="*/ 121 h 709"/>
                <a:gd name="T10" fmla="*/ 250 w 708"/>
                <a:gd name="T11" fmla="*/ 121 h 709"/>
                <a:gd name="T12" fmla="*/ 354 w 708"/>
                <a:gd name="T13" fmla="*/ 0 h 709"/>
                <a:gd name="T14" fmla="*/ 455 w 708"/>
                <a:gd name="T15" fmla="*/ 121 h 709"/>
                <a:gd name="T16" fmla="*/ 205 w 708"/>
                <a:gd name="T17" fmla="*/ 371 h 709"/>
                <a:gd name="T18" fmla="*/ 139 w 708"/>
                <a:gd name="T19" fmla="*/ 371 h 709"/>
                <a:gd name="T20" fmla="*/ 139 w 708"/>
                <a:gd name="T21" fmla="*/ 456 h 709"/>
                <a:gd name="T22" fmla="*/ 63 w 708"/>
                <a:gd name="T23" fmla="*/ 456 h 709"/>
                <a:gd name="T24" fmla="*/ 63 w 708"/>
                <a:gd name="T25" fmla="*/ 371 h 709"/>
                <a:gd name="T26" fmla="*/ 0 w 708"/>
                <a:gd name="T27" fmla="*/ 371 h 709"/>
                <a:gd name="T28" fmla="*/ 101 w 708"/>
                <a:gd name="T29" fmla="*/ 251 h 709"/>
                <a:gd name="T30" fmla="*/ 205 w 708"/>
                <a:gd name="T31" fmla="*/ 371 h 709"/>
                <a:gd name="T32" fmla="*/ 205 w 708"/>
                <a:gd name="T33" fmla="*/ 503 h 709"/>
                <a:gd name="T34" fmla="*/ 0 w 708"/>
                <a:gd name="T35" fmla="*/ 503 h 709"/>
                <a:gd name="T36" fmla="*/ 0 w 708"/>
                <a:gd name="T37" fmla="*/ 709 h 709"/>
                <a:gd name="T38" fmla="*/ 205 w 708"/>
                <a:gd name="T39" fmla="*/ 709 h 709"/>
                <a:gd name="T40" fmla="*/ 205 w 708"/>
                <a:gd name="T41" fmla="*/ 503 h 709"/>
                <a:gd name="T42" fmla="*/ 708 w 708"/>
                <a:gd name="T43" fmla="*/ 503 h 709"/>
                <a:gd name="T44" fmla="*/ 503 w 708"/>
                <a:gd name="T45" fmla="*/ 503 h 709"/>
                <a:gd name="T46" fmla="*/ 503 w 708"/>
                <a:gd name="T47" fmla="*/ 709 h 709"/>
                <a:gd name="T48" fmla="*/ 708 w 708"/>
                <a:gd name="T49" fmla="*/ 709 h 709"/>
                <a:gd name="T50" fmla="*/ 708 w 708"/>
                <a:gd name="T51" fmla="*/ 503 h 709"/>
                <a:gd name="T52" fmla="*/ 708 w 708"/>
                <a:gd name="T53" fmla="*/ 0 h 709"/>
                <a:gd name="T54" fmla="*/ 503 w 708"/>
                <a:gd name="T55" fmla="*/ 0 h 709"/>
                <a:gd name="T56" fmla="*/ 503 w 708"/>
                <a:gd name="T57" fmla="*/ 206 h 709"/>
                <a:gd name="T58" fmla="*/ 708 w 708"/>
                <a:gd name="T59" fmla="*/ 206 h 709"/>
                <a:gd name="T60" fmla="*/ 708 w 708"/>
                <a:gd name="T61" fmla="*/ 0 h 709"/>
                <a:gd name="T62" fmla="*/ 708 w 708"/>
                <a:gd name="T63" fmla="*/ 251 h 709"/>
                <a:gd name="T64" fmla="*/ 503 w 708"/>
                <a:gd name="T65" fmla="*/ 251 h 709"/>
                <a:gd name="T66" fmla="*/ 503 w 708"/>
                <a:gd name="T67" fmla="*/ 456 h 709"/>
                <a:gd name="T68" fmla="*/ 708 w 708"/>
                <a:gd name="T69" fmla="*/ 456 h 709"/>
                <a:gd name="T70" fmla="*/ 708 w 708"/>
                <a:gd name="T71" fmla="*/ 251 h 709"/>
                <a:gd name="T72" fmla="*/ 455 w 708"/>
                <a:gd name="T73" fmla="*/ 251 h 709"/>
                <a:gd name="T74" fmla="*/ 250 w 708"/>
                <a:gd name="T75" fmla="*/ 251 h 709"/>
                <a:gd name="T76" fmla="*/ 250 w 708"/>
                <a:gd name="T77" fmla="*/ 456 h 709"/>
                <a:gd name="T78" fmla="*/ 455 w 708"/>
                <a:gd name="T79" fmla="*/ 456 h 709"/>
                <a:gd name="T80" fmla="*/ 455 w 708"/>
                <a:gd name="T81" fmla="*/ 251 h 709"/>
                <a:gd name="T82" fmla="*/ 455 w 708"/>
                <a:gd name="T83" fmla="*/ 503 h 709"/>
                <a:gd name="T84" fmla="*/ 250 w 708"/>
                <a:gd name="T85" fmla="*/ 503 h 709"/>
                <a:gd name="T86" fmla="*/ 250 w 708"/>
                <a:gd name="T87" fmla="*/ 709 h 709"/>
                <a:gd name="T88" fmla="*/ 455 w 708"/>
                <a:gd name="T89" fmla="*/ 709 h 709"/>
                <a:gd name="T90" fmla="*/ 455 w 708"/>
                <a:gd name="T91" fmla="*/ 503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08" h="709">
                  <a:moveTo>
                    <a:pt x="455" y="121"/>
                  </a:moveTo>
                  <a:lnTo>
                    <a:pt x="392" y="121"/>
                  </a:lnTo>
                  <a:lnTo>
                    <a:pt x="392" y="206"/>
                  </a:lnTo>
                  <a:lnTo>
                    <a:pt x="316" y="206"/>
                  </a:lnTo>
                  <a:lnTo>
                    <a:pt x="316" y="121"/>
                  </a:lnTo>
                  <a:lnTo>
                    <a:pt x="250" y="121"/>
                  </a:lnTo>
                  <a:lnTo>
                    <a:pt x="354" y="0"/>
                  </a:lnTo>
                  <a:lnTo>
                    <a:pt x="455" y="121"/>
                  </a:lnTo>
                  <a:close/>
                  <a:moveTo>
                    <a:pt x="205" y="371"/>
                  </a:moveTo>
                  <a:lnTo>
                    <a:pt x="139" y="371"/>
                  </a:lnTo>
                  <a:lnTo>
                    <a:pt x="139" y="456"/>
                  </a:lnTo>
                  <a:lnTo>
                    <a:pt x="63" y="456"/>
                  </a:lnTo>
                  <a:lnTo>
                    <a:pt x="63" y="371"/>
                  </a:lnTo>
                  <a:lnTo>
                    <a:pt x="0" y="371"/>
                  </a:lnTo>
                  <a:lnTo>
                    <a:pt x="101" y="251"/>
                  </a:lnTo>
                  <a:lnTo>
                    <a:pt x="205" y="371"/>
                  </a:lnTo>
                  <a:close/>
                  <a:moveTo>
                    <a:pt x="205" y="503"/>
                  </a:moveTo>
                  <a:lnTo>
                    <a:pt x="0" y="503"/>
                  </a:lnTo>
                  <a:lnTo>
                    <a:pt x="0" y="709"/>
                  </a:lnTo>
                  <a:lnTo>
                    <a:pt x="205" y="709"/>
                  </a:lnTo>
                  <a:lnTo>
                    <a:pt x="205" y="503"/>
                  </a:lnTo>
                  <a:close/>
                  <a:moveTo>
                    <a:pt x="708" y="503"/>
                  </a:moveTo>
                  <a:lnTo>
                    <a:pt x="503" y="503"/>
                  </a:lnTo>
                  <a:lnTo>
                    <a:pt x="503" y="709"/>
                  </a:lnTo>
                  <a:lnTo>
                    <a:pt x="708" y="709"/>
                  </a:lnTo>
                  <a:lnTo>
                    <a:pt x="708" y="503"/>
                  </a:lnTo>
                  <a:close/>
                  <a:moveTo>
                    <a:pt x="708" y="0"/>
                  </a:moveTo>
                  <a:lnTo>
                    <a:pt x="503" y="0"/>
                  </a:lnTo>
                  <a:lnTo>
                    <a:pt x="503" y="206"/>
                  </a:lnTo>
                  <a:lnTo>
                    <a:pt x="708" y="206"/>
                  </a:lnTo>
                  <a:lnTo>
                    <a:pt x="708" y="0"/>
                  </a:lnTo>
                  <a:close/>
                  <a:moveTo>
                    <a:pt x="708" y="251"/>
                  </a:moveTo>
                  <a:lnTo>
                    <a:pt x="503" y="251"/>
                  </a:lnTo>
                  <a:lnTo>
                    <a:pt x="503" y="456"/>
                  </a:lnTo>
                  <a:lnTo>
                    <a:pt x="708" y="456"/>
                  </a:lnTo>
                  <a:lnTo>
                    <a:pt x="708" y="251"/>
                  </a:lnTo>
                  <a:close/>
                  <a:moveTo>
                    <a:pt x="455" y="251"/>
                  </a:moveTo>
                  <a:lnTo>
                    <a:pt x="250" y="251"/>
                  </a:lnTo>
                  <a:lnTo>
                    <a:pt x="250" y="456"/>
                  </a:lnTo>
                  <a:lnTo>
                    <a:pt x="455" y="456"/>
                  </a:lnTo>
                  <a:lnTo>
                    <a:pt x="455" y="251"/>
                  </a:lnTo>
                  <a:close/>
                  <a:moveTo>
                    <a:pt x="455" y="503"/>
                  </a:moveTo>
                  <a:lnTo>
                    <a:pt x="250" y="503"/>
                  </a:lnTo>
                  <a:lnTo>
                    <a:pt x="250" y="709"/>
                  </a:lnTo>
                  <a:lnTo>
                    <a:pt x="455" y="709"/>
                  </a:lnTo>
                  <a:lnTo>
                    <a:pt x="455" y="503"/>
                  </a:lnTo>
                  <a:close/>
                </a:path>
              </a:pathLst>
            </a:custGeom>
            <a:solidFill>
              <a:srgbClr val="FFFFFF"/>
            </a:solidFill>
            <a:ln>
              <a:noFill/>
            </a:ln>
          </p:spPr>
          <p:txBody>
            <a:bodyPr vert="horz" wrap="square" lIns="109740" tIns="54871" rIns="109740" bIns="54871" numCol="1" anchor="t" anchorCtr="0" compatLnSpc="1">
              <a:prstTxWarp prst="textNoShape">
                <a:avLst/>
              </a:prstTxWarp>
            </a:bodyPr>
            <a:lstStyle/>
            <a:p>
              <a:pPr defTabSz="1219170">
                <a:defRPr/>
              </a:pPr>
              <a:endParaRPr lang="en-US" sz="1600" kern="0" dirty="0">
                <a:solidFill>
                  <a:sysClr val="windowText" lastClr="000000"/>
                </a:solidFill>
                <a:latin typeface="微软雅黑" pitchFamily="34" charset="-122"/>
                <a:ea typeface="微软雅黑" pitchFamily="34" charset="-122"/>
              </a:endParaRPr>
            </a:p>
          </p:txBody>
        </p:sp>
      </p:grpSp>
      <p:sp>
        <p:nvSpPr>
          <p:cNvPr id="17" name="标题 16"/>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5613883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10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par>
                                <p:cTn id="9" presetID="12" presetClass="entr" presetSubtype="1" fill="hold" nodeType="withEffect">
                                  <p:stCondLst>
                                    <p:cond delay="40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p:tgtEl>
                                          <p:spTgt spid="12"/>
                                        </p:tgtEl>
                                        <p:attrNameLst>
                                          <p:attrName>ppt_y</p:attrName>
                                        </p:attrNameLst>
                                      </p:cBhvr>
                                      <p:tavLst>
                                        <p:tav tm="0">
                                          <p:val>
                                            <p:strVal val="#ppt_y-#ppt_h*1.125000"/>
                                          </p:val>
                                        </p:tav>
                                        <p:tav tm="100000">
                                          <p:val>
                                            <p:strVal val="#ppt_y"/>
                                          </p:val>
                                        </p:tav>
                                      </p:tavLst>
                                    </p:anim>
                                    <p:animEffect transition="in" filter="wipe(down)">
                                      <p:cBhvr>
                                        <p:cTn id="12" dur="500"/>
                                        <p:tgtEl>
                                          <p:spTgt spid="12"/>
                                        </p:tgtEl>
                                      </p:cBhvr>
                                    </p:animEffect>
                                  </p:childTnLst>
                                </p:cTn>
                              </p:par>
                              <p:par>
                                <p:cTn id="13" presetID="12" presetClass="entr" presetSubtype="4" fill="hold" nodeType="withEffect">
                                  <p:stCondLst>
                                    <p:cond delay="70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p:tgtEl>
                                          <p:spTgt spid="2"/>
                                        </p:tgtEl>
                                        <p:attrNameLst>
                                          <p:attrName>ppt_y</p:attrName>
                                        </p:attrNameLst>
                                      </p:cBhvr>
                                      <p:tavLst>
                                        <p:tav tm="0">
                                          <p:val>
                                            <p:strVal val="#ppt_y+#ppt_h*1.125000"/>
                                          </p:val>
                                        </p:tav>
                                        <p:tav tm="100000">
                                          <p:val>
                                            <p:strVal val="#ppt_y"/>
                                          </p:val>
                                        </p:tav>
                                      </p:tavLst>
                                    </p:anim>
                                    <p:animEffect transition="in" filter="wipe(up)">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01 1"/>
          <p:cNvSpPr>
            <a:spLocks noChangeArrowheads="1"/>
          </p:cNvSpPr>
          <p:nvPr/>
        </p:nvSpPr>
        <p:spPr bwMode="auto">
          <a:xfrm>
            <a:off x="1870781" y="1567821"/>
            <a:ext cx="2192867" cy="355600"/>
          </a:xfrm>
          <a:prstGeom prst="rect">
            <a:avLst/>
          </a:prstGeom>
          <a:solidFill>
            <a:srgbClr val="FF0000"/>
          </a:solidFill>
          <a:ln>
            <a:noFill/>
          </a:ln>
          <a:effectLst>
            <a:outerShdw dist="38100" dir="5400000" algn="t" rotWithShape="0">
              <a:srgbClr val="000000">
                <a:alpha val="39999"/>
              </a:srgbClr>
            </a:outerShdw>
          </a:effectLst>
          <a:extLst/>
        </p:spPr>
        <p:txBody>
          <a:bodyPr anchor="ctr"/>
          <a:lstStyle/>
          <a:p>
            <a:pPr>
              <a:lnSpc>
                <a:spcPct val="120000"/>
              </a:lnSpc>
              <a:defRPr/>
            </a:pPr>
            <a:r>
              <a:rPr lang="en-US" altLang="zh-CN" sz="2400" b="1" kern="0" dirty="0">
                <a:solidFill>
                  <a:sysClr val="window" lastClr="FFFFFF"/>
                </a:solidFill>
                <a:latin typeface="微软雅黑" pitchFamily="34" charset="-122"/>
                <a:ea typeface="微软雅黑" pitchFamily="34" charset="-122"/>
              </a:rPr>
              <a:t>      2012</a:t>
            </a:r>
            <a:endParaRPr lang="zh-CN" altLang="en-US" sz="2400" b="1" kern="0" dirty="0">
              <a:solidFill>
                <a:sysClr val="window" lastClr="FFFFFF"/>
              </a:solidFill>
              <a:latin typeface="微软雅黑" pitchFamily="34" charset="-122"/>
              <a:ea typeface="微软雅黑" pitchFamily="34" charset="-122"/>
            </a:endParaRPr>
          </a:p>
        </p:txBody>
      </p:sp>
      <p:grpSp>
        <p:nvGrpSpPr>
          <p:cNvPr id="3" name="01 15"/>
          <p:cNvGrpSpPr>
            <a:grpSpLocks/>
          </p:cNvGrpSpPr>
          <p:nvPr/>
        </p:nvGrpSpPr>
        <p:grpSpPr bwMode="auto">
          <a:xfrm>
            <a:off x="1870781" y="2090638"/>
            <a:ext cx="2192867" cy="1864784"/>
            <a:chOff x="107174" y="2371708"/>
            <a:chExt cx="1728549" cy="1797174"/>
          </a:xfrm>
        </p:grpSpPr>
        <p:sp>
          <p:nvSpPr>
            <p:cNvPr id="4" name="01 3"/>
            <p:cNvSpPr/>
            <p:nvPr/>
          </p:nvSpPr>
          <p:spPr>
            <a:xfrm>
              <a:off x="107174" y="2371708"/>
              <a:ext cx="1728549" cy="1797174"/>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nSpc>
                  <a:spcPct val="120000"/>
                </a:lnSpc>
                <a:defRPr/>
              </a:pPr>
              <a:endParaRPr lang="en-US" altLang="zh-CN" sz="1600" kern="0" dirty="0">
                <a:solidFill>
                  <a:srgbClr val="4D4D4D"/>
                </a:solidFill>
                <a:latin typeface="微软雅黑" pitchFamily="34" charset="-122"/>
                <a:ea typeface="微软雅黑" pitchFamily="34" charset="-122"/>
              </a:endParaRPr>
            </a:p>
          </p:txBody>
        </p:sp>
        <p:sp>
          <p:nvSpPr>
            <p:cNvPr id="5" name="01 19"/>
            <p:cNvSpPr txBox="1">
              <a:spLocks noChangeArrowheads="1"/>
            </p:cNvSpPr>
            <p:nvPr/>
          </p:nvSpPr>
          <p:spPr bwMode="auto">
            <a:xfrm>
              <a:off x="107174" y="2477784"/>
              <a:ext cx="1728549" cy="373738"/>
            </a:xfrm>
            <a:prstGeom prst="rect">
              <a:avLst/>
            </a:prstGeom>
            <a:noFill/>
            <a:ln w="9525">
              <a:noFill/>
              <a:miter lim="800000"/>
              <a:headEnd/>
              <a:tailEnd/>
            </a:ln>
          </p:spPr>
          <p:txBody>
            <a:bodyPr>
              <a:spAutoFit/>
            </a:bodyPr>
            <a:lstStyle/>
            <a:p>
              <a:pPr>
                <a:lnSpc>
                  <a:spcPct val="120000"/>
                </a:lnSpc>
                <a:defRPr/>
              </a:pPr>
              <a:r>
                <a:rPr lang="zh-CN" altLang="en-US" sz="1600" b="1" kern="0">
                  <a:solidFill>
                    <a:srgbClr val="4D4D4D"/>
                  </a:solidFill>
                  <a:latin typeface="微软雅黑" pitchFamily="34" charset="-122"/>
                  <a:ea typeface="微软雅黑" pitchFamily="34" charset="-122"/>
                </a:rPr>
                <a:t>单击此处添加标题</a:t>
              </a:r>
            </a:p>
          </p:txBody>
        </p:sp>
        <p:sp>
          <p:nvSpPr>
            <p:cNvPr id="6" name="01 5"/>
            <p:cNvSpPr txBox="1"/>
            <p:nvPr/>
          </p:nvSpPr>
          <p:spPr>
            <a:xfrm>
              <a:off x="107174" y="2802133"/>
              <a:ext cx="1728549" cy="1334780"/>
            </a:xfrm>
            <a:prstGeom prst="rect">
              <a:avLst/>
            </a:prstGeom>
            <a:noFill/>
          </p:spPr>
          <p:txBody>
            <a:bodyPr>
              <a:spAutoFit/>
            </a:bodyPr>
            <a:lstStyle/>
            <a:p>
              <a:pPr>
                <a:lnSpc>
                  <a:spcPct val="150000"/>
                </a:lnSpc>
                <a:defRPr/>
              </a:pPr>
              <a:r>
                <a:rPr lang="zh-CN" altLang="en-US" sz="1400" kern="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grpSp>
      <p:sp>
        <p:nvSpPr>
          <p:cNvPr id="7" name="01 6"/>
          <p:cNvSpPr>
            <a:spLocks noChangeArrowheads="1"/>
          </p:cNvSpPr>
          <p:nvPr/>
        </p:nvSpPr>
        <p:spPr bwMode="auto">
          <a:xfrm>
            <a:off x="4336697" y="1567821"/>
            <a:ext cx="2192867" cy="355600"/>
          </a:xfrm>
          <a:prstGeom prst="rect">
            <a:avLst/>
          </a:prstGeom>
          <a:solidFill>
            <a:srgbClr val="C00000"/>
          </a:solidFill>
          <a:ln>
            <a:noFill/>
          </a:ln>
          <a:effectLst>
            <a:outerShdw dist="38100" dir="5400000" algn="t" rotWithShape="0">
              <a:srgbClr val="000000">
                <a:alpha val="39999"/>
              </a:srgbClr>
            </a:outerShdw>
          </a:effectLst>
          <a:extLst/>
        </p:spPr>
        <p:txBody>
          <a:bodyPr anchor="ctr"/>
          <a:lstStyle/>
          <a:p>
            <a:pPr>
              <a:lnSpc>
                <a:spcPct val="120000"/>
              </a:lnSpc>
              <a:defRPr/>
            </a:pPr>
            <a:r>
              <a:rPr lang="en-US" altLang="zh-CN" sz="2400" b="1" kern="0" dirty="0">
                <a:solidFill>
                  <a:sysClr val="window" lastClr="FFFFFF"/>
                </a:solidFill>
                <a:latin typeface="微软雅黑" pitchFamily="34" charset="-122"/>
                <a:ea typeface="微软雅黑" pitchFamily="34" charset="-122"/>
              </a:rPr>
              <a:t>      2013</a:t>
            </a:r>
            <a:endParaRPr lang="zh-CN" altLang="en-US" sz="2400" b="1" kern="0" dirty="0">
              <a:solidFill>
                <a:sysClr val="window" lastClr="FFFFFF"/>
              </a:solidFill>
              <a:latin typeface="微软雅黑" pitchFamily="34" charset="-122"/>
              <a:ea typeface="微软雅黑" pitchFamily="34" charset="-122"/>
            </a:endParaRPr>
          </a:p>
        </p:txBody>
      </p:sp>
      <p:grpSp>
        <p:nvGrpSpPr>
          <p:cNvPr id="8" name="01 23"/>
          <p:cNvGrpSpPr>
            <a:grpSpLocks/>
          </p:cNvGrpSpPr>
          <p:nvPr/>
        </p:nvGrpSpPr>
        <p:grpSpPr bwMode="auto">
          <a:xfrm>
            <a:off x="4336697" y="2090638"/>
            <a:ext cx="2192867" cy="1864784"/>
            <a:chOff x="107504" y="2371708"/>
            <a:chExt cx="1728675" cy="1797174"/>
          </a:xfrm>
        </p:grpSpPr>
        <p:sp>
          <p:nvSpPr>
            <p:cNvPr id="9" name="01 8"/>
            <p:cNvSpPr/>
            <p:nvPr/>
          </p:nvSpPr>
          <p:spPr>
            <a:xfrm>
              <a:off x="107504" y="2371708"/>
              <a:ext cx="1728675" cy="1797174"/>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nSpc>
                  <a:spcPct val="120000"/>
                </a:lnSpc>
                <a:defRPr/>
              </a:pPr>
              <a:endParaRPr lang="en-US" altLang="zh-CN" sz="1600" kern="0" dirty="0">
                <a:solidFill>
                  <a:srgbClr val="4D4D4D"/>
                </a:solidFill>
                <a:latin typeface="微软雅黑" pitchFamily="34" charset="-122"/>
                <a:ea typeface="微软雅黑" pitchFamily="34" charset="-122"/>
              </a:endParaRPr>
            </a:p>
          </p:txBody>
        </p:sp>
        <p:sp>
          <p:nvSpPr>
            <p:cNvPr id="10" name="01 25"/>
            <p:cNvSpPr txBox="1">
              <a:spLocks noChangeArrowheads="1"/>
            </p:cNvSpPr>
            <p:nvPr/>
          </p:nvSpPr>
          <p:spPr bwMode="auto">
            <a:xfrm>
              <a:off x="107504" y="2477784"/>
              <a:ext cx="1728675" cy="373738"/>
            </a:xfrm>
            <a:prstGeom prst="rect">
              <a:avLst/>
            </a:prstGeom>
            <a:noFill/>
            <a:ln w="9525">
              <a:noFill/>
              <a:miter lim="800000"/>
              <a:headEnd/>
              <a:tailEnd/>
            </a:ln>
          </p:spPr>
          <p:txBody>
            <a:bodyPr>
              <a:spAutoFit/>
            </a:bodyPr>
            <a:lstStyle/>
            <a:p>
              <a:pPr>
                <a:lnSpc>
                  <a:spcPct val="120000"/>
                </a:lnSpc>
                <a:defRPr/>
              </a:pPr>
              <a:r>
                <a:rPr lang="zh-CN" altLang="en-US" sz="1600" b="1" kern="0">
                  <a:solidFill>
                    <a:srgbClr val="4D4D4D"/>
                  </a:solidFill>
                  <a:latin typeface="微软雅黑" pitchFamily="34" charset="-122"/>
                  <a:ea typeface="微软雅黑" pitchFamily="34" charset="-122"/>
                </a:rPr>
                <a:t>单击此处添加标题</a:t>
              </a:r>
            </a:p>
          </p:txBody>
        </p:sp>
        <p:sp>
          <p:nvSpPr>
            <p:cNvPr id="11" name="01 10"/>
            <p:cNvSpPr txBox="1"/>
            <p:nvPr/>
          </p:nvSpPr>
          <p:spPr>
            <a:xfrm>
              <a:off x="107504" y="2802133"/>
              <a:ext cx="1728675" cy="1334780"/>
            </a:xfrm>
            <a:prstGeom prst="rect">
              <a:avLst/>
            </a:prstGeom>
            <a:noFill/>
          </p:spPr>
          <p:txBody>
            <a:bodyPr>
              <a:spAutoFit/>
            </a:bodyPr>
            <a:lstStyle/>
            <a:p>
              <a:pPr>
                <a:lnSpc>
                  <a:spcPct val="150000"/>
                </a:lnSpc>
                <a:defRPr/>
              </a:pPr>
              <a:r>
                <a:rPr lang="zh-CN" altLang="en-US" sz="1400" kern="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grpSp>
      <p:sp>
        <p:nvSpPr>
          <p:cNvPr id="12" name="01 11"/>
          <p:cNvSpPr>
            <a:spLocks noChangeArrowheads="1"/>
          </p:cNvSpPr>
          <p:nvPr/>
        </p:nvSpPr>
        <p:spPr bwMode="auto">
          <a:xfrm>
            <a:off x="6800497" y="1567821"/>
            <a:ext cx="2192867" cy="355600"/>
          </a:xfrm>
          <a:prstGeom prst="rect">
            <a:avLst/>
          </a:prstGeom>
          <a:solidFill>
            <a:srgbClr val="C00000"/>
          </a:solidFill>
          <a:ln>
            <a:noFill/>
          </a:ln>
          <a:effectLst>
            <a:outerShdw dist="38100" dir="5400000" algn="t" rotWithShape="0">
              <a:srgbClr val="000000">
                <a:alpha val="39999"/>
              </a:srgbClr>
            </a:outerShdw>
          </a:effectLst>
          <a:extLst/>
        </p:spPr>
        <p:txBody>
          <a:bodyPr anchor="ctr"/>
          <a:lstStyle/>
          <a:p>
            <a:pPr>
              <a:lnSpc>
                <a:spcPct val="120000"/>
              </a:lnSpc>
              <a:defRPr/>
            </a:pPr>
            <a:r>
              <a:rPr lang="en-US" altLang="zh-CN" sz="2400" b="1" kern="0" dirty="0">
                <a:solidFill>
                  <a:sysClr val="window" lastClr="FFFFFF"/>
                </a:solidFill>
                <a:latin typeface="微软雅黑" pitchFamily="34" charset="-122"/>
                <a:ea typeface="微软雅黑" pitchFamily="34" charset="-122"/>
              </a:rPr>
              <a:t>      2014  </a:t>
            </a:r>
            <a:endParaRPr lang="zh-CN" altLang="en-US" sz="2400" b="1" kern="0" dirty="0">
              <a:solidFill>
                <a:sysClr val="window" lastClr="FFFFFF"/>
              </a:solidFill>
              <a:latin typeface="微软雅黑" pitchFamily="34" charset="-122"/>
              <a:ea typeface="微软雅黑" pitchFamily="34" charset="-122"/>
            </a:endParaRPr>
          </a:p>
        </p:txBody>
      </p:sp>
      <p:grpSp>
        <p:nvGrpSpPr>
          <p:cNvPr id="13" name="01 28"/>
          <p:cNvGrpSpPr>
            <a:grpSpLocks/>
          </p:cNvGrpSpPr>
          <p:nvPr/>
        </p:nvGrpSpPr>
        <p:grpSpPr bwMode="auto">
          <a:xfrm>
            <a:off x="6800497" y="2090638"/>
            <a:ext cx="2192867" cy="1864784"/>
            <a:chOff x="107504" y="2371708"/>
            <a:chExt cx="1728000" cy="1797174"/>
          </a:xfrm>
        </p:grpSpPr>
        <p:sp>
          <p:nvSpPr>
            <p:cNvPr id="14" name="01 13"/>
            <p:cNvSpPr/>
            <p:nvPr/>
          </p:nvSpPr>
          <p:spPr>
            <a:xfrm>
              <a:off x="107504" y="2371708"/>
              <a:ext cx="1728000" cy="1797174"/>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nSpc>
                  <a:spcPct val="120000"/>
                </a:lnSpc>
                <a:defRPr/>
              </a:pPr>
              <a:endParaRPr lang="en-US" altLang="zh-CN" sz="1600" kern="0" dirty="0">
                <a:solidFill>
                  <a:srgbClr val="4D4D4D"/>
                </a:solidFill>
                <a:latin typeface="微软雅黑" pitchFamily="34" charset="-122"/>
                <a:ea typeface="微软雅黑" pitchFamily="34" charset="-122"/>
              </a:endParaRPr>
            </a:p>
          </p:txBody>
        </p:sp>
        <p:sp>
          <p:nvSpPr>
            <p:cNvPr id="15" name="01 30"/>
            <p:cNvSpPr txBox="1">
              <a:spLocks noChangeArrowheads="1"/>
            </p:cNvSpPr>
            <p:nvPr/>
          </p:nvSpPr>
          <p:spPr bwMode="auto">
            <a:xfrm>
              <a:off x="107504" y="2477784"/>
              <a:ext cx="1728000" cy="373738"/>
            </a:xfrm>
            <a:prstGeom prst="rect">
              <a:avLst/>
            </a:prstGeom>
            <a:noFill/>
            <a:ln w="9525">
              <a:noFill/>
              <a:miter lim="800000"/>
              <a:headEnd/>
              <a:tailEnd/>
            </a:ln>
          </p:spPr>
          <p:txBody>
            <a:bodyPr>
              <a:spAutoFit/>
            </a:bodyPr>
            <a:lstStyle/>
            <a:p>
              <a:pPr>
                <a:lnSpc>
                  <a:spcPct val="120000"/>
                </a:lnSpc>
                <a:defRPr/>
              </a:pPr>
              <a:r>
                <a:rPr lang="zh-CN" altLang="en-US" sz="1600" b="1" kern="0">
                  <a:solidFill>
                    <a:srgbClr val="4D4D4D"/>
                  </a:solidFill>
                  <a:latin typeface="微软雅黑" pitchFamily="34" charset="-122"/>
                  <a:ea typeface="微软雅黑" pitchFamily="34" charset="-122"/>
                </a:rPr>
                <a:t>单击此处添加标题</a:t>
              </a:r>
            </a:p>
          </p:txBody>
        </p:sp>
        <p:sp>
          <p:nvSpPr>
            <p:cNvPr id="16" name="01 15"/>
            <p:cNvSpPr txBox="1"/>
            <p:nvPr/>
          </p:nvSpPr>
          <p:spPr>
            <a:xfrm>
              <a:off x="107504" y="2802133"/>
              <a:ext cx="1728000" cy="1334780"/>
            </a:xfrm>
            <a:prstGeom prst="rect">
              <a:avLst/>
            </a:prstGeom>
            <a:noFill/>
          </p:spPr>
          <p:txBody>
            <a:bodyPr>
              <a:spAutoFit/>
            </a:bodyPr>
            <a:lstStyle/>
            <a:p>
              <a:pPr>
                <a:lnSpc>
                  <a:spcPct val="150000"/>
                </a:lnSpc>
                <a:defRPr/>
              </a:pPr>
              <a:r>
                <a:rPr lang="zh-CN" altLang="en-US" sz="1400" kern="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grpSp>
      <p:sp>
        <p:nvSpPr>
          <p:cNvPr id="17" name="01 16"/>
          <p:cNvSpPr>
            <a:spLocks noChangeArrowheads="1"/>
          </p:cNvSpPr>
          <p:nvPr/>
        </p:nvSpPr>
        <p:spPr bwMode="auto">
          <a:xfrm>
            <a:off x="9264297" y="1567821"/>
            <a:ext cx="2192867" cy="355600"/>
          </a:xfrm>
          <a:prstGeom prst="rect">
            <a:avLst/>
          </a:prstGeom>
          <a:solidFill>
            <a:srgbClr val="FF0000"/>
          </a:solidFill>
          <a:ln>
            <a:noFill/>
          </a:ln>
          <a:effectLst>
            <a:outerShdw dist="38100" dir="5400000" algn="t" rotWithShape="0">
              <a:srgbClr val="000000">
                <a:alpha val="39999"/>
              </a:srgbClr>
            </a:outerShdw>
          </a:effectLst>
          <a:extLst/>
        </p:spPr>
        <p:txBody>
          <a:bodyPr anchor="ctr"/>
          <a:lstStyle/>
          <a:p>
            <a:pPr>
              <a:lnSpc>
                <a:spcPct val="120000"/>
              </a:lnSpc>
              <a:defRPr/>
            </a:pPr>
            <a:r>
              <a:rPr lang="en-US" altLang="zh-CN" sz="2400" b="1" kern="0" dirty="0">
                <a:solidFill>
                  <a:sysClr val="window" lastClr="FFFFFF"/>
                </a:solidFill>
                <a:latin typeface="微软雅黑" pitchFamily="34" charset="-122"/>
                <a:ea typeface="微软雅黑" pitchFamily="34" charset="-122"/>
              </a:rPr>
              <a:t>      2015</a:t>
            </a:r>
            <a:endParaRPr lang="zh-CN" altLang="en-US" sz="2400" b="1" kern="0" dirty="0">
              <a:solidFill>
                <a:sysClr val="window" lastClr="FFFFFF"/>
              </a:solidFill>
              <a:latin typeface="微软雅黑" pitchFamily="34" charset="-122"/>
              <a:ea typeface="微软雅黑" pitchFamily="34" charset="-122"/>
            </a:endParaRPr>
          </a:p>
        </p:txBody>
      </p:sp>
      <p:grpSp>
        <p:nvGrpSpPr>
          <p:cNvPr id="18" name="01 33"/>
          <p:cNvGrpSpPr>
            <a:grpSpLocks/>
          </p:cNvGrpSpPr>
          <p:nvPr/>
        </p:nvGrpSpPr>
        <p:grpSpPr bwMode="auto">
          <a:xfrm>
            <a:off x="9264297" y="2090638"/>
            <a:ext cx="2192867" cy="1864784"/>
            <a:chOff x="106954" y="2371708"/>
            <a:chExt cx="1728550" cy="1797174"/>
          </a:xfrm>
        </p:grpSpPr>
        <p:sp>
          <p:nvSpPr>
            <p:cNvPr id="19" name="01 18"/>
            <p:cNvSpPr/>
            <p:nvPr/>
          </p:nvSpPr>
          <p:spPr>
            <a:xfrm>
              <a:off x="106954" y="2371708"/>
              <a:ext cx="1728550" cy="1797174"/>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nSpc>
                  <a:spcPct val="120000"/>
                </a:lnSpc>
                <a:defRPr/>
              </a:pPr>
              <a:endParaRPr lang="en-US" altLang="zh-CN" sz="1600" kern="0" dirty="0">
                <a:solidFill>
                  <a:srgbClr val="4D4D4D"/>
                </a:solidFill>
                <a:latin typeface="微软雅黑" pitchFamily="34" charset="-122"/>
                <a:ea typeface="微软雅黑" pitchFamily="34" charset="-122"/>
              </a:endParaRPr>
            </a:p>
          </p:txBody>
        </p:sp>
        <p:sp>
          <p:nvSpPr>
            <p:cNvPr id="20" name="01 35"/>
            <p:cNvSpPr txBox="1">
              <a:spLocks noChangeArrowheads="1"/>
            </p:cNvSpPr>
            <p:nvPr/>
          </p:nvSpPr>
          <p:spPr bwMode="auto">
            <a:xfrm>
              <a:off x="106954" y="2477784"/>
              <a:ext cx="1728550" cy="373738"/>
            </a:xfrm>
            <a:prstGeom prst="rect">
              <a:avLst/>
            </a:prstGeom>
            <a:noFill/>
            <a:ln w="9525">
              <a:noFill/>
              <a:miter lim="800000"/>
              <a:headEnd/>
              <a:tailEnd/>
            </a:ln>
          </p:spPr>
          <p:txBody>
            <a:bodyPr>
              <a:spAutoFit/>
            </a:bodyPr>
            <a:lstStyle/>
            <a:p>
              <a:pPr>
                <a:lnSpc>
                  <a:spcPct val="120000"/>
                </a:lnSpc>
                <a:defRPr/>
              </a:pPr>
              <a:r>
                <a:rPr lang="zh-CN" altLang="en-US" sz="1600" b="1" kern="0">
                  <a:solidFill>
                    <a:srgbClr val="4D4D4D"/>
                  </a:solidFill>
                  <a:latin typeface="微软雅黑" pitchFamily="34" charset="-122"/>
                  <a:ea typeface="微软雅黑" pitchFamily="34" charset="-122"/>
                </a:rPr>
                <a:t>单击此处添加标题</a:t>
              </a:r>
            </a:p>
          </p:txBody>
        </p:sp>
        <p:sp>
          <p:nvSpPr>
            <p:cNvPr id="21" name="01 20"/>
            <p:cNvSpPr txBox="1"/>
            <p:nvPr/>
          </p:nvSpPr>
          <p:spPr>
            <a:xfrm>
              <a:off x="106954" y="2802133"/>
              <a:ext cx="1728550" cy="1334780"/>
            </a:xfrm>
            <a:prstGeom prst="rect">
              <a:avLst/>
            </a:prstGeom>
            <a:noFill/>
          </p:spPr>
          <p:txBody>
            <a:bodyPr>
              <a:spAutoFit/>
            </a:bodyPr>
            <a:lstStyle/>
            <a:p>
              <a:pPr>
                <a:lnSpc>
                  <a:spcPct val="150000"/>
                </a:lnSpc>
                <a:defRPr/>
              </a:pPr>
              <a:r>
                <a:rPr lang="zh-CN" altLang="en-US" sz="1400" kern="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grpSp>
      <p:sp>
        <p:nvSpPr>
          <p:cNvPr id="22" name="01 21"/>
          <p:cNvSpPr>
            <a:spLocks noChangeArrowheads="1"/>
          </p:cNvSpPr>
          <p:nvPr/>
        </p:nvSpPr>
        <p:spPr bwMode="auto">
          <a:xfrm>
            <a:off x="687564" y="2109689"/>
            <a:ext cx="948267" cy="1864783"/>
          </a:xfrm>
          <a:prstGeom prst="rect">
            <a:avLst/>
          </a:prstGeom>
          <a:solidFill>
            <a:srgbClr val="FF0000"/>
          </a:solidFill>
          <a:ln>
            <a:noFill/>
          </a:ln>
          <a:effectLst>
            <a:outerShdw dist="38100" dir="5400000" algn="t" rotWithShape="0">
              <a:srgbClr val="000000">
                <a:alpha val="39999"/>
              </a:srgbClr>
            </a:outerShdw>
          </a:effectLst>
          <a:extLst/>
        </p:spPr>
        <p:txBody>
          <a:bodyPr vert="eaVert" anchor="ctr"/>
          <a:lstStyle/>
          <a:p>
            <a:pPr>
              <a:lnSpc>
                <a:spcPct val="120000"/>
              </a:lnSpc>
              <a:defRPr/>
            </a:pPr>
            <a:r>
              <a:rPr lang="zh-CN" altLang="en-US" sz="2400" b="1" kern="0" dirty="0">
                <a:solidFill>
                  <a:sysClr val="window" lastClr="FFFFFF"/>
                </a:solidFill>
                <a:latin typeface="微软雅黑" pitchFamily="34" charset="-122"/>
                <a:ea typeface="微软雅黑" pitchFamily="34" charset="-122"/>
              </a:rPr>
              <a:t>  添加文本</a:t>
            </a:r>
            <a:endParaRPr lang="en-US" altLang="zh-CN" sz="2400" b="1" kern="0" dirty="0">
              <a:solidFill>
                <a:sysClr val="window" lastClr="FFFFFF"/>
              </a:solidFill>
              <a:latin typeface="微软雅黑" pitchFamily="34" charset="-122"/>
              <a:ea typeface="微软雅黑" pitchFamily="34" charset="-122"/>
            </a:endParaRPr>
          </a:p>
        </p:txBody>
      </p:sp>
      <p:grpSp>
        <p:nvGrpSpPr>
          <p:cNvPr id="23" name="01 39"/>
          <p:cNvGrpSpPr>
            <a:grpSpLocks/>
          </p:cNvGrpSpPr>
          <p:nvPr/>
        </p:nvGrpSpPr>
        <p:grpSpPr bwMode="auto">
          <a:xfrm>
            <a:off x="1870781" y="4137455"/>
            <a:ext cx="2192867" cy="1864783"/>
            <a:chOff x="107174" y="2371424"/>
            <a:chExt cx="1728549" cy="1797174"/>
          </a:xfrm>
        </p:grpSpPr>
        <p:sp>
          <p:nvSpPr>
            <p:cNvPr id="24" name="01 23"/>
            <p:cNvSpPr/>
            <p:nvPr/>
          </p:nvSpPr>
          <p:spPr>
            <a:xfrm>
              <a:off x="107174" y="2371424"/>
              <a:ext cx="1728549" cy="1797174"/>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nSpc>
                  <a:spcPct val="120000"/>
                </a:lnSpc>
                <a:defRPr/>
              </a:pPr>
              <a:endParaRPr lang="en-US" altLang="zh-CN" sz="1600" kern="0" dirty="0">
                <a:solidFill>
                  <a:srgbClr val="4D4D4D"/>
                </a:solidFill>
                <a:latin typeface="微软雅黑" pitchFamily="34" charset="-122"/>
                <a:ea typeface="微软雅黑" pitchFamily="34" charset="-122"/>
              </a:endParaRPr>
            </a:p>
          </p:txBody>
        </p:sp>
        <p:sp>
          <p:nvSpPr>
            <p:cNvPr id="25" name="01 41"/>
            <p:cNvSpPr txBox="1">
              <a:spLocks noChangeArrowheads="1"/>
            </p:cNvSpPr>
            <p:nvPr/>
          </p:nvSpPr>
          <p:spPr bwMode="auto">
            <a:xfrm>
              <a:off x="107174" y="2477500"/>
              <a:ext cx="1728549" cy="373738"/>
            </a:xfrm>
            <a:prstGeom prst="rect">
              <a:avLst/>
            </a:prstGeom>
            <a:noFill/>
            <a:ln w="9525">
              <a:noFill/>
              <a:miter lim="800000"/>
              <a:headEnd/>
              <a:tailEnd/>
            </a:ln>
          </p:spPr>
          <p:txBody>
            <a:bodyPr>
              <a:spAutoFit/>
            </a:bodyPr>
            <a:lstStyle/>
            <a:p>
              <a:pPr>
                <a:lnSpc>
                  <a:spcPct val="120000"/>
                </a:lnSpc>
                <a:defRPr/>
              </a:pPr>
              <a:r>
                <a:rPr lang="zh-CN" altLang="en-US" sz="1600" b="1" kern="0">
                  <a:solidFill>
                    <a:srgbClr val="4D4D4D"/>
                  </a:solidFill>
                  <a:latin typeface="微软雅黑" pitchFamily="34" charset="-122"/>
                  <a:ea typeface="微软雅黑" pitchFamily="34" charset="-122"/>
                </a:rPr>
                <a:t>单击此处添加标题</a:t>
              </a:r>
            </a:p>
          </p:txBody>
        </p:sp>
        <p:sp>
          <p:nvSpPr>
            <p:cNvPr id="26" name="01 25"/>
            <p:cNvSpPr txBox="1"/>
            <p:nvPr/>
          </p:nvSpPr>
          <p:spPr>
            <a:xfrm>
              <a:off x="107174" y="2801848"/>
              <a:ext cx="1728549" cy="1334781"/>
            </a:xfrm>
            <a:prstGeom prst="rect">
              <a:avLst/>
            </a:prstGeom>
            <a:noFill/>
          </p:spPr>
          <p:txBody>
            <a:bodyPr>
              <a:spAutoFit/>
            </a:bodyPr>
            <a:lstStyle/>
            <a:p>
              <a:pPr>
                <a:lnSpc>
                  <a:spcPct val="150000"/>
                </a:lnSpc>
                <a:defRPr/>
              </a:pPr>
              <a:r>
                <a:rPr lang="zh-CN" altLang="en-US" sz="1400" kern="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27" name="01 43"/>
          <p:cNvGrpSpPr>
            <a:grpSpLocks/>
          </p:cNvGrpSpPr>
          <p:nvPr/>
        </p:nvGrpSpPr>
        <p:grpSpPr bwMode="auto">
          <a:xfrm>
            <a:off x="4336697" y="4137455"/>
            <a:ext cx="2192867" cy="1864783"/>
            <a:chOff x="107504" y="2371424"/>
            <a:chExt cx="1728675" cy="1797174"/>
          </a:xfrm>
        </p:grpSpPr>
        <p:sp>
          <p:nvSpPr>
            <p:cNvPr id="28" name="01 27"/>
            <p:cNvSpPr/>
            <p:nvPr/>
          </p:nvSpPr>
          <p:spPr>
            <a:xfrm>
              <a:off x="107504" y="2371424"/>
              <a:ext cx="1728675" cy="1797174"/>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nSpc>
                  <a:spcPct val="120000"/>
                </a:lnSpc>
                <a:defRPr/>
              </a:pPr>
              <a:endParaRPr lang="en-US" altLang="zh-CN" sz="1600" kern="0" dirty="0">
                <a:solidFill>
                  <a:srgbClr val="4D4D4D"/>
                </a:solidFill>
                <a:latin typeface="微软雅黑" pitchFamily="34" charset="-122"/>
                <a:ea typeface="微软雅黑" pitchFamily="34" charset="-122"/>
              </a:endParaRPr>
            </a:p>
          </p:txBody>
        </p:sp>
        <p:sp>
          <p:nvSpPr>
            <p:cNvPr id="29" name="01 45"/>
            <p:cNvSpPr txBox="1">
              <a:spLocks noChangeArrowheads="1"/>
            </p:cNvSpPr>
            <p:nvPr/>
          </p:nvSpPr>
          <p:spPr bwMode="auto">
            <a:xfrm>
              <a:off x="107504" y="2477500"/>
              <a:ext cx="1728675" cy="373738"/>
            </a:xfrm>
            <a:prstGeom prst="rect">
              <a:avLst/>
            </a:prstGeom>
            <a:noFill/>
            <a:ln w="9525">
              <a:noFill/>
              <a:miter lim="800000"/>
              <a:headEnd/>
              <a:tailEnd/>
            </a:ln>
          </p:spPr>
          <p:txBody>
            <a:bodyPr>
              <a:spAutoFit/>
            </a:bodyPr>
            <a:lstStyle/>
            <a:p>
              <a:pPr>
                <a:lnSpc>
                  <a:spcPct val="120000"/>
                </a:lnSpc>
                <a:defRPr/>
              </a:pPr>
              <a:r>
                <a:rPr lang="zh-CN" altLang="en-US" sz="1600" b="1" kern="0">
                  <a:solidFill>
                    <a:srgbClr val="4D4D4D"/>
                  </a:solidFill>
                  <a:latin typeface="微软雅黑" pitchFamily="34" charset="-122"/>
                  <a:ea typeface="微软雅黑" pitchFamily="34" charset="-122"/>
                </a:rPr>
                <a:t>单击此处添加标题</a:t>
              </a:r>
            </a:p>
          </p:txBody>
        </p:sp>
        <p:sp>
          <p:nvSpPr>
            <p:cNvPr id="30" name="01 29"/>
            <p:cNvSpPr txBox="1"/>
            <p:nvPr/>
          </p:nvSpPr>
          <p:spPr>
            <a:xfrm>
              <a:off x="107504" y="2801848"/>
              <a:ext cx="1728675" cy="1334781"/>
            </a:xfrm>
            <a:prstGeom prst="rect">
              <a:avLst/>
            </a:prstGeom>
            <a:noFill/>
          </p:spPr>
          <p:txBody>
            <a:bodyPr>
              <a:spAutoFit/>
            </a:bodyPr>
            <a:lstStyle/>
            <a:p>
              <a:pPr>
                <a:lnSpc>
                  <a:spcPct val="150000"/>
                </a:lnSpc>
                <a:defRPr/>
              </a:pPr>
              <a:r>
                <a:rPr lang="zh-CN" altLang="en-US" sz="1400" kern="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31" name="01 47"/>
          <p:cNvGrpSpPr>
            <a:grpSpLocks/>
          </p:cNvGrpSpPr>
          <p:nvPr/>
        </p:nvGrpSpPr>
        <p:grpSpPr bwMode="auto">
          <a:xfrm>
            <a:off x="6800497" y="4137455"/>
            <a:ext cx="2192867" cy="1864783"/>
            <a:chOff x="107504" y="2371424"/>
            <a:chExt cx="1728000" cy="1797174"/>
          </a:xfrm>
        </p:grpSpPr>
        <p:sp>
          <p:nvSpPr>
            <p:cNvPr id="32" name="01 31"/>
            <p:cNvSpPr/>
            <p:nvPr/>
          </p:nvSpPr>
          <p:spPr>
            <a:xfrm>
              <a:off x="107504" y="2371424"/>
              <a:ext cx="1728000" cy="1797174"/>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nSpc>
                  <a:spcPct val="120000"/>
                </a:lnSpc>
                <a:defRPr/>
              </a:pPr>
              <a:endParaRPr lang="en-US" altLang="zh-CN" sz="1600" kern="0" dirty="0">
                <a:solidFill>
                  <a:srgbClr val="4D4D4D"/>
                </a:solidFill>
                <a:latin typeface="微软雅黑" pitchFamily="34" charset="-122"/>
                <a:ea typeface="微软雅黑" pitchFamily="34" charset="-122"/>
              </a:endParaRPr>
            </a:p>
          </p:txBody>
        </p:sp>
        <p:sp>
          <p:nvSpPr>
            <p:cNvPr id="33" name="01 49"/>
            <p:cNvSpPr txBox="1">
              <a:spLocks noChangeArrowheads="1"/>
            </p:cNvSpPr>
            <p:nvPr/>
          </p:nvSpPr>
          <p:spPr bwMode="auto">
            <a:xfrm>
              <a:off x="107504" y="2477500"/>
              <a:ext cx="1728000" cy="373738"/>
            </a:xfrm>
            <a:prstGeom prst="rect">
              <a:avLst/>
            </a:prstGeom>
            <a:noFill/>
            <a:ln w="9525">
              <a:noFill/>
              <a:miter lim="800000"/>
              <a:headEnd/>
              <a:tailEnd/>
            </a:ln>
          </p:spPr>
          <p:txBody>
            <a:bodyPr>
              <a:spAutoFit/>
            </a:bodyPr>
            <a:lstStyle/>
            <a:p>
              <a:pPr>
                <a:lnSpc>
                  <a:spcPct val="120000"/>
                </a:lnSpc>
                <a:defRPr/>
              </a:pPr>
              <a:r>
                <a:rPr lang="zh-CN" altLang="en-US" sz="1600" b="1" kern="0">
                  <a:solidFill>
                    <a:srgbClr val="4D4D4D"/>
                  </a:solidFill>
                  <a:latin typeface="微软雅黑" pitchFamily="34" charset="-122"/>
                  <a:ea typeface="微软雅黑" pitchFamily="34" charset="-122"/>
                </a:rPr>
                <a:t>单击此处添加标题</a:t>
              </a:r>
            </a:p>
          </p:txBody>
        </p:sp>
        <p:sp>
          <p:nvSpPr>
            <p:cNvPr id="34" name="01 33"/>
            <p:cNvSpPr txBox="1"/>
            <p:nvPr/>
          </p:nvSpPr>
          <p:spPr>
            <a:xfrm>
              <a:off x="107504" y="2801848"/>
              <a:ext cx="1728000" cy="1334781"/>
            </a:xfrm>
            <a:prstGeom prst="rect">
              <a:avLst/>
            </a:prstGeom>
            <a:noFill/>
          </p:spPr>
          <p:txBody>
            <a:bodyPr>
              <a:spAutoFit/>
            </a:bodyPr>
            <a:lstStyle/>
            <a:p>
              <a:pPr>
                <a:lnSpc>
                  <a:spcPct val="150000"/>
                </a:lnSpc>
                <a:defRPr/>
              </a:pPr>
              <a:r>
                <a:rPr lang="zh-CN" altLang="en-US" sz="1400" kern="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35" name="01 51"/>
          <p:cNvGrpSpPr>
            <a:grpSpLocks/>
          </p:cNvGrpSpPr>
          <p:nvPr/>
        </p:nvGrpSpPr>
        <p:grpSpPr bwMode="auto">
          <a:xfrm>
            <a:off x="9264297" y="4137455"/>
            <a:ext cx="2192867" cy="1864783"/>
            <a:chOff x="106954" y="2371424"/>
            <a:chExt cx="1728550" cy="1797174"/>
          </a:xfrm>
        </p:grpSpPr>
        <p:sp>
          <p:nvSpPr>
            <p:cNvPr id="36" name="01 35"/>
            <p:cNvSpPr/>
            <p:nvPr/>
          </p:nvSpPr>
          <p:spPr>
            <a:xfrm>
              <a:off x="106954" y="2371424"/>
              <a:ext cx="1728550" cy="1797174"/>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nSpc>
                  <a:spcPct val="120000"/>
                </a:lnSpc>
                <a:defRPr/>
              </a:pPr>
              <a:endParaRPr lang="en-US" altLang="zh-CN" sz="1600" kern="0" dirty="0">
                <a:solidFill>
                  <a:srgbClr val="4D4D4D"/>
                </a:solidFill>
                <a:latin typeface="微软雅黑" pitchFamily="34" charset="-122"/>
                <a:ea typeface="微软雅黑" pitchFamily="34" charset="-122"/>
              </a:endParaRPr>
            </a:p>
          </p:txBody>
        </p:sp>
        <p:sp>
          <p:nvSpPr>
            <p:cNvPr id="37" name="01 53"/>
            <p:cNvSpPr txBox="1">
              <a:spLocks noChangeArrowheads="1"/>
            </p:cNvSpPr>
            <p:nvPr/>
          </p:nvSpPr>
          <p:spPr bwMode="auto">
            <a:xfrm>
              <a:off x="106954" y="2477500"/>
              <a:ext cx="1728550" cy="373738"/>
            </a:xfrm>
            <a:prstGeom prst="rect">
              <a:avLst/>
            </a:prstGeom>
            <a:noFill/>
            <a:ln w="9525">
              <a:noFill/>
              <a:miter lim="800000"/>
              <a:headEnd/>
              <a:tailEnd/>
            </a:ln>
          </p:spPr>
          <p:txBody>
            <a:bodyPr>
              <a:spAutoFit/>
            </a:bodyPr>
            <a:lstStyle/>
            <a:p>
              <a:pPr>
                <a:lnSpc>
                  <a:spcPct val="120000"/>
                </a:lnSpc>
                <a:defRPr/>
              </a:pPr>
              <a:r>
                <a:rPr lang="zh-CN" altLang="en-US" sz="1600" b="1" kern="0">
                  <a:solidFill>
                    <a:srgbClr val="4D4D4D"/>
                  </a:solidFill>
                  <a:latin typeface="微软雅黑" pitchFamily="34" charset="-122"/>
                  <a:ea typeface="微软雅黑" pitchFamily="34" charset="-122"/>
                </a:rPr>
                <a:t>单击此处添加标题</a:t>
              </a:r>
            </a:p>
          </p:txBody>
        </p:sp>
        <p:sp>
          <p:nvSpPr>
            <p:cNvPr id="38" name="01 37"/>
            <p:cNvSpPr txBox="1"/>
            <p:nvPr/>
          </p:nvSpPr>
          <p:spPr>
            <a:xfrm>
              <a:off x="106954" y="2801848"/>
              <a:ext cx="1728550" cy="1334781"/>
            </a:xfrm>
            <a:prstGeom prst="rect">
              <a:avLst/>
            </a:prstGeom>
            <a:noFill/>
          </p:spPr>
          <p:txBody>
            <a:bodyPr>
              <a:spAutoFit/>
            </a:bodyPr>
            <a:lstStyle/>
            <a:p>
              <a:pPr>
                <a:lnSpc>
                  <a:spcPct val="150000"/>
                </a:lnSpc>
                <a:defRPr/>
              </a:pPr>
              <a:r>
                <a:rPr lang="zh-CN" altLang="en-US" sz="1400" kern="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grpSp>
      <p:sp>
        <p:nvSpPr>
          <p:cNvPr id="39" name="01 38"/>
          <p:cNvSpPr>
            <a:spLocks noChangeArrowheads="1"/>
          </p:cNvSpPr>
          <p:nvPr/>
        </p:nvSpPr>
        <p:spPr bwMode="auto">
          <a:xfrm>
            <a:off x="687564" y="4156504"/>
            <a:ext cx="948267" cy="1864784"/>
          </a:xfrm>
          <a:prstGeom prst="rect">
            <a:avLst/>
          </a:prstGeom>
          <a:solidFill>
            <a:srgbClr val="C00000"/>
          </a:solidFill>
          <a:ln>
            <a:noFill/>
          </a:ln>
          <a:effectLst>
            <a:outerShdw dist="38100" dir="5400000" algn="t" rotWithShape="0">
              <a:srgbClr val="000000">
                <a:alpha val="39999"/>
              </a:srgbClr>
            </a:outerShdw>
          </a:effectLst>
          <a:extLst/>
        </p:spPr>
        <p:txBody>
          <a:bodyPr vert="eaVert" anchor="ctr"/>
          <a:lstStyle/>
          <a:p>
            <a:pPr>
              <a:lnSpc>
                <a:spcPct val="120000"/>
              </a:lnSpc>
              <a:defRPr/>
            </a:pPr>
            <a:r>
              <a:rPr lang="zh-CN" altLang="en-US" sz="2400" b="1" kern="0" dirty="0">
                <a:solidFill>
                  <a:sysClr val="window" lastClr="FFFFFF"/>
                </a:solidFill>
                <a:latin typeface="微软雅黑" pitchFamily="34" charset="-122"/>
                <a:ea typeface="微软雅黑" pitchFamily="34" charset="-122"/>
              </a:rPr>
              <a:t>  添加文本</a:t>
            </a:r>
            <a:endParaRPr lang="en-US" altLang="zh-CN" sz="2400" b="1" kern="0" dirty="0">
              <a:solidFill>
                <a:sysClr val="window" lastClr="FFFFFF"/>
              </a:solidFill>
              <a:latin typeface="微软雅黑" pitchFamily="34" charset="-122"/>
              <a:ea typeface="微软雅黑" pitchFamily="34" charset="-122"/>
            </a:endParaRPr>
          </a:p>
        </p:txBody>
      </p:sp>
      <p:sp>
        <p:nvSpPr>
          <p:cNvPr id="40" name="标题 39"/>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4218138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fade">
                                      <p:cBhvr>
                                        <p:cTn id="12" dur="1000"/>
                                        <p:tgtEl>
                                          <p:spTgt spid="39"/>
                                        </p:tgtEl>
                                      </p:cBhvr>
                                    </p:animEffect>
                                    <p:anim calcmode="lin" valueType="num">
                                      <p:cBhvr>
                                        <p:cTn id="13" dur="1000" fill="hold"/>
                                        <p:tgtEl>
                                          <p:spTgt spid="39"/>
                                        </p:tgtEl>
                                        <p:attrNameLst>
                                          <p:attrName>ppt_x</p:attrName>
                                        </p:attrNameLst>
                                      </p:cBhvr>
                                      <p:tavLst>
                                        <p:tav tm="0">
                                          <p:val>
                                            <p:strVal val="#ppt_x"/>
                                          </p:val>
                                        </p:tav>
                                        <p:tav tm="100000">
                                          <p:val>
                                            <p:strVal val="#ppt_x"/>
                                          </p:val>
                                        </p:tav>
                                      </p:tavLst>
                                    </p:anim>
                                    <p:anim calcmode="lin" valueType="num">
                                      <p:cBhvr>
                                        <p:cTn id="14" dur="1000" fill="hold"/>
                                        <p:tgtEl>
                                          <p:spTgt spid="3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500"/>
                                        <p:tgtEl>
                                          <p:spTgt spid="2"/>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left)">
                                      <p:cBhvr>
                                        <p:cTn id="24" dur="500"/>
                                        <p:tgtEl>
                                          <p:spTgt spid="12"/>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500"/>
                                        <p:tgtEl>
                                          <p:spTgt spid="17"/>
                                        </p:tgtEl>
                                      </p:cBhvr>
                                    </p:animEffect>
                                  </p:childTnLst>
                                </p:cTn>
                              </p:par>
                            </p:childTnLst>
                          </p:cTn>
                        </p:par>
                        <p:par>
                          <p:cTn id="28" fill="hold">
                            <p:stCondLst>
                              <p:cond delay="1500"/>
                            </p:stCondLst>
                            <p:childTnLst>
                              <p:par>
                                <p:cTn id="29" presetID="23" presetClass="entr" presetSubtype="16"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500" fill="hold"/>
                                        <p:tgtEl>
                                          <p:spTgt spid="3"/>
                                        </p:tgtEl>
                                        <p:attrNameLst>
                                          <p:attrName>ppt_w</p:attrName>
                                        </p:attrNameLst>
                                      </p:cBhvr>
                                      <p:tavLst>
                                        <p:tav tm="0">
                                          <p:val>
                                            <p:fltVal val="0"/>
                                          </p:val>
                                        </p:tav>
                                        <p:tav tm="100000">
                                          <p:val>
                                            <p:strVal val="#ppt_w"/>
                                          </p:val>
                                        </p:tav>
                                      </p:tavLst>
                                    </p:anim>
                                    <p:anim calcmode="lin" valueType="num">
                                      <p:cBhvr>
                                        <p:cTn id="32" dur="500" fill="hold"/>
                                        <p:tgtEl>
                                          <p:spTgt spid="3"/>
                                        </p:tgtEl>
                                        <p:attrNameLst>
                                          <p:attrName>ppt_h</p:attrName>
                                        </p:attrNameLst>
                                      </p:cBhvr>
                                      <p:tavLst>
                                        <p:tav tm="0">
                                          <p:val>
                                            <p:fltVal val="0"/>
                                          </p:val>
                                        </p:tav>
                                        <p:tav tm="100000">
                                          <p:val>
                                            <p:strVal val="#ppt_h"/>
                                          </p:val>
                                        </p:tav>
                                      </p:tavLst>
                                    </p:anim>
                                  </p:childTnLst>
                                </p:cTn>
                              </p:par>
                              <p:par>
                                <p:cTn id="33" presetID="23" presetClass="entr" presetSubtype="16" fill="hold"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fltVal val="0"/>
                                          </p:val>
                                        </p:tav>
                                        <p:tav tm="100000">
                                          <p:val>
                                            <p:strVal val="#ppt_h"/>
                                          </p:val>
                                        </p:tav>
                                      </p:tavLst>
                                    </p:anim>
                                  </p:childTnLst>
                                </p:cTn>
                              </p:par>
                              <p:par>
                                <p:cTn id="37" presetID="23" presetClass="entr" presetSubtype="16" fill="hold"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500" fill="hold"/>
                                        <p:tgtEl>
                                          <p:spTgt spid="13"/>
                                        </p:tgtEl>
                                        <p:attrNameLst>
                                          <p:attrName>ppt_w</p:attrName>
                                        </p:attrNameLst>
                                      </p:cBhvr>
                                      <p:tavLst>
                                        <p:tav tm="0">
                                          <p:val>
                                            <p:fltVal val="0"/>
                                          </p:val>
                                        </p:tav>
                                        <p:tav tm="100000">
                                          <p:val>
                                            <p:strVal val="#ppt_w"/>
                                          </p:val>
                                        </p:tav>
                                      </p:tavLst>
                                    </p:anim>
                                    <p:anim calcmode="lin" valueType="num">
                                      <p:cBhvr>
                                        <p:cTn id="40" dur="500" fill="hold"/>
                                        <p:tgtEl>
                                          <p:spTgt spid="13"/>
                                        </p:tgtEl>
                                        <p:attrNameLst>
                                          <p:attrName>ppt_h</p:attrName>
                                        </p:attrNameLst>
                                      </p:cBhvr>
                                      <p:tavLst>
                                        <p:tav tm="0">
                                          <p:val>
                                            <p:fltVal val="0"/>
                                          </p:val>
                                        </p:tav>
                                        <p:tav tm="100000">
                                          <p:val>
                                            <p:strVal val="#ppt_h"/>
                                          </p:val>
                                        </p:tav>
                                      </p:tavLst>
                                    </p:anim>
                                  </p:childTnLst>
                                </p:cTn>
                              </p:par>
                              <p:par>
                                <p:cTn id="41" presetID="23" presetClass="entr" presetSubtype="16" fill="hold" nodeType="with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p:cTn id="43" dur="500" fill="hold"/>
                                        <p:tgtEl>
                                          <p:spTgt spid="18"/>
                                        </p:tgtEl>
                                        <p:attrNameLst>
                                          <p:attrName>ppt_w</p:attrName>
                                        </p:attrNameLst>
                                      </p:cBhvr>
                                      <p:tavLst>
                                        <p:tav tm="0">
                                          <p:val>
                                            <p:fltVal val="0"/>
                                          </p:val>
                                        </p:tav>
                                        <p:tav tm="100000">
                                          <p:val>
                                            <p:strVal val="#ppt_w"/>
                                          </p:val>
                                        </p:tav>
                                      </p:tavLst>
                                    </p:anim>
                                    <p:anim calcmode="lin" valueType="num">
                                      <p:cBhvr>
                                        <p:cTn id="44" dur="500" fill="hold"/>
                                        <p:tgtEl>
                                          <p:spTgt spid="18"/>
                                        </p:tgtEl>
                                        <p:attrNameLst>
                                          <p:attrName>ppt_h</p:attrName>
                                        </p:attrNameLst>
                                      </p:cBhvr>
                                      <p:tavLst>
                                        <p:tav tm="0">
                                          <p:val>
                                            <p:fltVal val="0"/>
                                          </p:val>
                                        </p:tav>
                                        <p:tav tm="100000">
                                          <p:val>
                                            <p:strVal val="#ppt_h"/>
                                          </p:val>
                                        </p:tav>
                                      </p:tavLst>
                                    </p:anim>
                                  </p:childTnLst>
                                </p:cTn>
                              </p:par>
                              <p:par>
                                <p:cTn id="45" presetID="23" presetClass="entr" presetSubtype="16" fill="hold" nodeType="with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p:cTn id="47" dur="500" fill="hold"/>
                                        <p:tgtEl>
                                          <p:spTgt spid="23"/>
                                        </p:tgtEl>
                                        <p:attrNameLst>
                                          <p:attrName>ppt_w</p:attrName>
                                        </p:attrNameLst>
                                      </p:cBhvr>
                                      <p:tavLst>
                                        <p:tav tm="0">
                                          <p:val>
                                            <p:fltVal val="0"/>
                                          </p:val>
                                        </p:tav>
                                        <p:tav tm="100000">
                                          <p:val>
                                            <p:strVal val="#ppt_w"/>
                                          </p:val>
                                        </p:tav>
                                      </p:tavLst>
                                    </p:anim>
                                    <p:anim calcmode="lin" valueType="num">
                                      <p:cBhvr>
                                        <p:cTn id="48" dur="500" fill="hold"/>
                                        <p:tgtEl>
                                          <p:spTgt spid="23"/>
                                        </p:tgtEl>
                                        <p:attrNameLst>
                                          <p:attrName>ppt_h</p:attrName>
                                        </p:attrNameLst>
                                      </p:cBhvr>
                                      <p:tavLst>
                                        <p:tav tm="0">
                                          <p:val>
                                            <p:fltVal val="0"/>
                                          </p:val>
                                        </p:tav>
                                        <p:tav tm="100000">
                                          <p:val>
                                            <p:strVal val="#ppt_h"/>
                                          </p:val>
                                        </p:tav>
                                      </p:tavLst>
                                    </p:anim>
                                  </p:childTnLst>
                                </p:cTn>
                              </p:par>
                              <p:par>
                                <p:cTn id="49" presetID="23" presetClass="entr" presetSubtype="16" fill="hold" nodeType="withEffect">
                                  <p:stCondLst>
                                    <p:cond delay="0"/>
                                  </p:stCondLst>
                                  <p:childTnLst>
                                    <p:set>
                                      <p:cBhvr>
                                        <p:cTn id="50" dur="1" fill="hold">
                                          <p:stCondLst>
                                            <p:cond delay="0"/>
                                          </p:stCondLst>
                                        </p:cTn>
                                        <p:tgtEl>
                                          <p:spTgt spid="27"/>
                                        </p:tgtEl>
                                        <p:attrNameLst>
                                          <p:attrName>style.visibility</p:attrName>
                                        </p:attrNameLst>
                                      </p:cBhvr>
                                      <p:to>
                                        <p:strVal val="visible"/>
                                      </p:to>
                                    </p:set>
                                    <p:anim calcmode="lin" valueType="num">
                                      <p:cBhvr>
                                        <p:cTn id="51" dur="500" fill="hold"/>
                                        <p:tgtEl>
                                          <p:spTgt spid="27"/>
                                        </p:tgtEl>
                                        <p:attrNameLst>
                                          <p:attrName>ppt_w</p:attrName>
                                        </p:attrNameLst>
                                      </p:cBhvr>
                                      <p:tavLst>
                                        <p:tav tm="0">
                                          <p:val>
                                            <p:fltVal val="0"/>
                                          </p:val>
                                        </p:tav>
                                        <p:tav tm="100000">
                                          <p:val>
                                            <p:strVal val="#ppt_w"/>
                                          </p:val>
                                        </p:tav>
                                      </p:tavLst>
                                    </p:anim>
                                    <p:anim calcmode="lin" valueType="num">
                                      <p:cBhvr>
                                        <p:cTn id="52" dur="500" fill="hold"/>
                                        <p:tgtEl>
                                          <p:spTgt spid="27"/>
                                        </p:tgtEl>
                                        <p:attrNameLst>
                                          <p:attrName>ppt_h</p:attrName>
                                        </p:attrNameLst>
                                      </p:cBhvr>
                                      <p:tavLst>
                                        <p:tav tm="0">
                                          <p:val>
                                            <p:fltVal val="0"/>
                                          </p:val>
                                        </p:tav>
                                        <p:tav tm="100000">
                                          <p:val>
                                            <p:strVal val="#ppt_h"/>
                                          </p:val>
                                        </p:tav>
                                      </p:tavLst>
                                    </p:anim>
                                  </p:childTnLst>
                                </p:cTn>
                              </p:par>
                              <p:par>
                                <p:cTn id="53" presetID="23" presetClass="entr" presetSubtype="16" fill="hold" nodeType="withEffect">
                                  <p:stCondLst>
                                    <p:cond delay="0"/>
                                  </p:stCondLst>
                                  <p:childTnLst>
                                    <p:set>
                                      <p:cBhvr>
                                        <p:cTn id="54" dur="1" fill="hold">
                                          <p:stCondLst>
                                            <p:cond delay="0"/>
                                          </p:stCondLst>
                                        </p:cTn>
                                        <p:tgtEl>
                                          <p:spTgt spid="31"/>
                                        </p:tgtEl>
                                        <p:attrNameLst>
                                          <p:attrName>style.visibility</p:attrName>
                                        </p:attrNameLst>
                                      </p:cBhvr>
                                      <p:to>
                                        <p:strVal val="visible"/>
                                      </p:to>
                                    </p:set>
                                    <p:anim calcmode="lin" valueType="num">
                                      <p:cBhvr>
                                        <p:cTn id="55" dur="500" fill="hold"/>
                                        <p:tgtEl>
                                          <p:spTgt spid="31"/>
                                        </p:tgtEl>
                                        <p:attrNameLst>
                                          <p:attrName>ppt_w</p:attrName>
                                        </p:attrNameLst>
                                      </p:cBhvr>
                                      <p:tavLst>
                                        <p:tav tm="0">
                                          <p:val>
                                            <p:fltVal val="0"/>
                                          </p:val>
                                        </p:tav>
                                        <p:tav tm="100000">
                                          <p:val>
                                            <p:strVal val="#ppt_w"/>
                                          </p:val>
                                        </p:tav>
                                      </p:tavLst>
                                    </p:anim>
                                    <p:anim calcmode="lin" valueType="num">
                                      <p:cBhvr>
                                        <p:cTn id="56" dur="500" fill="hold"/>
                                        <p:tgtEl>
                                          <p:spTgt spid="31"/>
                                        </p:tgtEl>
                                        <p:attrNameLst>
                                          <p:attrName>ppt_h</p:attrName>
                                        </p:attrNameLst>
                                      </p:cBhvr>
                                      <p:tavLst>
                                        <p:tav tm="0">
                                          <p:val>
                                            <p:fltVal val="0"/>
                                          </p:val>
                                        </p:tav>
                                        <p:tav tm="100000">
                                          <p:val>
                                            <p:strVal val="#ppt_h"/>
                                          </p:val>
                                        </p:tav>
                                      </p:tavLst>
                                    </p:anim>
                                  </p:childTnLst>
                                </p:cTn>
                              </p:par>
                              <p:par>
                                <p:cTn id="57" presetID="23" presetClass="entr" presetSubtype="16" fill="hold" nodeType="withEffect">
                                  <p:stCondLst>
                                    <p:cond delay="0"/>
                                  </p:stCondLst>
                                  <p:childTnLst>
                                    <p:set>
                                      <p:cBhvr>
                                        <p:cTn id="58" dur="1" fill="hold">
                                          <p:stCondLst>
                                            <p:cond delay="0"/>
                                          </p:stCondLst>
                                        </p:cTn>
                                        <p:tgtEl>
                                          <p:spTgt spid="35"/>
                                        </p:tgtEl>
                                        <p:attrNameLst>
                                          <p:attrName>style.visibility</p:attrName>
                                        </p:attrNameLst>
                                      </p:cBhvr>
                                      <p:to>
                                        <p:strVal val="visible"/>
                                      </p:to>
                                    </p:set>
                                    <p:anim calcmode="lin" valueType="num">
                                      <p:cBhvr>
                                        <p:cTn id="59" dur="500" fill="hold"/>
                                        <p:tgtEl>
                                          <p:spTgt spid="35"/>
                                        </p:tgtEl>
                                        <p:attrNameLst>
                                          <p:attrName>ppt_w</p:attrName>
                                        </p:attrNameLst>
                                      </p:cBhvr>
                                      <p:tavLst>
                                        <p:tav tm="0">
                                          <p:val>
                                            <p:fltVal val="0"/>
                                          </p:val>
                                        </p:tav>
                                        <p:tav tm="100000">
                                          <p:val>
                                            <p:strVal val="#ppt_w"/>
                                          </p:val>
                                        </p:tav>
                                      </p:tavLst>
                                    </p:anim>
                                    <p:anim calcmode="lin" valueType="num">
                                      <p:cBhvr>
                                        <p:cTn id="60" dur="500" fill="hold"/>
                                        <p:tgtEl>
                                          <p:spTgt spid="3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12" grpId="0" animBg="1"/>
      <p:bldP spid="17" grpId="0" animBg="1"/>
      <p:bldP spid="22" grpId="0" animBg="1"/>
      <p:bldP spid="3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01 12"/>
          <p:cNvSpPr>
            <a:spLocks noEditPoints="1"/>
          </p:cNvSpPr>
          <p:nvPr/>
        </p:nvSpPr>
        <p:spPr bwMode="auto">
          <a:xfrm flipH="1">
            <a:off x="8456315" y="3736847"/>
            <a:ext cx="470796" cy="743227"/>
          </a:xfrm>
          <a:custGeom>
            <a:avLst/>
            <a:gdLst>
              <a:gd name="T0" fmla="*/ 352 w 413"/>
              <a:gd name="T1" fmla="*/ 61 h 652"/>
              <a:gd name="T2" fmla="*/ 384 w 413"/>
              <a:gd name="T3" fmla="*/ 311 h 652"/>
              <a:gd name="T4" fmla="*/ 317 w 413"/>
              <a:gd name="T5" fmla="*/ 402 h 652"/>
              <a:gd name="T6" fmla="*/ 340 w 413"/>
              <a:gd name="T7" fmla="*/ 400 h 652"/>
              <a:gd name="T8" fmla="*/ 353 w 413"/>
              <a:gd name="T9" fmla="*/ 449 h 652"/>
              <a:gd name="T10" fmla="*/ 344 w 413"/>
              <a:gd name="T11" fmla="*/ 487 h 652"/>
              <a:gd name="T12" fmla="*/ 353 w 413"/>
              <a:gd name="T13" fmla="*/ 526 h 652"/>
              <a:gd name="T14" fmla="*/ 341 w 413"/>
              <a:gd name="T15" fmla="*/ 572 h 652"/>
              <a:gd name="T16" fmla="*/ 95 w 413"/>
              <a:gd name="T17" fmla="*/ 594 h 652"/>
              <a:gd name="T18" fmla="*/ 73 w 413"/>
              <a:gd name="T19" fmla="*/ 580 h 652"/>
              <a:gd name="T20" fmla="*/ 74 w 413"/>
              <a:gd name="T21" fmla="*/ 511 h 652"/>
              <a:gd name="T22" fmla="*/ 73 w 413"/>
              <a:gd name="T23" fmla="*/ 503 h 652"/>
              <a:gd name="T24" fmla="*/ 74 w 413"/>
              <a:gd name="T25" fmla="*/ 434 h 652"/>
              <a:gd name="T26" fmla="*/ 91 w 413"/>
              <a:gd name="T27" fmla="*/ 422 h 652"/>
              <a:gd name="T28" fmla="*/ 100 w 413"/>
              <a:gd name="T29" fmla="*/ 383 h 652"/>
              <a:gd name="T30" fmla="*/ 0 w 413"/>
              <a:gd name="T31" fmla="*/ 206 h 652"/>
              <a:gd name="T32" fmla="*/ 206 w 413"/>
              <a:gd name="T33" fmla="*/ 0 h 652"/>
              <a:gd name="T34" fmla="*/ 171 w 413"/>
              <a:gd name="T35" fmla="*/ 248 h 652"/>
              <a:gd name="T36" fmla="*/ 187 w 413"/>
              <a:gd name="T37" fmla="*/ 241 h 652"/>
              <a:gd name="T38" fmla="*/ 206 w 413"/>
              <a:gd name="T39" fmla="*/ 250 h 652"/>
              <a:gd name="T40" fmla="*/ 222 w 413"/>
              <a:gd name="T41" fmla="*/ 240 h 652"/>
              <a:gd name="T42" fmla="*/ 243 w 413"/>
              <a:gd name="T43" fmla="*/ 250 h 652"/>
              <a:gd name="T44" fmla="*/ 265 w 413"/>
              <a:gd name="T45" fmla="*/ 232 h 652"/>
              <a:gd name="T46" fmla="*/ 239 w 413"/>
              <a:gd name="T47" fmla="*/ 315 h 652"/>
              <a:gd name="T48" fmla="*/ 274 w 413"/>
              <a:gd name="T49" fmla="*/ 406 h 652"/>
              <a:gd name="T50" fmla="*/ 274 w 413"/>
              <a:gd name="T51" fmla="*/ 356 h 652"/>
              <a:gd name="T52" fmla="*/ 347 w 413"/>
              <a:gd name="T53" fmla="*/ 290 h 652"/>
              <a:gd name="T54" fmla="*/ 322 w 413"/>
              <a:gd name="T55" fmla="*/ 91 h 652"/>
              <a:gd name="T56" fmla="*/ 91 w 413"/>
              <a:gd name="T57" fmla="*/ 91 h 652"/>
              <a:gd name="T58" fmla="*/ 67 w 413"/>
              <a:gd name="T59" fmla="*/ 291 h 652"/>
              <a:gd name="T60" fmla="*/ 143 w 413"/>
              <a:gd name="T61" fmla="*/ 358 h 652"/>
              <a:gd name="T62" fmla="*/ 143 w 413"/>
              <a:gd name="T63" fmla="*/ 410 h 652"/>
              <a:gd name="T64" fmla="*/ 179 w 413"/>
              <a:gd name="T65" fmla="*/ 315 h 652"/>
              <a:gd name="T66" fmla="*/ 153 w 413"/>
              <a:gd name="T67" fmla="*/ 232 h 652"/>
              <a:gd name="T68" fmla="*/ 248 w 413"/>
              <a:gd name="T69" fmla="*/ 260 h 652"/>
              <a:gd name="T70" fmla="*/ 223 w 413"/>
              <a:gd name="T71" fmla="*/ 254 h 652"/>
              <a:gd name="T72" fmla="*/ 187 w 413"/>
              <a:gd name="T73" fmla="*/ 254 h 652"/>
              <a:gd name="T74" fmla="*/ 169 w 413"/>
              <a:gd name="T75" fmla="*/ 259 h 652"/>
              <a:gd name="T76" fmla="*/ 200 w 413"/>
              <a:gd name="T77" fmla="*/ 309 h 652"/>
              <a:gd name="T78" fmla="*/ 200 w 413"/>
              <a:gd name="T79" fmla="*/ 410 h 652"/>
              <a:gd name="T80" fmla="*/ 218 w 413"/>
              <a:gd name="T81" fmla="*/ 312 h 652"/>
              <a:gd name="T82" fmla="*/ 219 w 413"/>
              <a:gd name="T83" fmla="*/ 306 h 652"/>
              <a:gd name="T84" fmla="*/ 268 w 413"/>
              <a:gd name="T85" fmla="*/ 591 h 652"/>
              <a:gd name="T86" fmla="*/ 209 w 413"/>
              <a:gd name="T87" fmla="*/ 652 h 652"/>
              <a:gd name="T88" fmla="*/ 268 w 413"/>
              <a:gd name="T89" fmla="*/ 591 h 652"/>
              <a:gd name="T90" fmla="*/ 109 w 413"/>
              <a:gd name="T91" fmla="*/ 540 h 652"/>
              <a:gd name="T92" fmla="*/ 109 w 413"/>
              <a:gd name="T93" fmla="*/ 549 h 652"/>
              <a:gd name="T94" fmla="*/ 311 w 413"/>
              <a:gd name="T95" fmla="*/ 526 h 652"/>
              <a:gd name="T96" fmla="*/ 311 w 413"/>
              <a:gd name="T97" fmla="*/ 445 h 652"/>
              <a:gd name="T98" fmla="*/ 109 w 413"/>
              <a:gd name="T99" fmla="*/ 469 h 652"/>
              <a:gd name="T100" fmla="*/ 310 w 413"/>
              <a:gd name="T101" fmla="*/ 455 h 652"/>
              <a:gd name="T102" fmla="*/ 311 w 413"/>
              <a:gd name="T103" fmla="*/ 445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2">
                <a:moveTo>
                  <a:pt x="206" y="0"/>
                </a:moveTo>
                <a:cubicBezTo>
                  <a:pt x="263" y="0"/>
                  <a:pt x="315" y="23"/>
                  <a:pt x="352" y="61"/>
                </a:cubicBezTo>
                <a:cubicBezTo>
                  <a:pt x="390" y="98"/>
                  <a:pt x="413" y="150"/>
                  <a:pt x="413" y="206"/>
                </a:cubicBezTo>
                <a:cubicBezTo>
                  <a:pt x="413" y="245"/>
                  <a:pt x="402" y="281"/>
                  <a:pt x="384" y="311"/>
                </a:cubicBezTo>
                <a:cubicBezTo>
                  <a:pt x="367" y="339"/>
                  <a:pt x="344" y="363"/>
                  <a:pt x="317" y="381"/>
                </a:cubicBezTo>
                <a:cubicBezTo>
                  <a:pt x="317" y="402"/>
                  <a:pt x="317" y="402"/>
                  <a:pt x="317" y="402"/>
                </a:cubicBezTo>
                <a:cubicBezTo>
                  <a:pt x="325" y="401"/>
                  <a:pt x="325" y="401"/>
                  <a:pt x="325" y="401"/>
                </a:cubicBezTo>
                <a:cubicBezTo>
                  <a:pt x="340" y="400"/>
                  <a:pt x="340" y="400"/>
                  <a:pt x="340" y="400"/>
                </a:cubicBezTo>
                <a:cubicBezTo>
                  <a:pt x="346" y="414"/>
                  <a:pt x="346" y="414"/>
                  <a:pt x="346" y="414"/>
                </a:cubicBezTo>
                <a:cubicBezTo>
                  <a:pt x="351" y="426"/>
                  <a:pt x="354" y="438"/>
                  <a:pt x="353" y="449"/>
                </a:cubicBezTo>
                <a:cubicBezTo>
                  <a:pt x="353" y="461"/>
                  <a:pt x="351" y="472"/>
                  <a:pt x="346" y="483"/>
                </a:cubicBezTo>
                <a:cubicBezTo>
                  <a:pt x="344" y="487"/>
                  <a:pt x="344" y="487"/>
                  <a:pt x="344" y="487"/>
                </a:cubicBezTo>
                <a:cubicBezTo>
                  <a:pt x="346" y="491"/>
                  <a:pt x="346" y="491"/>
                  <a:pt x="346" y="491"/>
                </a:cubicBezTo>
                <a:cubicBezTo>
                  <a:pt x="351" y="503"/>
                  <a:pt x="354" y="515"/>
                  <a:pt x="353" y="526"/>
                </a:cubicBezTo>
                <a:cubicBezTo>
                  <a:pt x="353" y="538"/>
                  <a:pt x="351" y="549"/>
                  <a:pt x="346" y="560"/>
                </a:cubicBezTo>
                <a:cubicBezTo>
                  <a:pt x="341" y="572"/>
                  <a:pt x="341" y="572"/>
                  <a:pt x="341" y="572"/>
                </a:cubicBezTo>
                <a:cubicBezTo>
                  <a:pt x="328" y="573"/>
                  <a:pt x="328" y="573"/>
                  <a:pt x="328" y="573"/>
                </a:cubicBezTo>
                <a:cubicBezTo>
                  <a:pt x="95" y="594"/>
                  <a:pt x="95" y="594"/>
                  <a:pt x="95" y="594"/>
                </a:cubicBezTo>
                <a:cubicBezTo>
                  <a:pt x="79" y="595"/>
                  <a:pt x="79" y="595"/>
                  <a:pt x="79" y="595"/>
                </a:cubicBezTo>
                <a:cubicBezTo>
                  <a:pt x="73" y="580"/>
                  <a:pt x="73" y="580"/>
                  <a:pt x="73" y="580"/>
                </a:cubicBezTo>
                <a:cubicBezTo>
                  <a:pt x="69" y="570"/>
                  <a:pt x="66" y="559"/>
                  <a:pt x="66" y="548"/>
                </a:cubicBezTo>
                <a:cubicBezTo>
                  <a:pt x="65" y="536"/>
                  <a:pt x="68" y="524"/>
                  <a:pt x="74" y="511"/>
                </a:cubicBezTo>
                <a:cubicBezTo>
                  <a:pt x="75" y="508"/>
                  <a:pt x="75" y="508"/>
                  <a:pt x="75" y="508"/>
                </a:cubicBezTo>
                <a:cubicBezTo>
                  <a:pt x="73" y="503"/>
                  <a:pt x="73" y="503"/>
                  <a:pt x="73" y="503"/>
                </a:cubicBezTo>
                <a:cubicBezTo>
                  <a:pt x="69" y="493"/>
                  <a:pt x="66" y="482"/>
                  <a:pt x="66" y="471"/>
                </a:cubicBezTo>
                <a:cubicBezTo>
                  <a:pt x="65" y="459"/>
                  <a:pt x="68" y="447"/>
                  <a:pt x="74" y="434"/>
                </a:cubicBezTo>
                <a:cubicBezTo>
                  <a:pt x="79" y="423"/>
                  <a:pt x="79" y="423"/>
                  <a:pt x="79" y="423"/>
                </a:cubicBezTo>
                <a:cubicBezTo>
                  <a:pt x="91" y="422"/>
                  <a:pt x="91" y="422"/>
                  <a:pt x="91" y="422"/>
                </a:cubicBezTo>
                <a:cubicBezTo>
                  <a:pt x="100" y="421"/>
                  <a:pt x="100" y="421"/>
                  <a:pt x="100" y="421"/>
                </a:cubicBezTo>
                <a:cubicBezTo>
                  <a:pt x="100" y="383"/>
                  <a:pt x="100" y="383"/>
                  <a:pt x="100" y="383"/>
                </a:cubicBezTo>
                <a:cubicBezTo>
                  <a:pt x="72" y="366"/>
                  <a:pt x="48" y="342"/>
                  <a:pt x="30" y="313"/>
                </a:cubicBezTo>
                <a:cubicBezTo>
                  <a:pt x="11" y="282"/>
                  <a:pt x="0" y="245"/>
                  <a:pt x="0" y="206"/>
                </a:cubicBezTo>
                <a:cubicBezTo>
                  <a:pt x="0" y="150"/>
                  <a:pt x="23" y="98"/>
                  <a:pt x="61" y="61"/>
                </a:cubicBezTo>
                <a:cubicBezTo>
                  <a:pt x="98" y="23"/>
                  <a:pt x="149" y="0"/>
                  <a:pt x="206" y="0"/>
                </a:cubicBezTo>
                <a:close/>
                <a:moveTo>
                  <a:pt x="161" y="246"/>
                </a:moveTo>
                <a:cubicBezTo>
                  <a:pt x="165" y="247"/>
                  <a:pt x="168" y="248"/>
                  <a:pt x="171" y="248"/>
                </a:cubicBezTo>
                <a:cubicBezTo>
                  <a:pt x="176" y="248"/>
                  <a:pt x="180" y="247"/>
                  <a:pt x="184" y="243"/>
                </a:cubicBezTo>
                <a:cubicBezTo>
                  <a:pt x="187" y="241"/>
                  <a:pt x="187" y="241"/>
                  <a:pt x="187" y="241"/>
                </a:cubicBezTo>
                <a:cubicBezTo>
                  <a:pt x="190" y="243"/>
                  <a:pt x="190" y="243"/>
                  <a:pt x="190" y="243"/>
                </a:cubicBezTo>
                <a:cubicBezTo>
                  <a:pt x="196" y="248"/>
                  <a:pt x="201" y="250"/>
                  <a:pt x="206" y="250"/>
                </a:cubicBezTo>
                <a:cubicBezTo>
                  <a:pt x="210" y="250"/>
                  <a:pt x="214" y="248"/>
                  <a:pt x="218" y="244"/>
                </a:cubicBezTo>
                <a:cubicBezTo>
                  <a:pt x="222" y="240"/>
                  <a:pt x="222" y="240"/>
                  <a:pt x="222" y="240"/>
                </a:cubicBezTo>
                <a:cubicBezTo>
                  <a:pt x="226" y="243"/>
                  <a:pt x="226" y="243"/>
                  <a:pt x="226" y="243"/>
                </a:cubicBezTo>
                <a:cubicBezTo>
                  <a:pt x="232" y="249"/>
                  <a:pt x="237" y="250"/>
                  <a:pt x="243" y="250"/>
                </a:cubicBezTo>
                <a:cubicBezTo>
                  <a:pt x="248" y="249"/>
                  <a:pt x="253" y="247"/>
                  <a:pt x="258" y="245"/>
                </a:cubicBezTo>
                <a:cubicBezTo>
                  <a:pt x="265" y="232"/>
                  <a:pt x="265" y="232"/>
                  <a:pt x="265" y="232"/>
                </a:cubicBezTo>
                <a:cubicBezTo>
                  <a:pt x="283" y="244"/>
                  <a:pt x="283" y="244"/>
                  <a:pt x="283" y="244"/>
                </a:cubicBezTo>
                <a:cubicBezTo>
                  <a:pt x="239" y="315"/>
                  <a:pt x="239" y="315"/>
                  <a:pt x="239" y="315"/>
                </a:cubicBezTo>
                <a:cubicBezTo>
                  <a:pt x="239" y="409"/>
                  <a:pt x="239" y="409"/>
                  <a:pt x="239" y="409"/>
                </a:cubicBezTo>
                <a:cubicBezTo>
                  <a:pt x="274" y="406"/>
                  <a:pt x="274" y="406"/>
                  <a:pt x="274" y="406"/>
                </a:cubicBezTo>
                <a:cubicBezTo>
                  <a:pt x="274" y="368"/>
                  <a:pt x="274" y="368"/>
                  <a:pt x="274" y="368"/>
                </a:cubicBezTo>
                <a:cubicBezTo>
                  <a:pt x="274" y="356"/>
                  <a:pt x="274" y="356"/>
                  <a:pt x="274" y="356"/>
                </a:cubicBezTo>
                <a:cubicBezTo>
                  <a:pt x="285" y="350"/>
                  <a:pt x="285" y="350"/>
                  <a:pt x="285" y="350"/>
                </a:cubicBezTo>
                <a:cubicBezTo>
                  <a:pt x="311" y="336"/>
                  <a:pt x="332" y="315"/>
                  <a:pt x="347" y="290"/>
                </a:cubicBezTo>
                <a:cubicBezTo>
                  <a:pt x="361" y="265"/>
                  <a:pt x="370" y="237"/>
                  <a:pt x="370" y="206"/>
                </a:cubicBezTo>
                <a:cubicBezTo>
                  <a:pt x="370" y="161"/>
                  <a:pt x="351" y="121"/>
                  <a:pt x="322" y="91"/>
                </a:cubicBezTo>
                <a:cubicBezTo>
                  <a:pt x="292" y="61"/>
                  <a:pt x="252" y="43"/>
                  <a:pt x="206" y="43"/>
                </a:cubicBezTo>
                <a:cubicBezTo>
                  <a:pt x="161" y="43"/>
                  <a:pt x="120" y="61"/>
                  <a:pt x="91" y="91"/>
                </a:cubicBezTo>
                <a:cubicBezTo>
                  <a:pt x="61" y="121"/>
                  <a:pt x="43" y="161"/>
                  <a:pt x="43" y="206"/>
                </a:cubicBezTo>
                <a:cubicBezTo>
                  <a:pt x="43" y="238"/>
                  <a:pt x="52" y="267"/>
                  <a:pt x="67" y="291"/>
                </a:cubicBezTo>
                <a:cubicBezTo>
                  <a:pt x="82" y="317"/>
                  <a:pt x="105" y="338"/>
                  <a:pt x="131" y="352"/>
                </a:cubicBezTo>
                <a:cubicBezTo>
                  <a:pt x="143" y="358"/>
                  <a:pt x="143" y="358"/>
                  <a:pt x="143" y="358"/>
                </a:cubicBezTo>
                <a:cubicBezTo>
                  <a:pt x="143" y="370"/>
                  <a:pt x="143" y="370"/>
                  <a:pt x="143" y="370"/>
                </a:cubicBezTo>
                <a:cubicBezTo>
                  <a:pt x="143" y="410"/>
                  <a:pt x="143" y="410"/>
                  <a:pt x="143" y="410"/>
                </a:cubicBezTo>
                <a:cubicBezTo>
                  <a:pt x="179" y="410"/>
                  <a:pt x="179" y="410"/>
                  <a:pt x="179" y="410"/>
                </a:cubicBezTo>
                <a:cubicBezTo>
                  <a:pt x="179" y="315"/>
                  <a:pt x="179" y="315"/>
                  <a:pt x="179" y="315"/>
                </a:cubicBezTo>
                <a:cubicBezTo>
                  <a:pt x="135" y="244"/>
                  <a:pt x="135" y="244"/>
                  <a:pt x="135" y="244"/>
                </a:cubicBezTo>
                <a:cubicBezTo>
                  <a:pt x="153" y="232"/>
                  <a:pt x="153" y="232"/>
                  <a:pt x="153" y="232"/>
                </a:cubicBezTo>
                <a:cubicBezTo>
                  <a:pt x="161" y="246"/>
                  <a:pt x="161" y="246"/>
                  <a:pt x="161" y="246"/>
                </a:cubicBezTo>
                <a:close/>
                <a:moveTo>
                  <a:pt x="248" y="260"/>
                </a:moveTo>
                <a:cubicBezTo>
                  <a:pt x="247" y="260"/>
                  <a:pt x="245" y="260"/>
                  <a:pt x="244" y="260"/>
                </a:cubicBezTo>
                <a:cubicBezTo>
                  <a:pt x="237" y="261"/>
                  <a:pt x="230" y="259"/>
                  <a:pt x="223" y="254"/>
                </a:cubicBezTo>
                <a:cubicBezTo>
                  <a:pt x="217" y="259"/>
                  <a:pt x="211" y="261"/>
                  <a:pt x="205" y="261"/>
                </a:cubicBezTo>
                <a:cubicBezTo>
                  <a:pt x="199" y="261"/>
                  <a:pt x="193" y="258"/>
                  <a:pt x="187" y="254"/>
                </a:cubicBezTo>
                <a:cubicBezTo>
                  <a:pt x="182" y="258"/>
                  <a:pt x="177" y="259"/>
                  <a:pt x="171" y="259"/>
                </a:cubicBezTo>
                <a:cubicBezTo>
                  <a:pt x="171" y="259"/>
                  <a:pt x="170" y="259"/>
                  <a:pt x="169" y="259"/>
                </a:cubicBezTo>
                <a:cubicBezTo>
                  <a:pt x="199" y="306"/>
                  <a:pt x="199" y="306"/>
                  <a:pt x="199" y="306"/>
                </a:cubicBezTo>
                <a:cubicBezTo>
                  <a:pt x="200" y="309"/>
                  <a:pt x="200" y="309"/>
                  <a:pt x="200" y="309"/>
                </a:cubicBezTo>
                <a:cubicBezTo>
                  <a:pt x="200" y="312"/>
                  <a:pt x="200" y="312"/>
                  <a:pt x="200" y="312"/>
                </a:cubicBezTo>
                <a:cubicBezTo>
                  <a:pt x="200" y="410"/>
                  <a:pt x="200" y="410"/>
                  <a:pt x="200" y="410"/>
                </a:cubicBezTo>
                <a:cubicBezTo>
                  <a:pt x="218" y="410"/>
                  <a:pt x="218" y="410"/>
                  <a:pt x="218" y="410"/>
                </a:cubicBezTo>
                <a:cubicBezTo>
                  <a:pt x="218" y="312"/>
                  <a:pt x="218" y="312"/>
                  <a:pt x="218" y="312"/>
                </a:cubicBezTo>
                <a:cubicBezTo>
                  <a:pt x="218" y="309"/>
                  <a:pt x="218" y="309"/>
                  <a:pt x="218" y="309"/>
                </a:cubicBezTo>
                <a:cubicBezTo>
                  <a:pt x="219" y="306"/>
                  <a:pt x="219" y="306"/>
                  <a:pt x="219" y="306"/>
                </a:cubicBezTo>
                <a:cubicBezTo>
                  <a:pt x="248" y="260"/>
                  <a:pt x="248" y="260"/>
                  <a:pt x="248" y="260"/>
                </a:cubicBezTo>
                <a:close/>
                <a:moveTo>
                  <a:pt x="268" y="591"/>
                </a:moveTo>
                <a:cubicBezTo>
                  <a:pt x="150" y="601"/>
                  <a:pt x="150" y="601"/>
                  <a:pt x="150" y="601"/>
                </a:cubicBezTo>
                <a:cubicBezTo>
                  <a:pt x="154" y="630"/>
                  <a:pt x="178" y="652"/>
                  <a:pt x="209" y="652"/>
                </a:cubicBezTo>
                <a:cubicBezTo>
                  <a:pt x="241" y="652"/>
                  <a:pt x="268" y="626"/>
                  <a:pt x="268" y="593"/>
                </a:cubicBezTo>
                <a:cubicBezTo>
                  <a:pt x="268" y="592"/>
                  <a:pt x="268" y="592"/>
                  <a:pt x="268" y="591"/>
                </a:cubicBezTo>
                <a:close/>
                <a:moveTo>
                  <a:pt x="311" y="522"/>
                </a:moveTo>
                <a:cubicBezTo>
                  <a:pt x="109" y="540"/>
                  <a:pt x="109" y="540"/>
                  <a:pt x="109" y="540"/>
                </a:cubicBezTo>
                <a:cubicBezTo>
                  <a:pt x="109" y="542"/>
                  <a:pt x="109" y="544"/>
                  <a:pt x="109" y="546"/>
                </a:cubicBezTo>
                <a:cubicBezTo>
                  <a:pt x="109" y="547"/>
                  <a:pt x="109" y="548"/>
                  <a:pt x="109" y="549"/>
                </a:cubicBezTo>
                <a:cubicBezTo>
                  <a:pt x="310" y="531"/>
                  <a:pt x="310" y="531"/>
                  <a:pt x="310" y="531"/>
                </a:cubicBezTo>
                <a:cubicBezTo>
                  <a:pt x="311" y="530"/>
                  <a:pt x="311" y="528"/>
                  <a:pt x="311" y="526"/>
                </a:cubicBezTo>
                <a:cubicBezTo>
                  <a:pt x="311" y="525"/>
                  <a:pt x="311" y="524"/>
                  <a:pt x="311" y="522"/>
                </a:cubicBezTo>
                <a:close/>
                <a:moveTo>
                  <a:pt x="311" y="445"/>
                </a:moveTo>
                <a:cubicBezTo>
                  <a:pt x="109" y="463"/>
                  <a:pt x="109" y="463"/>
                  <a:pt x="109" y="463"/>
                </a:cubicBezTo>
                <a:cubicBezTo>
                  <a:pt x="109" y="465"/>
                  <a:pt x="109" y="467"/>
                  <a:pt x="109" y="469"/>
                </a:cubicBezTo>
                <a:cubicBezTo>
                  <a:pt x="109" y="470"/>
                  <a:pt x="109" y="471"/>
                  <a:pt x="109" y="472"/>
                </a:cubicBezTo>
                <a:cubicBezTo>
                  <a:pt x="310" y="455"/>
                  <a:pt x="310" y="455"/>
                  <a:pt x="310" y="455"/>
                </a:cubicBezTo>
                <a:cubicBezTo>
                  <a:pt x="311" y="453"/>
                  <a:pt x="311" y="451"/>
                  <a:pt x="311" y="449"/>
                </a:cubicBezTo>
                <a:cubicBezTo>
                  <a:pt x="311" y="448"/>
                  <a:pt x="311" y="447"/>
                  <a:pt x="311" y="445"/>
                </a:cubicBezTo>
                <a:close/>
              </a:path>
            </a:pathLst>
          </a:custGeom>
          <a:solidFill>
            <a:srgbClr val="C00000"/>
          </a:solidFill>
          <a:ln>
            <a:noFill/>
          </a:ln>
        </p:spPr>
        <p:txBody>
          <a:bodyPr vert="horz" wrap="square" lIns="121920" tIns="60960" rIns="121920" bIns="60960" numCol="1" anchor="t" anchorCtr="0" compatLnSpc="1">
            <a:prstTxWarp prst="textNoShape">
              <a:avLst/>
            </a:prstTxWarp>
          </a:bodyPr>
          <a:lstStyle/>
          <a:p>
            <a:pPr defTabSz="1219170" fontAlgn="base">
              <a:spcBef>
                <a:spcPct val="0"/>
              </a:spcBef>
              <a:spcAft>
                <a:spcPct val="0"/>
              </a:spcAft>
              <a:defRPr/>
            </a:pPr>
            <a:endParaRPr lang="zh-CN" altLang="en-US" sz="2400" kern="0">
              <a:solidFill>
                <a:prstClr val="black"/>
              </a:solidFill>
            </a:endParaRPr>
          </a:p>
        </p:txBody>
      </p:sp>
      <p:sp>
        <p:nvSpPr>
          <p:cNvPr id="17" name="空心弧 16"/>
          <p:cNvSpPr/>
          <p:nvPr/>
        </p:nvSpPr>
        <p:spPr>
          <a:xfrm rot="2297750" flipH="1">
            <a:off x="6725936" y="2138723"/>
            <a:ext cx="3868219" cy="3868219"/>
          </a:xfrm>
          <a:prstGeom prst="blockArc">
            <a:avLst>
              <a:gd name="adj1" fmla="val 4944093"/>
              <a:gd name="adj2" fmla="val 21285145"/>
              <a:gd name="adj3" fmla="val 8104"/>
            </a:avLst>
          </a:prstGeom>
          <a:solidFill>
            <a:srgbClr val="C00000"/>
          </a:solidFill>
          <a:ln>
            <a:noFill/>
          </a:ln>
        </p:spPr>
        <p:txBody>
          <a:bodyPr/>
          <a:lstStyle/>
          <a:p>
            <a:pPr defTabSz="1219170" fontAlgn="base">
              <a:spcBef>
                <a:spcPct val="0"/>
              </a:spcBef>
              <a:spcAft>
                <a:spcPct val="0"/>
              </a:spcAft>
              <a:defRPr/>
            </a:pPr>
            <a:endParaRPr lang="zh-CN" altLang="en-US" sz="2133" kern="0">
              <a:solidFill>
                <a:prstClr val="black"/>
              </a:solidFill>
            </a:endParaRPr>
          </a:p>
        </p:txBody>
      </p:sp>
      <p:sp>
        <p:nvSpPr>
          <p:cNvPr id="18" name="空心弧 17"/>
          <p:cNvSpPr/>
          <p:nvPr/>
        </p:nvSpPr>
        <p:spPr>
          <a:xfrm flipH="1">
            <a:off x="7217687" y="2668415"/>
            <a:ext cx="2885035" cy="2885035"/>
          </a:xfrm>
          <a:prstGeom prst="blockArc">
            <a:avLst>
              <a:gd name="adj1" fmla="val 2514537"/>
              <a:gd name="adj2" fmla="val 13624263"/>
              <a:gd name="adj3" fmla="val 25952"/>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9" name="空心弧 18"/>
          <p:cNvSpPr/>
          <p:nvPr/>
        </p:nvSpPr>
        <p:spPr>
          <a:xfrm flipH="1">
            <a:off x="7217528" y="2667863"/>
            <a:ext cx="2885035" cy="2885035"/>
          </a:xfrm>
          <a:prstGeom prst="blockArc">
            <a:avLst>
              <a:gd name="adj1" fmla="val 13585757"/>
              <a:gd name="adj2" fmla="val 19119999"/>
              <a:gd name="adj3" fmla="val 2667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0" name="01 19"/>
          <p:cNvSpPr/>
          <p:nvPr/>
        </p:nvSpPr>
        <p:spPr>
          <a:xfrm>
            <a:off x="1726341" y="2196491"/>
            <a:ext cx="3168352" cy="913070"/>
          </a:xfrm>
          <a:prstGeom prst="rect">
            <a:avLst/>
          </a:prstGeom>
        </p:spPr>
        <p:txBody>
          <a:bodyPr wrap="square">
            <a:spAutoFit/>
          </a:bodyPr>
          <a:lstStyle/>
          <a:p>
            <a:pPr algn="just">
              <a:lnSpc>
                <a:spcPts val="1600"/>
              </a:lnSpc>
            </a:pPr>
            <a:r>
              <a:rPr lang="zh-CN" altLang="en-US" sz="1600" dirty="0">
                <a:latin typeface="微软雅黑" pitchFamily="34" charset="-122"/>
                <a:ea typeface="微软雅黑" pitchFamily="34" charset="-122"/>
              </a:rPr>
              <a:t>点击添加文字内容点击添加文字内容点击添加文字内容点击添加文字内容点击添加文字内容点击添加文字内容。</a:t>
            </a:r>
            <a:endParaRPr lang="en-US" altLang="zh-CN" sz="1600" dirty="0">
              <a:latin typeface="微软雅黑" pitchFamily="34" charset="-122"/>
              <a:ea typeface="微软雅黑" pitchFamily="34" charset="-122"/>
            </a:endParaRPr>
          </a:p>
        </p:txBody>
      </p:sp>
      <p:sp>
        <p:nvSpPr>
          <p:cNvPr id="21" name="01 20"/>
          <p:cNvSpPr/>
          <p:nvPr/>
        </p:nvSpPr>
        <p:spPr>
          <a:xfrm>
            <a:off x="1726341" y="3372515"/>
            <a:ext cx="3168352" cy="913070"/>
          </a:xfrm>
          <a:prstGeom prst="rect">
            <a:avLst/>
          </a:prstGeom>
        </p:spPr>
        <p:txBody>
          <a:bodyPr wrap="square">
            <a:spAutoFit/>
          </a:bodyPr>
          <a:lstStyle/>
          <a:p>
            <a:pPr algn="just">
              <a:lnSpc>
                <a:spcPts val="1600"/>
              </a:lnSpc>
            </a:pPr>
            <a:r>
              <a:rPr lang="zh-CN" altLang="en-US" sz="1600" dirty="0">
                <a:latin typeface="微软雅黑" pitchFamily="34" charset="-122"/>
                <a:ea typeface="微软雅黑" pitchFamily="34" charset="-122"/>
              </a:rPr>
              <a:t>点击添加文字内容点击添加文字内容点击添加文字内容点击添加文字内容点击添加文字内容点击添加文字内容。</a:t>
            </a:r>
            <a:endParaRPr lang="en-US" altLang="zh-CN" sz="1600" dirty="0">
              <a:latin typeface="微软雅黑" pitchFamily="34" charset="-122"/>
              <a:ea typeface="微软雅黑" pitchFamily="34" charset="-122"/>
            </a:endParaRPr>
          </a:p>
        </p:txBody>
      </p:sp>
      <p:sp>
        <p:nvSpPr>
          <p:cNvPr id="22" name="01 21"/>
          <p:cNvSpPr/>
          <p:nvPr/>
        </p:nvSpPr>
        <p:spPr>
          <a:xfrm>
            <a:off x="1726341" y="4620654"/>
            <a:ext cx="3168352" cy="913070"/>
          </a:xfrm>
          <a:prstGeom prst="rect">
            <a:avLst/>
          </a:prstGeom>
        </p:spPr>
        <p:txBody>
          <a:bodyPr wrap="square">
            <a:spAutoFit/>
          </a:bodyPr>
          <a:lstStyle/>
          <a:p>
            <a:pPr algn="just">
              <a:lnSpc>
                <a:spcPts val="1600"/>
              </a:lnSpc>
            </a:pPr>
            <a:r>
              <a:rPr lang="zh-CN" altLang="en-US" sz="1600" dirty="0">
                <a:latin typeface="微软雅黑" pitchFamily="34" charset="-122"/>
                <a:ea typeface="微软雅黑" pitchFamily="34" charset="-122"/>
              </a:rPr>
              <a:t>点击添加文字内容点击添加文字内容点击添加文字内容点击添加文字内容点击添加文字内容点击添加文字内容。</a:t>
            </a:r>
            <a:endParaRPr lang="en-US" altLang="zh-CN" sz="1600" dirty="0">
              <a:latin typeface="微软雅黑" pitchFamily="34" charset="-122"/>
              <a:ea typeface="微软雅黑" pitchFamily="34" charset="-122"/>
            </a:endParaRPr>
          </a:p>
        </p:txBody>
      </p:sp>
      <p:sp>
        <p:nvSpPr>
          <p:cNvPr id="23" name="01 22"/>
          <p:cNvSpPr/>
          <p:nvPr/>
        </p:nvSpPr>
        <p:spPr>
          <a:xfrm>
            <a:off x="4894695" y="2196491"/>
            <a:ext cx="60959" cy="84175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cxnSp>
        <p:nvCxnSpPr>
          <p:cNvPr id="24" name="直接连接符 23"/>
          <p:cNvCxnSpPr>
            <a:stCxn id="23" idx="1"/>
          </p:cNvCxnSpPr>
          <p:nvPr/>
        </p:nvCxnSpPr>
        <p:spPr>
          <a:xfrm>
            <a:off x="4894696" y="2617369"/>
            <a:ext cx="2322833" cy="0"/>
          </a:xfrm>
          <a:prstGeom prst="line">
            <a:avLst/>
          </a:prstGeom>
          <a:ln>
            <a:solidFill>
              <a:srgbClr val="C00000"/>
            </a:solidFill>
            <a:prstDash val="dashDot"/>
            <a:tailEnd type="oval"/>
          </a:ln>
        </p:spPr>
        <p:style>
          <a:lnRef idx="1">
            <a:schemeClr val="accent1"/>
          </a:lnRef>
          <a:fillRef idx="0">
            <a:schemeClr val="accent1"/>
          </a:fillRef>
          <a:effectRef idx="0">
            <a:schemeClr val="accent1"/>
          </a:effectRef>
          <a:fontRef idx="minor">
            <a:schemeClr val="tx1"/>
          </a:fontRef>
        </p:style>
      </p:cxnSp>
      <p:sp>
        <p:nvSpPr>
          <p:cNvPr id="25" name="01 24"/>
          <p:cNvSpPr/>
          <p:nvPr/>
        </p:nvSpPr>
        <p:spPr>
          <a:xfrm>
            <a:off x="4894695" y="3385737"/>
            <a:ext cx="60959" cy="84175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cxnSp>
        <p:nvCxnSpPr>
          <p:cNvPr id="26" name="直接连接符 25"/>
          <p:cNvCxnSpPr/>
          <p:nvPr/>
        </p:nvCxnSpPr>
        <p:spPr>
          <a:xfrm>
            <a:off x="4894694" y="3842937"/>
            <a:ext cx="1938791" cy="0"/>
          </a:xfrm>
          <a:prstGeom prst="line">
            <a:avLst/>
          </a:prstGeom>
          <a:ln>
            <a:solidFill>
              <a:srgbClr val="C00000"/>
            </a:solidFill>
            <a:prstDash val="dashDot"/>
            <a:tailEnd type="none"/>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6833485" y="3455825"/>
            <a:ext cx="798687" cy="387112"/>
          </a:xfrm>
          <a:prstGeom prst="line">
            <a:avLst/>
          </a:prstGeom>
          <a:ln>
            <a:solidFill>
              <a:srgbClr val="C00000"/>
            </a:solidFill>
            <a:prstDash val="dashDot"/>
            <a:tailEnd type="oval"/>
          </a:ln>
        </p:spPr>
        <p:style>
          <a:lnRef idx="1">
            <a:schemeClr val="accent1"/>
          </a:lnRef>
          <a:fillRef idx="0">
            <a:schemeClr val="accent1"/>
          </a:fillRef>
          <a:effectRef idx="0">
            <a:schemeClr val="accent1"/>
          </a:effectRef>
          <a:fontRef idx="minor">
            <a:schemeClr val="tx1"/>
          </a:fontRef>
        </p:style>
      </p:cxnSp>
      <p:sp>
        <p:nvSpPr>
          <p:cNvPr id="28" name="01 27"/>
          <p:cNvSpPr/>
          <p:nvPr/>
        </p:nvSpPr>
        <p:spPr>
          <a:xfrm>
            <a:off x="4894695" y="4623229"/>
            <a:ext cx="60959" cy="84175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cxnSp>
        <p:nvCxnSpPr>
          <p:cNvPr id="29" name="直接连接符 28"/>
          <p:cNvCxnSpPr/>
          <p:nvPr/>
        </p:nvCxnSpPr>
        <p:spPr>
          <a:xfrm>
            <a:off x="4894694" y="5055029"/>
            <a:ext cx="1938791" cy="0"/>
          </a:xfrm>
          <a:prstGeom prst="line">
            <a:avLst/>
          </a:prstGeom>
          <a:ln>
            <a:solidFill>
              <a:srgbClr val="FF0000"/>
            </a:solidFill>
            <a:prstDash val="dashDot"/>
            <a:tailEnd type="none"/>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6880714" y="4654765"/>
            <a:ext cx="798687" cy="387112"/>
          </a:xfrm>
          <a:prstGeom prst="line">
            <a:avLst/>
          </a:prstGeom>
          <a:ln>
            <a:solidFill>
              <a:srgbClr val="FF0000"/>
            </a:solidFill>
            <a:prstDash val="dashDot"/>
            <a:tailEnd type="ova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9860536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300" fill="hold"/>
                                            <p:tgtEl>
                                              <p:spTgt spid="17"/>
                                            </p:tgtEl>
                                            <p:attrNameLst>
                                              <p:attrName>ppt_w</p:attrName>
                                            </p:attrNameLst>
                                          </p:cBhvr>
                                          <p:tavLst>
                                            <p:tav tm="0">
                                              <p:val>
                                                <p:fltVal val="0"/>
                                              </p:val>
                                            </p:tav>
                                            <p:tav tm="100000">
                                              <p:val>
                                                <p:strVal val="#ppt_w"/>
                                              </p:val>
                                            </p:tav>
                                          </p:tavLst>
                                        </p:anim>
                                        <p:anim calcmode="lin" valueType="num">
                                          <p:cBhvr>
                                            <p:cTn id="8" dur="300" fill="hold"/>
                                            <p:tgtEl>
                                              <p:spTgt spid="17"/>
                                            </p:tgtEl>
                                            <p:attrNameLst>
                                              <p:attrName>ppt_h</p:attrName>
                                            </p:attrNameLst>
                                          </p:cBhvr>
                                          <p:tavLst>
                                            <p:tav tm="0">
                                              <p:val>
                                                <p:fltVal val="0"/>
                                              </p:val>
                                            </p:tav>
                                            <p:tav tm="100000">
                                              <p:val>
                                                <p:strVal val="#ppt_h"/>
                                              </p:val>
                                            </p:tav>
                                          </p:tavLst>
                                        </p:anim>
                                        <p:animEffect transition="in" filter="fade">
                                          <p:cBhvr>
                                            <p:cTn id="9" dur="300"/>
                                            <p:tgtEl>
                                              <p:spTgt spid="17"/>
                                            </p:tgtEl>
                                          </p:cBhvr>
                                        </p:animEffect>
                                      </p:childTnLst>
                                    </p:cTn>
                                  </p:par>
                                </p:childTnLst>
                              </p:cTn>
                            </p:par>
                            <p:par>
                              <p:cTn id="10" fill="hold">
                                <p:stCondLst>
                                  <p:cond delay="300"/>
                                </p:stCondLst>
                                <p:childTnLst>
                                  <p:par>
                                    <p:cTn id="11" presetID="53" presetClass="entr" presetSubtype="16"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300" fill="hold"/>
                                            <p:tgtEl>
                                              <p:spTgt spid="16"/>
                                            </p:tgtEl>
                                            <p:attrNameLst>
                                              <p:attrName>ppt_w</p:attrName>
                                            </p:attrNameLst>
                                          </p:cBhvr>
                                          <p:tavLst>
                                            <p:tav tm="0">
                                              <p:val>
                                                <p:fltVal val="0"/>
                                              </p:val>
                                            </p:tav>
                                            <p:tav tm="100000">
                                              <p:val>
                                                <p:strVal val="#ppt_w"/>
                                              </p:val>
                                            </p:tav>
                                          </p:tavLst>
                                        </p:anim>
                                        <p:anim calcmode="lin" valueType="num">
                                          <p:cBhvr>
                                            <p:cTn id="14" dur="300" fill="hold"/>
                                            <p:tgtEl>
                                              <p:spTgt spid="16"/>
                                            </p:tgtEl>
                                            <p:attrNameLst>
                                              <p:attrName>ppt_h</p:attrName>
                                            </p:attrNameLst>
                                          </p:cBhvr>
                                          <p:tavLst>
                                            <p:tav tm="0">
                                              <p:val>
                                                <p:fltVal val="0"/>
                                              </p:val>
                                            </p:tav>
                                            <p:tav tm="100000">
                                              <p:val>
                                                <p:strVal val="#ppt_h"/>
                                              </p:val>
                                            </p:tav>
                                          </p:tavLst>
                                        </p:anim>
                                        <p:animEffect transition="in" filter="fade">
                                          <p:cBhvr>
                                            <p:cTn id="15" dur="300"/>
                                            <p:tgtEl>
                                              <p:spTgt spid="16"/>
                                            </p:tgtEl>
                                          </p:cBhvr>
                                        </p:animEffect>
                                      </p:childTnLst>
                                    </p:cTn>
                                  </p:par>
                                </p:childTnLst>
                              </p:cTn>
                            </p:par>
                            <p:par>
                              <p:cTn id="16" fill="hold">
                                <p:stCondLst>
                                  <p:cond delay="600"/>
                                </p:stCondLst>
                                <p:childTnLst>
                                  <p:par>
                                    <p:cTn id="17" presetID="53" presetClass="entr" presetSubtype="16"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300" fill="hold"/>
                                            <p:tgtEl>
                                              <p:spTgt spid="19"/>
                                            </p:tgtEl>
                                            <p:attrNameLst>
                                              <p:attrName>ppt_w</p:attrName>
                                            </p:attrNameLst>
                                          </p:cBhvr>
                                          <p:tavLst>
                                            <p:tav tm="0">
                                              <p:val>
                                                <p:fltVal val="0"/>
                                              </p:val>
                                            </p:tav>
                                            <p:tav tm="100000">
                                              <p:val>
                                                <p:strVal val="#ppt_w"/>
                                              </p:val>
                                            </p:tav>
                                          </p:tavLst>
                                        </p:anim>
                                        <p:anim calcmode="lin" valueType="num">
                                          <p:cBhvr>
                                            <p:cTn id="20" dur="300" fill="hold"/>
                                            <p:tgtEl>
                                              <p:spTgt spid="19"/>
                                            </p:tgtEl>
                                            <p:attrNameLst>
                                              <p:attrName>ppt_h</p:attrName>
                                            </p:attrNameLst>
                                          </p:cBhvr>
                                          <p:tavLst>
                                            <p:tav tm="0">
                                              <p:val>
                                                <p:fltVal val="0"/>
                                              </p:val>
                                            </p:tav>
                                            <p:tav tm="100000">
                                              <p:val>
                                                <p:strVal val="#ppt_h"/>
                                              </p:val>
                                            </p:tav>
                                          </p:tavLst>
                                        </p:anim>
                                        <p:animEffect transition="in" filter="fade">
                                          <p:cBhvr>
                                            <p:cTn id="21" dur="300"/>
                                            <p:tgtEl>
                                              <p:spTgt spid="19"/>
                                            </p:tgtEl>
                                          </p:cBhvr>
                                        </p:animEffect>
                                      </p:childTnLst>
                                    </p:cTn>
                                  </p:par>
                                </p:childTnLst>
                              </p:cTn>
                            </p:par>
                            <p:par>
                              <p:cTn id="22" fill="hold">
                                <p:stCondLst>
                                  <p:cond delay="900"/>
                                </p:stCondLst>
                                <p:childTnLst>
                                  <p:par>
                                    <p:cTn id="23" presetID="53" presetClass="entr" presetSubtype="16"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300" fill="hold"/>
                                            <p:tgtEl>
                                              <p:spTgt spid="18"/>
                                            </p:tgtEl>
                                            <p:attrNameLst>
                                              <p:attrName>ppt_w</p:attrName>
                                            </p:attrNameLst>
                                          </p:cBhvr>
                                          <p:tavLst>
                                            <p:tav tm="0">
                                              <p:val>
                                                <p:fltVal val="0"/>
                                              </p:val>
                                            </p:tav>
                                            <p:tav tm="100000">
                                              <p:val>
                                                <p:strVal val="#ppt_w"/>
                                              </p:val>
                                            </p:tav>
                                          </p:tavLst>
                                        </p:anim>
                                        <p:anim calcmode="lin" valueType="num">
                                          <p:cBhvr>
                                            <p:cTn id="26" dur="300" fill="hold"/>
                                            <p:tgtEl>
                                              <p:spTgt spid="18"/>
                                            </p:tgtEl>
                                            <p:attrNameLst>
                                              <p:attrName>ppt_h</p:attrName>
                                            </p:attrNameLst>
                                          </p:cBhvr>
                                          <p:tavLst>
                                            <p:tav tm="0">
                                              <p:val>
                                                <p:fltVal val="0"/>
                                              </p:val>
                                            </p:tav>
                                            <p:tav tm="100000">
                                              <p:val>
                                                <p:strVal val="#ppt_h"/>
                                              </p:val>
                                            </p:tav>
                                          </p:tavLst>
                                        </p:anim>
                                        <p:animEffect transition="in" filter="fade">
                                          <p:cBhvr>
                                            <p:cTn id="27" dur="300"/>
                                            <p:tgtEl>
                                              <p:spTgt spid="18"/>
                                            </p:tgtEl>
                                          </p:cBhvr>
                                        </p:animEffect>
                                      </p:childTnLst>
                                    </p:cTn>
                                  </p:par>
                                </p:childTnLst>
                              </p:cTn>
                            </p:par>
                            <p:par>
                              <p:cTn id="28" fill="hold">
                                <p:stCondLst>
                                  <p:cond delay="1200"/>
                                </p:stCondLst>
                                <p:childTnLst>
                                  <p:par>
                                    <p:cTn id="29" presetID="22" presetClass="entr" presetSubtype="2"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wipe(right)">
                                          <p:cBhvr>
                                            <p:cTn id="31" dur="500"/>
                                            <p:tgtEl>
                                              <p:spTgt spid="24"/>
                                            </p:tgtEl>
                                          </p:cBhvr>
                                        </p:animEffect>
                                      </p:childTnLst>
                                    </p:cTn>
                                  </p:par>
                                </p:childTnLst>
                              </p:cTn>
                            </p:par>
                            <p:par>
                              <p:cTn id="32" fill="hold">
                                <p:stCondLst>
                                  <p:cond delay="1700"/>
                                </p:stCondLst>
                                <p:childTnLst>
                                  <p:par>
                                    <p:cTn id="33" presetID="14" presetClass="entr" presetSubtype="10"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randombar(horizontal)">
                                          <p:cBhvr>
                                            <p:cTn id="35" dur="500"/>
                                            <p:tgtEl>
                                              <p:spTgt spid="23"/>
                                            </p:tgtEl>
                                          </p:cBhvr>
                                        </p:animEffect>
                                      </p:childTnLst>
                                    </p:cTn>
                                  </p:par>
                                </p:childTnLst>
                              </p:cTn>
                            </p:par>
                            <p:par>
                              <p:cTn id="36" fill="hold">
                                <p:stCondLst>
                                  <p:cond delay="2200"/>
                                </p:stCondLst>
                                <p:childTnLst>
                                  <p:par>
                                    <p:cTn id="37" presetID="2" presetClass="entr" presetSubtype="8" fill="hold" grpId="0" nodeType="afterEffect" p14:presetBounceEnd="56667">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14:bounceEnd="56667">
                                          <p:cBhvr additive="base">
                                            <p:cTn id="39" dur="300" fill="hold"/>
                                            <p:tgtEl>
                                              <p:spTgt spid="20"/>
                                            </p:tgtEl>
                                            <p:attrNameLst>
                                              <p:attrName>ppt_x</p:attrName>
                                            </p:attrNameLst>
                                          </p:cBhvr>
                                          <p:tavLst>
                                            <p:tav tm="0">
                                              <p:val>
                                                <p:strVal val="0-#ppt_w/2"/>
                                              </p:val>
                                            </p:tav>
                                            <p:tav tm="100000">
                                              <p:val>
                                                <p:strVal val="#ppt_x"/>
                                              </p:val>
                                            </p:tav>
                                          </p:tavLst>
                                        </p:anim>
                                        <p:anim calcmode="lin" valueType="num" p14:bounceEnd="56667">
                                          <p:cBhvr additive="base">
                                            <p:cTn id="40" dur="300" fill="hold"/>
                                            <p:tgtEl>
                                              <p:spTgt spid="20"/>
                                            </p:tgtEl>
                                            <p:attrNameLst>
                                              <p:attrName>ppt_y</p:attrName>
                                            </p:attrNameLst>
                                          </p:cBhvr>
                                          <p:tavLst>
                                            <p:tav tm="0">
                                              <p:val>
                                                <p:strVal val="#ppt_y"/>
                                              </p:val>
                                            </p:tav>
                                            <p:tav tm="100000">
                                              <p:val>
                                                <p:strVal val="#ppt_y"/>
                                              </p:val>
                                            </p:tav>
                                          </p:tavLst>
                                        </p:anim>
                                      </p:childTnLst>
                                    </p:cTn>
                                  </p:par>
                                </p:childTnLst>
                              </p:cTn>
                            </p:par>
                            <p:par>
                              <p:cTn id="41" fill="hold">
                                <p:stCondLst>
                                  <p:cond delay="2500"/>
                                </p:stCondLst>
                                <p:childTnLst>
                                  <p:par>
                                    <p:cTn id="42" presetID="22" presetClass="entr" presetSubtype="2" fill="hold"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wipe(right)">
                                          <p:cBhvr>
                                            <p:cTn id="44" dur="500"/>
                                            <p:tgtEl>
                                              <p:spTgt spid="27"/>
                                            </p:tgtEl>
                                          </p:cBhvr>
                                        </p:animEffect>
                                      </p:childTnLst>
                                    </p:cTn>
                                  </p:par>
                                </p:childTnLst>
                              </p:cTn>
                            </p:par>
                            <p:par>
                              <p:cTn id="45" fill="hold">
                                <p:stCondLst>
                                  <p:cond delay="3000"/>
                                </p:stCondLst>
                                <p:childTnLst>
                                  <p:par>
                                    <p:cTn id="46" presetID="22" presetClass="entr" presetSubtype="2" fill="hold" nodeType="after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wipe(right)">
                                          <p:cBhvr>
                                            <p:cTn id="48" dur="500"/>
                                            <p:tgtEl>
                                              <p:spTgt spid="26"/>
                                            </p:tgtEl>
                                          </p:cBhvr>
                                        </p:animEffect>
                                      </p:childTnLst>
                                    </p:cTn>
                                  </p:par>
                                </p:childTnLst>
                              </p:cTn>
                            </p:par>
                            <p:par>
                              <p:cTn id="49" fill="hold">
                                <p:stCondLst>
                                  <p:cond delay="3500"/>
                                </p:stCondLst>
                                <p:childTnLst>
                                  <p:par>
                                    <p:cTn id="50" presetID="14" presetClass="entr" presetSubtype="10" fill="hold" grpId="0" nodeType="after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randombar(horizontal)">
                                          <p:cBhvr>
                                            <p:cTn id="52" dur="500"/>
                                            <p:tgtEl>
                                              <p:spTgt spid="25"/>
                                            </p:tgtEl>
                                          </p:cBhvr>
                                        </p:animEffect>
                                      </p:childTnLst>
                                    </p:cTn>
                                  </p:par>
                                </p:childTnLst>
                              </p:cTn>
                            </p:par>
                            <p:par>
                              <p:cTn id="53" fill="hold">
                                <p:stCondLst>
                                  <p:cond delay="4000"/>
                                </p:stCondLst>
                                <p:childTnLst>
                                  <p:par>
                                    <p:cTn id="54" presetID="2" presetClass="entr" presetSubtype="8" fill="hold" grpId="0" nodeType="afterEffect" p14:presetBounceEnd="56667">
                                      <p:stCondLst>
                                        <p:cond delay="0"/>
                                      </p:stCondLst>
                                      <p:childTnLst>
                                        <p:set>
                                          <p:cBhvr>
                                            <p:cTn id="55" dur="1" fill="hold">
                                              <p:stCondLst>
                                                <p:cond delay="0"/>
                                              </p:stCondLst>
                                            </p:cTn>
                                            <p:tgtEl>
                                              <p:spTgt spid="21"/>
                                            </p:tgtEl>
                                            <p:attrNameLst>
                                              <p:attrName>style.visibility</p:attrName>
                                            </p:attrNameLst>
                                          </p:cBhvr>
                                          <p:to>
                                            <p:strVal val="visible"/>
                                          </p:to>
                                        </p:set>
                                        <p:anim calcmode="lin" valueType="num" p14:bounceEnd="56667">
                                          <p:cBhvr additive="base">
                                            <p:cTn id="56" dur="300" fill="hold"/>
                                            <p:tgtEl>
                                              <p:spTgt spid="21"/>
                                            </p:tgtEl>
                                            <p:attrNameLst>
                                              <p:attrName>ppt_x</p:attrName>
                                            </p:attrNameLst>
                                          </p:cBhvr>
                                          <p:tavLst>
                                            <p:tav tm="0">
                                              <p:val>
                                                <p:strVal val="0-#ppt_w/2"/>
                                              </p:val>
                                            </p:tav>
                                            <p:tav tm="100000">
                                              <p:val>
                                                <p:strVal val="#ppt_x"/>
                                              </p:val>
                                            </p:tav>
                                          </p:tavLst>
                                        </p:anim>
                                        <p:anim calcmode="lin" valueType="num" p14:bounceEnd="56667">
                                          <p:cBhvr additive="base">
                                            <p:cTn id="57" dur="300" fill="hold"/>
                                            <p:tgtEl>
                                              <p:spTgt spid="21"/>
                                            </p:tgtEl>
                                            <p:attrNameLst>
                                              <p:attrName>ppt_y</p:attrName>
                                            </p:attrNameLst>
                                          </p:cBhvr>
                                          <p:tavLst>
                                            <p:tav tm="0">
                                              <p:val>
                                                <p:strVal val="#ppt_y"/>
                                              </p:val>
                                            </p:tav>
                                            <p:tav tm="100000">
                                              <p:val>
                                                <p:strVal val="#ppt_y"/>
                                              </p:val>
                                            </p:tav>
                                          </p:tavLst>
                                        </p:anim>
                                      </p:childTnLst>
                                    </p:cTn>
                                  </p:par>
                                </p:childTnLst>
                              </p:cTn>
                            </p:par>
                            <p:par>
                              <p:cTn id="58" fill="hold">
                                <p:stCondLst>
                                  <p:cond delay="4300"/>
                                </p:stCondLst>
                                <p:childTnLst>
                                  <p:par>
                                    <p:cTn id="59" presetID="22" presetClass="entr" presetSubtype="2" fill="hold" nodeType="after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wipe(right)">
                                          <p:cBhvr>
                                            <p:cTn id="61" dur="500"/>
                                            <p:tgtEl>
                                              <p:spTgt spid="30"/>
                                            </p:tgtEl>
                                          </p:cBhvr>
                                        </p:animEffect>
                                      </p:childTnLst>
                                    </p:cTn>
                                  </p:par>
                                </p:childTnLst>
                              </p:cTn>
                            </p:par>
                            <p:par>
                              <p:cTn id="62" fill="hold">
                                <p:stCondLst>
                                  <p:cond delay="4800"/>
                                </p:stCondLst>
                                <p:childTnLst>
                                  <p:par>
                                    <p:cTn id="63" presetID="22" presetClass="entr" presetSubtype="2" fill="hold" nodeType="afterEffect">
                                      <p:stCondLst>
                                        <p:cond delay="0"/>
                                      </p:stCondLst>
                                      <p:childTnLst>
                                        <p:set>
                                          <p:cBhvr>
                                            <p:cTn id="64" dur="1" fill="hold">
                                              <p:stCondLst>
                                                <p:cond delay="0"/>
                                              </p:stCondLst>
                                            </p:cTn>
                                            <p:tgtEl>
                                              <p:spTgt spid="29"/>
                                            </p:tgtEl>
                                            <p:attrNameLst>
                                              <p:attrName>style.visibility</p:attrName>
                                            </p:attrNameLst>
                                          </p:cBhvr>
                                          <p:to>
                                            <p:strVal val="visible"/>
                                          </p:to>
                                        </p:set>
                                        <p:animEffect transition="in" filter="wipe(right)">
                                          <p:cBhvr>
                                            <p:cTn id="65" dur="500"/>
                                            <p:tgtEl>
                                              <p:spTgt spid="29"/>
                                            </p:tgtEl>
                                          </p:cBhvr>
                                        </p:animEffect>
                                      </p:childTnLst>
                                    </p:cTn>
                                  </p:par>
                                </p:childTnLst>
                              </p:cTn>
                            </p:par>
                            <p:par>
                              <p:cTn id="66" fill="hold">
                                <p:stCondLst>
                                  <p:cond delay="5300"/>
                                </p:stCondLst>
                                <p:childTnLst>
                                  <p:par>
                                    <p:cTn id="67" presetID="14" presetClass="entr" presetSubtype="10" fill="hold" grpId="0" nodeType="afterEffect">
                                      <p:stCondLst>
                                        <p:cond delay="0"/>
                                      </p:stCondLst>
                                      <p:childTnLst>
                                        <p:set>
                                          <p:cBhvr>
                                            <p:cTn id="68" dur="1" fill="hold">
                                              <p:stCondLst>
                                                <p:cond delay="0"/>
                                              </p:stCondLst>
                                            </p:cTn>
                                            <p:tgtEl>
                                              <p:spTgt spid="28"/>
                                            </p:tgtEl>
                                            <p:attrNameLst>
                                              <p:attrName>style.visibility</p:attrName>
                                            </p:attrNameLst>
                                          </p:cBhvr>
                                          <p:to>
                                            <p:strVal val="visible"/>
                                          </p:to>
                                        </p:set>
                                        <p:animEffect transition="in" filter="randombar(horizontal)">
                                          <p:cBhvr>
                                            <p:cTn id="69" dur="500"/>
                                            <p:tgtEl>
                                              <p:spTgt spid="28"/>
                                            </p:tgtEl>
                                          </p:cBhvr>
                                        </p:animEffect>
                                      </p:childTnLst>
                                    </p:cTn>
                                  </p:par>
                                </p:childTnLst>
                              </p:cTn>
                            </p:par>
                            <p:par>
                              <p:cTn id="70" fill="hold">
                                <p:stCondLst>
                                  <p:cond delay="5800"/>
                                </p:stCondLst>
                                <p:childTnLst>
                                  <p:par>
                                    <p:cTn id="71" presetID="2" presetClass="entr" presetSubtype="8" fill="hold" grpId="0" nodeType="afterEffect" p14:presetBounceEnd="56667">
                                      <p:stCondLst>
                                        <p:cond delay="0"/>
                                      </p:stCondLst>
                                      <p:childTnLst>
                                        <p:set>
                                          <p:cBhvr>
                                            <p:cTn id="72" dur="1" fill="hold">
                                              <p:stCondLst>
                                                <p:cond delay="0"/>
                                              </p:stCondLst>
                                            </p:cTn>
                                            <p:tgtEl>
                                              <p:spTgt spid="22"/>
                                            </p:tgtEl>
                                            <p:attrNameLst>
                                              <p:attrName>style.visibility</p:attrName>
                                            </p:attrNameLst>
                                          </p:cBhvr>
                                          <p:to>
                                            <p:strVal val="visible"/>
                                          </p:to>
                                        </p:set>
                                        <p:anim calcmode="lin" valueType="num" p14:bounceEnd="56667">
                                          <p:cBhvr additive="base">
                                            <p:cTn id="73" dur="300" fill="hold"/>
                                            <p:tgtEl>
                                              <p:spTgt spid="22"/>
                                            </p:tgtEl>
                                            <p:attrNameLst>
                                              <p:attrName>ppt_x</p:attrName>
                                            </p:attrNameLst>
                                          </p:cBhvr>
                                          <p:tavLst>
                                            <p:tav tm="0">
                                              <p:val>
                                                <p:strVal val="0-#ppt_w/2"/>
                                              </p:val>
                                            </p:tav>
                                            <p:tav tm="100000">
                                              <p:val>
                                                <p:strVal val="#ppt_x"/>
                                              </p:val>
                                            </p:tav>
                                          </p:tavLst>
                                        </p:anim>
                                        <p:anim calcmode="lin" valueType="num" p14:bounceEnd="56667">
                                          <p:cBhvr additive="base">
                                            <p:cTn id="74" dur="3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p:bldP spid="21" grpId="0"/>
          <p:bldP spid="22" grpId="0"/>
          <p:bldP spid="23" grpId="0" animBg="1"/>
          <p:bldP spid="25" grpId="0" animBg="1"/>
          <p:bldP spid="2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300" fill="hold"/>
                                            <p:tgtEl>
                                              <p:spTgt spid="17"/>
                                            </p:tgtEl>
                                            <p:attrNameLst>
                                              <p:attrName>ppt_w</p:attrName>
                                            </p:attrNameLst>
                                          </p:cBhvr>
                                          <p:tavLst>
                                            <p:tav tm="0">
                                              <p:val>
                                                <p:fltVal val="0"/>
                                              </p:val>
                                            </p:tav>
                                            <p:tav tm="100000">
                                              <p:val>
                                                <p:strVal val="#ppt_w"/>
                                              </p:val>
                                            </p:tav>
                                          </p:tavLst>
                                        </p:anim>
                                        <p:anim calcmode="lin" valueType="num">
                                          <p:cBhvr>
                                            <p:cTn id="8" dur="300" fill="hold"/>
                                            <p:tgtEl>
                                              <p:spTgt spid="17"/>
                                            </p:tgtEl>
                                            <p:attrNameLst>
                                              <p:attrName>ppt_h</p:attrName>
                                            </p:attrNameLst>
                                          </p:cBhvr>
                                          <p:tavLst>
                                            <p:tav tm="0">
                                              <p:val>
                                                <p:fltVal val="0"/>
                                              </p:val>
                                            </p:tav>
                                            <p:tav tm="100000">
                                              <p:val>
                                                <p:strVal val="#ppt_h"/>
                                              </p:val>
                                            </p:tav>
                                          </p:tavLst>
                                        </p:anim>
                                        <p:animEffect transition="in" filter="fade">
                                          <p:cBhvr>
                                            <p:cTn id="9" dur="300"/>
                                            <p:tgtEl>
                                              <p:spTgt spid="17"/>
                                            </p:tgtEl>
                                          </p:cBhvr>
                                        </p:animEffect>
                                      </p:childTnLst>
                                    </p:cTn>
                                  </p:par>
                                </p:childTnLst>
                              </p:cTn>
                            </p:par>
                            <p:par>
                              <p:cTn id="10" fill="hold">
                                <p:stCondLst>
                                  <p:cond delay="300"/>
                                </p:stCondLst>
                                <p:childTnLst>
                                  <p:par>
                                    <p:cTn id="11" presetID="53" presetClass="entr" presetSubtype="16"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300" fill="hold"/>
                                            <p:tgtEl>
                                              <p:spTgt spid="16"/>
                                            </p:tgtEl>
                                            <p:attrNameLst>
                                              <p:attrName>ppt_w</p:attrName>
                                            </p:attrNameLst>
                                          </p:cBhvr>
                                          <p:tavLst>
                                            <p:tav tm="0">
                                              <p:val>
                                                <p:fltVal val="0"/>
                                              </p:val>
                                            </p:tav>
                                            <p:tav tm="100000">
                                              <p:val>
                                                <p:strVal val="#ppt_w"/>
                                              </p:val>
                                            </p:tav>
                                          </p:tavLst>
                                        </p:anim>
                                        <p:anim calcmode="lin" valueType="num">
                                          <p:cBhvr>
                                            <p:cTn id="14" dur="300" fill="hold"/>
                                            <p:tgtEl>
                                              <p:spTgt spid="16"/>
                                            </p:tgtEl>
                                            <p:attrNameLst>
                                              <p:attrName>ppt_h</p:attrName>
                                            </p:attrNameLst>
                                          </p:cBhvr>
                                          <p:tavLst>
                                            <p:tav tm="0">
                                              <p:val>
                                                <p:fltVal val="0"/>
                                              </p:val>
                                            </p:tav>
                                            <p:tav tm="100000">
                                              <p:val>
                                                <p:strVal val="#ppt_h"/>
                                              </p:val>
                                            </p:tav>
                                          </p:tavLst>
                                        </p:anim>
                                        <p:animEffect transition="in" filter="fade">
                                          <p:cBhvr>
                                            <p:cTn id="15" dur="300"/>
                                            <p:tgtEl>
                                              <p:spTgt spid="16"/>
                                            </p:tgtEl>
                                          </p:cBhvr>
                                        </p:animEffect>
                                      </p:childTnLst>
                                    </p:cTn>
                                  </p:par>
                                </p:childTnLst>
                              </p:cTn>
                            </p:par>
                            <p:par>
                              <p:cTn id="16" fill="hold">
                                <p:stCondLst>
                                  <p:cond delay="600"/>
                                </p:stCondLst>
                                <p:childTnLst>
                                  <p:par>
                                    <p:cTn id="17" presetID="53" presetClass="entr" presetSubtype="16"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300" fill="hold"/>
                                            <p:tgtEl>
                                              <p:spTgt spid="19"/>
                                            </p:tgtEl>
                                            <p:attrNameLst>
                                              <p:attrName>ppt_w</p:attrName>
                                            </p:attrNameLst>
                                          </p:cBhvr>
                                          <p:tavLst>
                                            <p:tav tm="0">
                                              <p:val>
                                                <p:fltVal val="0"/>
                                              </p:val>
                                            </p:tav>
                                            <p:tav tm="100000">
                                              <p:val>
                                                <p:strVal val="#ppt_w"/>
                                              </p:val>
                                            </p:tav>
                                          </p:tavLst>
                                        </p:anim>
                                        <p:anim calcmode="lin" valueType="num">
                                          <p:cBhvr>
                                            <p:cTn id="20" dur="300" fill="hold"/>
                                            <p:tgtEl>
                                              <p:spTgt spid="19"/>
                                            </p:tgtEl>
                                            <p:attrNameLst>
                                              <p:attrName>ppt_h</p:attrName>
                                            </p:attrNameLst>
                                          </p:cBhvr>
                                          <p:tavLst>
                                            <p:tav tm="0">
                                              <p:val>
                                                <p:fltVal val="0"/>
                                              </p:val>
                                            </p:tav>
                                            <p:tav tm="100000">
                                              <p:val>
                                                <p:strVal val="#ppt_h"/>
                                              </p:val>
                                            </p:tav>
                                          </p:tavLst>
                                        </p:anim>
                                        <p:animEffect transition="in" filter="fade">
                                          <p:cBhvr>
                                            <p:cTn id="21" dur="300"/>
                                            <p:tgtEl>
                                              <p:spTgt spid="19"/>
                                            </p:tgtEl>
                                          </p:cBhvr>
                                        </p:animEffect>
                                      </p:childTnLst>
                                    </p:cTn>
                                  </p:par>
                                </p:childTnLst>
                              </p:cTn>
                            </p:par>
                            <p:par>
                              <p:cTn id="22" fill="hold">
                                <p:stCondLst>
                                  <p:cond delay="900"/>
                                </p:stCondLst>
                                <p:childTnLst>
                                  <p:par>
                                    <p:cTn id="23" presetID="53" presetClass="entr" presetSubtype="16"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300" fill="hold"/>
                                            <p:tgtEl>
                                              <p:spTgt spid="18"/>
                                            </p:tgtEl>
                                            <p:attrNameLst>
                                              <p:attrName>ppt_w</p:attrName>
                                            </p:attrNameLst>
                                          </p:cBhvr>
                                          <p:tavLst>
                                            <p:tav tm="0">
                                              <p:val>
                                                <p:fltVal val="0"/>
                                              </p:val>
                                            </p:tav>
                                            <p:tav tm="100000">
                                              <p:val>
                                                <p:strVal val="#ppt_w"/>
                                              </p:val>
                                            </p:tav>
                                          </p:tavLst>
                                        </p:anim>
                                        <p:anim calcmode="lin" valueType="num">
                                          <p:cBhvr>
                                            <p:cTn id="26" dur="300" fill="hold"/>
                                            <p:tgtEl>
                                              <p:spTgt spid="18"/>
                                            </p:tgtEl>
                                            <p:attrNameLst>
                                              <p:attrName>ppt_h</p:attrName>
                                            </p:attrNameLst>
                                          </p:cBhvr>
                                          <p:tavLst>
                                            <p:tav tm="0">
                                              <p:val>
                                                <p:fltVal val="0"/>
                                              </p:val>
                                            </p:tav>
                                            <p:tav tm="100000">
                                              <p:val>
                                                <p:strVal val="#ppt_h"/>
                                              </p:val>
                                            </p:tav>
                                          </p:tavLst>
                                        </p:anim>
                                        <p:animEffect transition="in" filter="fade">
                                          <p:cBhvr>
                                            <p:cTn id="27" dur="300"/>
                                            <p:tgtEl>
                                              <p:spTgt spid="18"/>
                                            </p:tgtEl>
                                          </p:cBhvr>
                                        </p:animEffect>
                                      </p:childTnLst>
                                    </p:cTn>
                                  </p:par>
                                </p:childTnLst>
                              </p:cTn>
                            </p:par>
                            <p:par>
                              <p:cTn id="28" fill="hold">
                                <p:stCondLst>
                                  <p:cond delay="1200"/>
                                </p:stCondLst>
                                <p:childTnLst>
                                  <p:par>
                                    <p:cTn id="29" presetID="22" presetClass="entr" presetSubtype="2"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wipe(right)">
                                          <p:cBhvr>
                                            <p:cTn id="31" dur="500"/>
                                            <p:tgtEl>
                                              <p:spTgt spid="24"/>
                                            </p:tgtEl>
                                          </p:cBhvr>
                                        </p:animEffect>
                                      </p:childTnLst>
                                    </p:cTn>
                                  </p:par>
                                </p:childTnLst>
                              </p:cTn>
                            </p:par>
                            <p:par>
                              <p:cTn id="32" fill="hold">
                                <p:stCondLst>
                                  <p:cond delay="1700"/>
                                </p:stCondLst>
                                <p:childTnLst>
                                  <p:par>
                                    <p:cTn id="33" presetID="14" presetClass="entr" presetSubtype="10"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randombar(horizontal)">
                                          <p:cBhvr>
                                            <p:cTn id="35" dur="500"/>
                                            <p:tgtEl>
                                              <p:spTgt spid="23"/>
                                            </p:tgtEl>
                                          </p:cBhvr>
                                        </p:animEffect>
                                      </p:childTnLst>
                                    </p:cTn>
                                  </p:par>
                                </p:childTnLst>
                              </p:cTn>
                            </p:par>
                            <p:par>
                              <p:cTn id="36" fill="hold">
                                <p:stCondLst>
                                  <p:cond delay="2200"/>
                                </p:stCondLst>
                                <p:childTnLst>
                                  <p:par>
                                    <p:cTn id="37" presetID="2" presetClass="entr" presetSubtype="8"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300" fill="hold"/>
                                            <p:tgtEl>
                                              <p:spTgt spid="20"/>
                                            </p:tgtEl>
                                            <p:attrNameLst>
                                              <p:attrName>ppt_x</p:attrName>
                                            </p:attrNameLst>
                                          </p:cBhvr>
                                          <p:tavLst>
                                            <p:tav tm="0">
                                              <p:val>
                                                <p:strVal val="0-#ppt_w/2"/>
                                              </p:val>
                                            </p:tav>
                                            <p:tav tm="100000">
                                              <p:val>
                                                <p:strVal val="#ppt_x"/>
                                              </p:val>
                                            </p:tav>
                                          </p:tavLst>
                                        </p:anim>
                                        <p:anim calcmode="lin" valueType="num">
                                          <p:cBhvr additive="base">
                                            <p:cTn id="40" dur="300" fill="hold"/>
                                            <p:tgtEl>
                                              <p:spTgt spid="20"/>
                                            </p:tgtEl>
                                            <p:attrNameLst>
                                              <p:attrName>ppt_y</p:attrName>
                                            </p:attrNameLst>
                                          </p:cBhvr>
                                          <p:tavLst>
                                            <p:tav tm="0">
                                              <p:val>
                                                <p:strVal val="#ppt_y"/>
                                              </p:val>
                                            </p:tav>
                                            <p:tav tm="100000">
                                              <p:val>
                                                <p:strVal val="#ppt_y"/>
                                              </p:val>
                                            </p:tav>
                                          </p:tavLst>
                                        </p:anim>
                                      </p:childTnLst>
                                    </p:cTn>
                                  </p:par>
                                </p:childTnLst>
                              </p:cTn>
                            </p:par>
                            <p:par>
                              <p:cTn id="41" fill="hold">
                                <p:stCondLst>
                                  <p:cond delay="2500"/>
                                </p:stCondLst>
                                <p:childTnLst>
                                  <p:par>
                                    <p:cTn id="42" presetID="22" presetClass="entr" presetSubtype="2" fill="hold"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wipe(right)">
                                          <p:cBhvr>
                                            <p:cTn id="44" dur="500"/>
                                            <p:tgtEl>
                                              <p:spTgt spid="27"/>
                                            </p:tgtEl>
                                          </p:cBhvr>
                                        </p:animEffect>
                                      </p:childTnLst>
                                    </p:cTn>
                                  </p:par>
                                </p:childTnLst>
                              </p:cTn>
                            </p:par>
                            <p:par>
                              <p:cTn id="45" fill="hold">
                                <p:stCondLst>
                                  <p:cond delay="3000"/>
                                </p:stCondLst>
                                <p:childTnLst>
                                  <p:par>
                                    <p:cTn id="46" presetID="22" presetClass="entr" presetSubtype="2" fill="hold" nodeType="after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wipe(right)">
                                          <p:cBhvr>
                                            <p:cTn id="48" dur="500"/>
                                            <p:tgtEl>
                                              <p:spTgt spid="26"/>
                                            </p:tgtEl>
                                          </p:cBhvr>
                                        </p:animEffect>
                                      </p:childTnLst>
                                    </p:cTn>
                                  </p:par>
                                </p:childTnLst>
                              </p:cTn>
                            </p:par>
                            <p:par>
                              <p:cTn id="49" fill="hold">
                                <p:stCondLst>
                                  <p:cond delay="3500"/>
                                </p:stCondLst>
                                <p:childTnLst>
                                  <p:par>
                                    <p:cTn id="50" presetID="14" presetClass="entr" presetSubtype="10" fill="hold" grpId="0" nodeType="after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randombar(horizontal)">
                                          <p:cBhvr>
                                            <p:cTn id="52" dur="500"/>
                                            <p:tgtEl>
                                              <p:spTgt spid="25"/>
                                            </p:tgtEl>
                                          </p:cBhvr>
                                        </p:animEffect>
                                      </p:childTnLst>
                                    </p:cTn>
                                  </p:par>
                                </p:childTnLst>
                              </p:cTn>
                            </p:par>
                            <p:par>
                              <p:cTn id="53" fill="hold">
                                <p:stCondLst>
                                  <p:cond delay="4000"/>
                                </p:stCondLst>
                                <p:childTnLst>
                                  <p:par>
                                    <p:cTn id="54" presetID="2" presetClass="entr" presetSubtype="8" fill="hold" grpId="0" nodeType="afterEffect">
                                      <p:stCondLst>
                                        <p:cond delay="0"/>
                                      </p:stCondLst>
                                      <p:childTnLst>
                                        <p:set>
                                          <p:cBhvr>
                                            <p:cTn id="55" dur="1" fill="hold">
                                              <p:stCondLst>
                                                <p:cond delay="0"/>
                                              </p:stCondLst>
                                            </p:cTn>
                                            <p:tgtEl>
                                              <p:spTgt spid="21"/>
                                            </p:tgtEl>
                                            <p:attrNameLst>
                                              <p:attrName>style.visibility</p:attrName>
                                            </p:attrNameLst>
                                          </p:cBhvr>
                                          <p:to>
                                            <p:strVal val="visible"/>
                                          </p:to>
                                        </p:set>
                                        <p:anim calcmode="lin" valueType="num">
                                          <p:cBhvr additive="base">
                                            <p:cTn id="56" dur="300" fill="hold"/>
                                            <p:tgtEl>
                                              <p:spTgt spid="21"/>
                                            </p:tgtEl>
                                            <p:attrNameLst>
                                              <p:attrName>ppt_x</p:attrName>
                                            </p:attrNameLst>
                                          </p:cBhvr>
                                          <p:tavLst>
                                            <p:tav tm="0">
                                              <p:val>
                                                <p:strVal val="0-#ppt_w/2"/>
                                              </p:val>
                                            </p:tav>
                                            <p:tav tm="100000">
                                              <p:val>
                                                <p:strVal val="#ppt_x"/>
                                              </p:val>
                                            </p:tav>
                                          </p:tavLst>
                                        </p:anim>
                                        <p:anim calcmode="lin" valueType="num">
                                          <p:cBhvr additive="base">
                                            <p:cTn id="57" dur="300" fill="hold"/>
                                            <p:tgtEl>
                                              <p:spTgt spid="21"/>
                                            </p:tgtEl>
                                            <p:attrNameLst>
                                              <p:attrName>ppt_y</p:attrName>
                                            </p:attrNameLst>
                                          </p:cBhvr>
                                          <p:tavLst>
                                            <p:tav tm="0">
                                              <p:val>
                                                <p:strVal val="#ppt_y"/>
                                              </p:val>
                                            </p:tav>
                                            <p:tav tm="100000">
                                              <p:val>
                                                <p:strVal val="#ppt_y"/>
                                              </p:val>
                                            </p:tav>
                                          </p:tavLst>
                                        </p:anim>
                                      </p:childTnLst>
                                    </p:cTn>
                                  </p:par>
                                </p:childTnLst>
                              </p:cTn>
                            </p:par>
                            <p:par>
                              <p:cTn id="58" fill="hold">
                                <p:stCondLst>
                                  <p:cond delay="4300"/>
                                </p:stCondLst>
                                <p:childTnLst>
                                  <p:par>
                                    <p:cTn id="59" presetID="22" presetClass="entr" presetSubtype="2" fill="hold" nodeType="after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wipe(right)">
                                          <p:cBhvr>
                                            <p:cTn id="61" dur="500"/>
                                            <p:tgtEl>
                                              <p:spTgt spid="30"/>
                                            </p:tgtEl>
                                          </p:cBhvr>
                                        </p:animEffect>
                                      </p:childTnLst>
                                    </p:cTn>
                                  </p:par>
                                </p:childTnLst>
                              </p:cTn>
                            </p:par>
                            <p:par>
                              <p:cTn id="62" fill="hold">
                                <p:stCondLst>
                                  <p:cond delay="4800"/>
                                </p:stCondLst>
                                <p:childTnLst>
                                  <p:par>
                                    <p:cTn id="63" presetID="22" presetClass="entr" presetSubtype="2" fill="hold" nodeType="afterEffect">
                                      <p:stCondLst>
                                        <p:cond delay="0"/>
                                      </p:stCondLst>
                                      <p:childTnLst>
                                        <p:set>
                                          <p:cBhvr>
                                            <p:cTn id="64" dur="1" fill="hold">
                                              <p:stCondLst>
                                                <p:cond delay="0"/>
                                              </p:stCondLst>
                                            </p:cTn>
                                            <p:tgtEl>
                                              <p:spTgt spid="29"/>
                                            </p:tgtEl>
                                            <p:attrNameLst>
                                              <p:attrName>style.visibility</p:attrName>
                                            </p:attrNameLst>
                                          </p:cBhvr>
                                          <p:to>
                                            <p:strVal val="visible"/>
                                          </p:to>
                                        </p:set>
                                        <p:animEffect transition="in" filter="wipe(right)">
                                          <p:cBhvr>
                                            <p:cTn id="65" dur="500"/>
                                            <p:tgtEl>
                                              <p:spTgt spid="29"/>
                                            </p:tgtEl>
                                          </p:cBhvr>
                                        </p:animEffect>
                                      </p:childTnLst>
                                    </p:cTn>
                                  </p:par>
                                </p:childTnLst>
                              </p:cTn>
                            </p:par>
                            <p:par>
                              <p:cTn id="66" fill="hold">
                                <p:stCondLst>
                                  <p:cond delay="5300"/>
                                </p:stCondLst>
                                <p:childTnLst>
                                  <p:par>
                                    <p:cTn id="67" presetID="14" presetClass="entr" presetSubtype="10" fill="hold" grpId="0" nodeType="afterEffect">
                                      <p:stCondLst>
                                        <p:cond delay="0"/>
                                      </p:stCondLst>
                                      <p:childTnLst>
                                        <p:set>
                                          <p:cBhvr>
                                            <p:cTn id="68" dur="1" fill="hold">
                                              <p:stCondLst>
                                                <p:cond delay="0"/>
                                              </p:stCondLst>
                                            </p:cTn>
                                            <p:tgtEl>
                                              <p:spTgt spid="28"/>
                                            </p:tgtEl>
                                            <p:attrNameLst>
                                              <p:attrName>style.visibility</p:attrName>
                                            </p:attrNameLst>
                                          </p:cBhvr>
                                          <p:to>
                                            <p:strVal val="visible"/>
                                          </p:to>
                                        </p:set>
                                        <p:animEffect transition="in" filter="randombar(horizontal)">
                                          <p:cBhvr>
                                            <p:cTn id="69" dur="500"/>
                                            <p:tgtEl>
                                              <p:spTgt spid="28"/>
                                            </p:tgtEl>
                                          </p:cBhvr>
                                        </p:animEffect>
                                      </p:childTnLst>
                                    </p:cTn>
                                  </p:par>
                                </p:childTnLst>
                              </p:cTn>
                            </p:par>
                            <p:par>
                              <p:cTn id="70" fill="hold">
                                <p:stCondLst>
                                  <p:cond delay="5800"/>
                                </p:stCondLst>
                                <p:childTnLst>
                                  <p:par>
                                    <p:cTn id="71" presetID="2" presetClass="entr" presetSubtype="8" fill="hold" grpId="0" nodeType="afterEffect">
                                      <p:stCondLst>
                                        <p:cond delay="0"/>
                                      </p:stCondLst>
                                      <p:childTnLst>
                                        <p:set>
                                          <p:cBhvr>
                                            <p:cTn id="72" dur="1" fill="hold">
                                              <p:stCondLst>
                                                <p:cond delay="0"/>
                                              </p:stCondLst>
                                            </p:cTn>
                                            <p:tgtEl>
                                              <p:spTgt spid="22"/>
                                            </p:tgtEl>
                                            <p:attrNameLst>
                                              <p:attrName>style.visibility</p:attrName>
                                            </p:attrNameLst>
                                          </p:cBhvr>
                                          <p:to>
                                            <p:strVal val="visible"/>
                                          </p:to>
                                        </p:set>
                                        <p:anim calcmode="lin" valueType="num">
                                          <p:cBhvr additive="base">
                                            <p:cTn id="73" dur="300" fill="hold"/>
                                            <p:tgtEl>
                                              <p:spTgt spid="22"/>
                                            </p:tgtEl>
                                            <p:attrNameLst>
                                              <p:attrName>ppt_x</p:attrName>
                                            </p:attrNameLst>
                                          </p:cBhvr>
                                          <p:tavLst>
                                            <p:tav tm="0">
                                              <p:val>
                                                <p:strVal val="0-#ppt_w/2"/>
                                              </p:val>
                                            </p:tav>
                                            <p:tav tm="100000">
                                              <p:val>
                                                <p:strVal val="#ppt_x"/>
                                              </p:val>
                                            </p:tav>
                                          </p:tavLst>
                                        </p:anim>
                                        <p:anim calcmode="lin" valueType="num">
                                          <p:cBhvr additive="base">
                                            <p:cTn id="74" dur="3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p:bldP spid="21" grpId="0"/>
          <p:bldP spid="22" grpId="0"/>
          <p:bldP spid="23" grpId="0" animBg="1"/>
          <p:bldP spid="25" grpId="0" animBg="1"/>
          <p:bldP spid="28" grpId="0" animBg="1"/>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_文本框 11"/>
          <p:cNvSpPr txBox="1"/>
          <p:nvPr>
            <p:custDataLst>
              <p:tags r:id="rId1"/>
            </p:custDataLst>
          </p:nvPr>
        </p:nvSpPr>
        <p:spPr>
          <a:xfrm>
            <a:off x="1596856" y="2023453"/>
            <a:ext cx="9409045" cy="913007"/>
          </a:xfrm>
          <a:prstGeom prst="rect">
            <a:avLst/>
          </a:prstGeom>
          <a:noFill/>
        </p:spPr>
        <p:txBody>
          <a:bodyPr wrap="square" rtlCol="0">
            <a:spAutoFit/>
          </a:bodyPr>
          <a:lstStyle/>
          <a:p>
            <a:pPr algn="ctr"/>
            <a:r>
              <a:rPr lang="zh-CN" altLang="en-US" sz="5333" b="1" dirty="0">
                <a:solidFill>
                  <a:schemeClr val="bg1"/>
                </a:solidFill>
                <a:effectLst>
                  <a:glow rad="190500">
                    <a:srgbClr val="C00000">
                      <a:alpha val="39000"/>
                    </a:srgbClr>
                  </a:glow>
                </a:effectLst>
                <a:latin typeface="微软雅黑" panose="020B0503020204020204" pitchFamily="34" charset="-122"/>
                <a:ea typeface="微软雅黑" panose="020B0503020204020204" pitchFamily="34" charset="-122"/>
                <a:cs typeface="经典特宋简" panose="02010609010101010101" pitchFamily="49" charset="-122"/>
              </a:rPr>
              <a:t>感谢您的观看</a:t>
            </a:r>
          </a:p>
        </p:txBody>
      </p:sp>
      <p:sp>
        <p:nvSpPr>
          <p:cNvPr id="4" name="PA_文本框 13"/>
          <p:cNvSpPr txBox="1"/>
          <p:nvPr>
            <p:custDataLst>
              <p:tags r:id="rId2"/>
            </p:custDataLst>
          </p:nvPr>
        </p:nvSpPr>
        <p:spPr>
          <a:xfrm>
            <a:off x="3811754" y="2967543"/>
            <a:ext cx="4979248" cy="420756"/>
          </a:xfrm>
          <a:prstGeom prst="rect">
            <a:avLst/>
          </a:prstGeom>
          <a:noFill/>
        </p:spPr>
        <p:txBody>
          <a:bodyPr wrap="none" rtlCol="0">
            <a:spAutoFit/>
          </a:bodyPr>
          <a:lstStyle/>
          <a:p>
            <a:pPr algn="ctr"/>
            <a:r>
              <a:rPr lang="zh-CN" altLang="en-US" sz="2134" dirty="0">
                <a:solidFill>
                  <a:schemeClr val="bg1"/>
                </a:solidFill>
                <a:effectLst>
                  <a:glow rad="190500">
                    <a:srgbClr val="C00000">
                      <a:alpha val="39000"/>
                    </a:srgbClr>
                  </a:glow>
                </a:effectLst>
                <a:latin typeface="微软雅黑" panose="020B0503020204020204" pitchFamily="34" charset="-122"/>
                <a:ea typeface="微软雅黑" panose="020B0503020204020204" pitchFamily="34" charset="-122"/>
              </a:rPr>
              <a:t>工作总结  述职报告 工作计划  工作汇报</a:t>
            </a:r>
          </a:p>
        </p:txBody>
      </p:sp>
      <p:pic>
        <p:nvPicPr>
          <p:cNvPr id="5" name="Picture 2" descr="C:\Users\Administrator\Desktop\Nipic_4982388_20101025170939001945.png"/>
          <p:cNvPicPr>
            <a:picLocks noChangeAspect="1" noChangeArrowheads="1"/>
          </p:cNvPicPr>
          <p:nvPr/>
        </p:nvPicPr>
        <p:blipFill>
          <a:blip r:embed="rId5" cstate="print"/>
          <a:srcRect/>
          <a:stretch>
            <a:fillRect/>
          </a:stretch>
        </p:blipFill>
        <p:spPr bwMode="auto">
          <a:xfrm>
            <a:off x="-62122" y="3896223"/>
            <a:ext cx="3485259" cy="3032115"/>
          </a:xfrm>
          <a:prstGeom prst="rect">
            <a:avLst/>
          </a:prstGeom>
          <a:noFill/>
          <a:ln w="9525">
            <a:noFill/>
            <a:miter lim="800000"/>
            <a:headEnd/>
            <a:tailEnd/>
          </a:ln>
        </p:spPr>
      </p:pic>
    </p:spTree>
    <p:extLst>
      <p:ext uri="{BB962C8B-B14F-4D97-AF65-F5344CB8AC3E}">
        <p14:creationId xmlns:p14="http://schemas.microsoft.com/office/powerpoint/2010/main" val="42239905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9101547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49333" y="2397000"/>
            <a:ext cx="2064000" cy="2064000"/>
            <a:chOff x="1087000" y="1797750"/>
            <a:chExt cx="1548000" cy="1548000"/>
          </a:xfrm>
        </p:grpSpPr>
        <p:pic>
          <p:nvPicPr>
            <p:cNvPr id="3" name="Picture 5" descr="C:\Users\Thinkpad\Desktop\商务PNG\新建文件夹\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03782" y="1920220"/>
              <a:ext cx="1219200" cy="1236662"/>
            </a:xfrm>
            <a:prstGeom prst="rect">
              <a:avLst/>
            </a:prstGeom>
            <a:noFill/>
            <a:extLst>
              <a:ext uri="{909E8E84-426E-40DD-AFC4-6F175D3DCCD1}">
                <a14:hiddenFill xmlns:a14="http://schemas.microsoft.com/office/drawing/2010/main">
                  <a:solidFill>
                    <a:srgbClr val="FFFFFF"/>
                  </a:solidFill>
                </a14:hiddenFill>
              </a:ext>
            </a:extLst>
          </p:spPr>
        </p:pic>
        <p:sp>
          <p:nvSpPr>
            <p:cNvPr id="4" name="椭圆 3"/>
            <p:cNvSpPr>
              <a:spLocks noChangeAspect="1"/>
            </p:cNvSpPr>
            <p:nvPr/>
          </p:nvSpPr>
          <p:spPr>
            <a:xfrm>
              <a:off x="1087000" y="1797750"/>
              <a:ext cx="1548000" cy="1548000"/>
            </a:xfrm>
            <a:prstGeom prst="ellipse">
              <a:avLst/>
            </a:prstGeom>
            <a:noFill/>
            <a:ln w="28575">
              <a:solidFill>
                <a:srgbClr val="FFFF66"/>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cxnSp>
        <p:nvCxnSpPr>
          <p:cNvPr id="5" name="直接连接符 4"/>
          <p:cNvCxnSpPr/>
          <p:nvPr/>
        </p:nvCxnSpPr>
        <p:spPr>
          <a:xfrm>
            <a:off x="3791744" y="2276872"/>
            <a:ext cx="0" cy="2208245"/>
          </a:xfrm>
          <a:prstGeom prst="line">
            <a:avLst/>
          </a:prstGeom>
          <a:ln w="19050">
            <a:solidFill>
              <a:srgbClr val="FFFF66"/>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4012795" y="2372957"/>
            <a:ext cx="6240693" cy="672000"/>
          </a:xfrm>
          <a:prstGeom prst="rect">
            <a:avLst/>
          </a:prstGeom>
          <a:gradFill>
            <a:gsLst>
              <a:gs pos="0">
                <a:schemeClr val="bg1"/>
              </a:gs>
              <a:gs pos="100000">
                <a:srgbClr val="FFFF66"/>
              </a:gs>
            </a:gsLst>
            <a:lin ang="5400000" scaled="0"/>
          </a:gra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sz="2400"/>
          </a:p>
        </p:txBody>
      </p:sp>
      <p:sp>
        <p:nvSpPr>
          <p:cNvPr id="7" name="TextBox 49"/>
          <p:cNvSpPr txBox="1"/>
          <p:nvPr/>
        </p:nvSpPr>
        <p:spPr>
          <a:xfrm>
            <a:off x="4050747" y="2358368"/>
            <a:ext cx="4977645" cy="666786"/>
          </a:xfrm>
          <a:prstGeom prst="rect">
            <a:avLst/>
          </a:prstGeom>
          <a:noFill/>
        </p:spPr>
        <p:txBody>
          <a:bodyPr wrap="none" rtlCol="0">
            <a:spAutoFit/>
          </a:bodyPr>
          <a:lstStyle/>
          <a:p>
            <a:r>
              <a:rPr lang="zh-CN" altLang="en-US" sz="3733" b="1" dirty="0">
                <a:solidFill>
                  <a:srgbClr val="E90505"/>
                </a:solidFill>
                <a:latin typeface="微软雅黑" panose="020B0503020204020204" pitchFamily="34" charset="-122"/>
                <a:ea typeface="微软雅黑" panose="020B0503020204020204" pitchFamily="34" charset="-122"/>
              </a:rPr>
              <a:t>一、点击添加文字模板</a:t>
            </a:r>
          </a:p>
        </p:txBody>
      </p:sp>
      <p:grpSp>
        <p:nvGrpSpPr>
          <p:cNvPr id="8" name="组合 7"/>
          <p:cNvGrpSpPr/>
          <p:nvPr/>
        </p:nvGrpSpPr>
        <p:grpSpPr>
          <a:xfrm>
            <a:off x="4039750" y="3149432"/>
            <a:ext cx="2243017" cy="420564"/>
            <a:chOff x="3009596" y="349591"/>
            <a:chExt cx="1682263" cy="315423"/>
          </a:xfrm>
        </p:grpSpPr>
        <p:grpSp>
          <p:nvGrpSpPr>
            <p:cNvPr id="9" name="组合 8"/>
            <p:cNvGrpSpPr/>
            <p:nvPr/>
          </p:nvGrpSpPr>
          <p:grpSpPr>
            <a:xfrm>
              <a:off x="3009596" y="385319"/>
              <a:ext cx="266260" cy="266260"/>
              <a:chOff x="3009596" y="385319"/>
              <a:chExt cx="266260" cy="266260"/>
            </a:xfrm>
          </p:grpSpPr>
          <p:sp>
            <p:nvSpPr>
              <p:cNvPr id="11" name="椭圆 10"/>
              <p:cNvSpPr/>
              <p:nvPr/>
            </p:nvSpPr>
            <p:spPr>
              <a:xfrm>
                <a:off x="3009596" y="385319"/>
                <a:ext cx="266260" cy="266260"/>
              </a:xfrm>
              <a:prstGeom prst="ellipse">
                <a:avLst/>
              </a:prstGeom>
              <a:noFill/>
              <a:ln>
                <a:solidFill>
                  <a:srgbClr val="FFFF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12" name="等腰三角形 11"/>
              <p:cNvSpPr/>
              <p:nvPr/>
            </p:nvSpPr>
            <p:spPr>
              <a:xfrm rot="5400000">
                <a:off x="3080055" y="450996"/>
                <a:ext cx="169200" cy="122400"/>
              </a:xfrm>
              <a:prstGeom prst="triangle">
                <a:avLst/>
              </a:prstGeom>
              <a:gradFill>
                <a:gsLst>
                  <a:gs pos="0">
                    <a:schemeClr val="bg1"/>
                  </a:gs>
                  <a:gs pos="100000">
                    <a:srgbClr val="FFFF66"/>
                  </a:gs>
                </a:gsLst>
                <a:lin ang="5400000" scaled="0"/>
              </a:grad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sz="2400">
                  <a:solidFill>
                    <a:schemeClr val="bg1"/>
                  </a:solidFill>
                </a:endParaRPr>
              </a:p>
            </p:txBody>
          </p:sp>
        </p:grpSp>
        <p:sp>
          <p:nvSpPr>
            <p:cNvPr id="10" name="TextBox 52"/>
            <p:cNvSpPr txBox="1"/>
            <p:nvPr/>
          </p:nvSpPr>
          <p:spPr>
            <a:xfrm>
              <a:off x="3319849" y="349591"/>
              <a:ext cx="1372010" cy="315423"/>
            </a:xfrm>
            <a:prstGeom prst="rect">
              <a:avLst/>
            </a:prstGeom>
            <a:noFill/>
          </p:spPr>
          <p:txBody>
            <a:bodyPr wrap="none" rtlCol="0">
              <a:spAutoFit/>
            </a:bodyPr>
            <a:lstStyle/>
            <a:p>
              <a:r>
                <a:rPr lang="zh-CN" altLang="en-US" sz="2133" dirty="0">
                  <a:solidFill>
                    <a:schemeClr val="bg1"/>
                  </a:solidFill>
                  <a:latin typeface="微软雅黑" panose="020B0503020204020204" pitchFamily="34" charset="-122"/>
                  <a:ea typeface="微软雅黑" panose="020B0503020204020204" pitchFamily="34" charset="-122"/>
                </a:rPr>
                <a:t>点击添加文字</a:t>
              </a:r>
            </a:p>
          </p:txBody>
        </p:sp>
      </p:grpSp>
      <p:grpSp>
        <p:nvGrpSpPr>
          <p:cNvPr id="13" name="组合 12"/>
          <p:cNvGrpSpPr/>
          <p:nvPr/>
        </p:nvGrpSpPr>
        <p:grpSpPr>
          <a:xfrm>
            <a:off x="4039750" y="3575349"/>
            <a:ext cx="2243017" cy="420564"/>
            <a:chOff x="3009596" y="349591"/>
            <a:chExt cx="1682263" cy="315423"/>
          </a:xfrm>
        </p:grpSpPr>
        <p:grpSp>
          <p:nvGrpSpPr>
            <p:cNvPr id="14" name="组合 13"/>
            <p:cNvGrpSpPr/>
            <p:nvPr/>
          </p:nvGrpSpPr>
          <p:grpSpPr>
            <a:xfrm>
              <a:off x="3009596" y="385319"/>
              <a:ext cx="266260" cy="266260"/>
              <a:chOff x="3009596" y="385319"/>
              <a:chExt cx="266260" cy="266260"/>
            </a:xfrm>
          </p:grpSpPr>
          <p:sp>
            <p:nvSpPr>
              <p:cNvPr id="16" name="椭圆 15"/>
              <p:cNvSpPr/>
              <p:nvPr/>
            </p:nvSpPr>
            <p:spPr>
              <a:xfrm>
                <a:off x="3009596" y="385319"/>
                <a:ext cx="266260" cy="266260"/>
              </a:xfrm>
              <a:prstGeom prst="ellipse">
                <a:avLst/>
              </a:prstGeom>
              <a:noFill/>
              <a:ln>
                <a:solidFill>
                  <a:srgbClr val="FFFF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17" name="等腰三角形 16"/>
              <p:cNvSpPr/>
              <p:nvPr/>
            </p:nvSpPr>
            <p:spPr>
              <a:xfrm rot="5400000">
                <a:off x="3080055" y="450996"/>
                <a:ext cx="169200" cy="122400"/>
              </a:xfrm>
              <a:prstGeom prst="triangle">
                <a:avLst/>
              </a:prstGeom>
              <a:gradFill>
                <a:gsLst>
                  <a:gs pos="0">
                    <a:schemeClr val="bg1"/>
                  </a:gs>
                  <a:gs pos="100000">
                    <a:srgbClr val="FFFF66"/>
                  </a:gs>
                </a:gsLst>
                <a:lin ang="5400000" scaled="0"/>
              </a:grad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sz="2400">
                  <a:solidFill>
                    <a:schemeClr val="bg1"/>
                  </a:solidFill>
                </a:endParaRPr>
              </a:p>
            </p:txBody>
          </p:sp>
        </p:grpSp>
        <p:sp>
          <p:nvSpPr>
            <p:cNvPr id="15" name="TextBox 57"/>
            <p:cNvSpPr txBox="1"/>
            <p:nvPr/>
          </p:nvSpPr>
          <p:spPr>
            <a:xfrm>
              <a:off x="3319849" y="349591"/>
              <a:ext cx="1372010" cy="315423"/>
            </a:xfrm>
            <a:prstGeom prst="rect">
              <a:avLst/>
            </a:prstGeom>
            <a:noFill/>
          </p:spPr>
          <p:txBody>
            <a:bodyPr wrap="none" rtlCol="0">
              <a:spAutoFit/>
            </a:bodyPr>
            <a:lstStyle/>
            <a:p>
              <a:r>
                <a:rPr lang="zh-CN" altLang="en-US" sz="2133" dirty="0">
                  <a:solidFill>
                    <a:schemeClr val="bg1"/>
                  </a:solidFill>
                  <a:latin typeface="微软雅黑" panose="020B0503020204020204" pitchFamily="34" charset="-122"/>
                  <a:ea typeface="微软雅黑" panose="020B0503020204020204" pitchFamily="34" charset="-122"/>
                </a:rPr>
                <a:t>点击添加文字</a:t>
              </a:r>
            </a:p>
          </p:txBody>
        </p:sp>
      </p:grpSp>
      <p:grpSp>
        <p:nvGrpSpPr>
          <p:cNvPr id="18" name="组合 17"/>
          <p:cNvGrpSpPr/>
          <p:nvPr/>
        </p:nvGrpSpPr>
        <p:grpSpPr>
          <a:xfrm>
            <a:off x="4039750" y="4001265"/>
            <a:ext cx="2243017" cy="420564"/>
            <a:chOff x="3009596" y="349591"/>
            <a:chExt cx="1682263" cy="315423"/>
          </a:xfrm>
        </p:grpSpPr>
        <p:grpSp>
          <p:nvGrpSpPr>
            <p:cNvPr id="19" name="组合 18"/>
            <p:cNvGrpSpPr/>
            <p:nvPr/>
          </p:nvGrpSpPr>
          <p:grpSpPr>
            <a:xfrm>
              <a:off x="3009596" y="385319"/>
              <a:ext cx="266260" cy="266260"/>
              <a:chOff x="3009596" y="385319"/>
              <a:chExt cx="266260" cy="266260"/>
            </a:xfrm>
          </p:grpSpPr>
          <p:sp>
            <p:nvSpPr>
              <p:cNvPr id="21" name="椭圆 20"/>
              <p:cNvSpPr/>
              <p:nvPr/>
            </p:nvSpPr>
            <p:spPr>
              <a:xfrm>
                <a:off x="3009596" y="385319"/>
                <a:ext cx="266260" cy="266260"/>
              </a:xfrm>
              <a:prstGeom prst="ellipse">
                <a:avLst/>
              </a:prstGeom>
              <a:noFill/>
              <a:ln>
                <a:solidFill>
                  <a:srgbClr val="FFFF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22" name="等腰三角形 21"/>
              <p:cNvSpPr/>
              <p:nvPr/>
            </p:nvSpPr>
            <p:spPr>
              <a:xfrm rot="5400000">
                <a:off x="3080055" y="450996"/>
                <a:ext cx="169200" cy="122400"/>
              </a:xfrm>
              <a:prstGeom prst="triangle">
                <a:avLst/>
              </a:prstGeom>
              <a:gradFill>
                <a:gsLst>
                  <a:gs pos="0">
                    <a:schemeClr val="bg1"/>
                  </a:gs>
                  <a:gs pos="100000">
                    <a:srgbClr val="FFFF66"/>
                  </a:gs>
                </a:gsLst>
                <a:lin ang="5400000" scaled="0"/>
              </a:grad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sz="2400">
                  <a:solidFill>
                    <a:schemeClr val="bg1"/>
                  </a:solidFill>
                </a:endParaRPr>
              </a:p>
            </p:txBody>
          </p:sp>
        </p:grpSp>
        <p:sp>
          <p:nvSpPr>
            <p:cNvPr id="20" name="TextBox 62"/>
            <p:cNvSpPr txBox="1"/>
            <p:nvPr/>
          </p:nvSpPr>
          <p:spPr>
            <a:xfrm>
              <a:off x="3319849" y="349591"/>
              <a:ext cx="1372010" cy="315423"/>
            </a:xfrm>
            <a:prstGeom prst="rect">
              <a:avLst/>
            </a:prstGeom>
            <a:noFill/>
          </p:spPr>
          <p:txBody>
            <a:bodyPr wrap="none" rtlCol="0">
              <a:spAutoFit/>
            </a:bodyPr>
            <a:lstStyle/>
            <a:p>
              <a:r>
                <a:rPr lang="zh-CN" altLang="en-US" sz="2133" dirty="0">
                  <a:solidFill>
                    <a:schemeClr val="bg1"/>
                  </a:solidFill>
                  <a:latin typeface="微软雅黑" panose="020B0503020204020204" pitchFamily="34" charset="-122"/>
                  <a:ea typeface="微软雅黑" panose="020B0503020204020204" pitchFamily="34" charset="-122"/>
                </a:rPr>
                <a:t>点击添加文字</a:t>
              </a:r>
            </a:p>
          </p:txBody>
        </p:sp>
      </p:grpSp>
      <p:grpSp>
        <p:nvGrpSpPr>
          <p:cNvPr id="23" name="组合 22"/>
          <p:cNvGrpSpPr/>
          <p:nvPr/>
        </p:nvGrpSpPr>
        <p:grpSpPr>
          <a:xfrm>
            <a:off x="7333362" y="3140536"/>
            <a:ext cx="2243017" cy="420564"/>
            <a:chOff x="3009596" y="349591"/>
            <a:chExt cx="1682263" cy="315423"/>
          </a:xfrm>
        </p:grpSpPr>
        <p:grpSp>
          <p:nvGrpSpPr>
            <p:cNvPr id="24" name="组合 23"/>
            <p:cNvGrpSpPr/>
            <p:nvPr/>
          </p:nvGrpSpPr>
          <p:grpSpPr>
            <a:xfrm>
              <a:off x="3009596" y="385319"/>
              <a:ext cx="266260" cy="266260"/>
              <a:chOff x="3009596" y="385319"/>
              <a:chExt cx="266260" cy="266260"/>
            </a:xfrm>
          </p:grpSpPr>
          <p:sp>
            <p:nvSpPr>
              <p:cNvPr id="26" name="椭圆 25"/>
              <p:cNvSpPr/>
              <p:nvPr/>
            </p:nvSpPr>
            <p:spPr>
              <a:xfrm>
                <a:off x="3009596" y="385319"/>
                <a:ext cx="266260" cy="266260"/>
              </a:xfrm>
              <a:prstGeom prst="ellipse">
                <a:avLst/>
              </a:prstGeom>
              <a:noFill/>
              <a:ln>
                <a:solidFill>
                  <a:srgbClr val="FFFF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27" name="等腰三角形 26"/>
              <p:cNvSpPr/>
              <p:nvPr/>
            </p:nvSpPr>
            <p:spPr>
              <a:xfrm rot="5400000">
                <a:off x="3080055" y="450996"/>
                <a:ext cx="169200" cy="122400"/>
              </a:xfrm>
              <a:prstGeom prst="triangle">
                <a:avLst/>
              </a:prstGeom>
              <a:gradFill>
                <a:gsLst>
                  <a:gs pos="0">
                    <a:schemeClr val="bg1"/>
                  </a:gs>
                  <a:gs pos="100000">
                    <a:srgbClr val="FFFF66"/>
                  </a:gs>
                </a:gsLst>
                <a:lin ang="5400000" scaled="0"/>
              </a:grad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sz="2400">
                  <a:solidFill>
                    <a:schemeClr val="bg1"/>
                  </a:solidFill>
                </a:endParaRPr>
              </a:p>
            </p:txBody>
          </p:sp>
        </p:grpSp>
        <p:sp>
          <p:nvSpPr>
            <p:cNvPr id="25" name="TextBox 67"/>
            <p:cNvSpPr txBox="1"/>
            <p:nvPr/>
          </p:nvSpPr>
          <p:spPr>
            <a:xfrm>
              <a:off x="3319849" y="349591"/>
              <a:ext cx="1372010" cy="315423"/>
            </a:xfrm>
            <a:prstGeom prst="rect">
              <a:avLst/>
            </a:prstGeom>
            <a:noFill/>
          </p:spPr>
          <p:txBody>
            <a:bodyPr wrap="none" rtlCol="0">
              <a:spAutoFit/>
            </a:bodyPr>
            <a:lstStyle/>
            <a:p>
              <a:r>
                <a:rPr lang="zh-CN" altLang="en-US" sz="2133" dirty="0">
                  <a:solidFill>
                    <a:schemeClr val="bg1"/>
                  </a:solidFill>
                  <a:latin typeface="微软雅黑" panose="020B0503020204020204" pitchFamily="34" charset="-122"/>
                  <a:ea typeface="微软雅黑" panose="020B0503020204020204" pitchFamily="34" charset="-122"/>
                </a:rPr>
                <a:t>点击添加文字</a:t>
              </a:r>
            </a:p>
          </p:txBody>
        </p:sp>
      </p:grpSp>
      <p:grpSp>
        <p:nvGrpSpPr>
          <p:cNvPr id="28" name="组合 27"/>
          <p:cNvGrpSpPr/>
          <p:nvPr/>
        </p:nvGrpSpPr>
        <p:grpSpPr>
          <a:xfrm>
            <a:off x="7333362" y="3566453"/>
            <a:ext cx="2243017" cy="420564"/>
            <a:chOff x="3009596" y="349591"/>
            <a:chExt cx="1682263" cy="315423"/>
          </a:xfrm>
        </p:grpSpPr>
        <p:grpSp>
          <p:nvGrpSpPr>
            <p:cNvPr id="29" name="组合 28"/>
            <p:cNvGrpSpPr/>
            <p:nvPr/>
          </p:nvGrpSpPr>
          <p:grpSpPr>
            <a:xfrm>
              <a:off x="3009596" y="385319"/>
              <a:ext cx="266260" cy="266260"/>
              <a:chOff x="3009596" y="385319"/>
              <a:chExt cx="266260" cy="266260"/>
            </a:xfrm>
          </p:grpSpPr>
          <p:sp>
            <p:nvSpPr>
              <p:cNvPr id="31" name="椭圆 30"/>
              <p:cNvSpPr/>
              <p:nvPr/>
            </p:nvSpPr>
            <p:spPr>
              <a:xfrm>
                <a:off x="3009596" y="385319"/>
                <a:ext cx="266260" cy="266260"/>
              </a:xfrm>
              <a:prstGeom prst="ellipse">
                <a:avLst/>
              </a:prstGeom>
              <a:noFill/>
              <a:ln>
                <a:solidFill>
                  <a:srgbClr val="FFFF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32" name="等腰三角形 31"/>
              <p:cNvSpPr/>
              <p:nvPr/>
            </p:nvSpPr>
            <p:spPr>
              <a:xfrm rot="5400000">
                <a:off x="3080055" y="450996"/>
                <a:ext cx="169200" cy="122400"/>
              </a:xfrm>
              <a:prstGeom prst="triangle">
                <a:avLst/>
              </a:prstGeom>
              <a:gradFill>
                <a:gsLst>
                  <a:gs pos="0">
                    <a:schemeClr val="bg1"/>
                  </a:gs>
                  <a:gs pos="100000">
                    <a:srgbClr val="FFFF66"/>
                  </a:gs>
                </a:gsLst>
                <a:lin ang="5400000" scaled="0"/>
              </a:grad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sz="2400">
                  <a:solidFill>
                    <a:schemeClr val="bg1"/>
                  </a:solidFill>
                </a:endParaRPr>
              </a:p>
            </p:txBody>
          </p:sp>
        </p:grpSp>
        <p:sp>
          <p:nvSpPr>
            <p:cNvPr id="30" name="TextBox 72"/>
            <p:cNvSpPr txBox="1"/>
            <p:nvPr/>
          </p:nvSpPr>
          <p:spPr>
            <a:xfrm>
              <a:off x="3319849" y="349591"/>
              <a:ext cx="1372010" cy="315423"/>
            </a:xfrm>
            <a:prstGeom prst="rect">
              <a:avLst/>
            </a:prstGeom>
            <a:noFill/>
          </p:spPr>
          <p:txBody>
            <a:bodyPr wrap="none" rtlCol="0">
              <a:spAutoFit/>
            </a:bodyPr>
            <a:lstStyle/>
            <a:p>
              <a:r>
                <a:rPr lang="zh-CN" altLang="en-US" sz="2133" dirty="0">
                  <a:solidFill>
                    <a:schemeClr val="bg1"/>
                  </a:solidFill>
                  <a:latin typeface="微软雅黑" panose="020B0503020204020204" pitchFamily="34" charset="-122"/>
                  <a:ea typeface="微软雅黑" panose="020B0503020204020204" pitchFamily="34" charset="-122"/>
                </a:rPr>
                <a:t>点击添加文字</a:t>
              </a:r>
            </a:p>
          </p:txBody>
        </p:sp>
      </p:grpSp>
      <p:grpSp>
        <p:nvGrpSpPr>
          <p:cNvPr id="33" name="组合 32"/>
          <p:cNvGrpSpPr/>
          <p:nvPr/>
        </p:nvGrpSpPr>
        <p:grpSpPr>
          <a:xfrm>
            <a:off x="7333362" y="3992369"/>
            <a:ext cx="2243017" cy="420564"/>
            <a:chOff x="3009596" y="349591"/>
            <a:chExt cx="1682263" cy="315423"/>
          </a:xfrm>
        </p:grpSpPr>
        <p:grpSp>
          <p:nvGrpSpPr>
            <p:cNvPr id="34" name="组合 33"/>
            <p:cNvGrpSpPr/>
            <p:nvPr/>
          </p:nvGrpSpPr>
          <p:grpSpPr>
            <a:xfrm>
              <a:off x="3009596" y="385319"/>
              <a:ext cx="266260" cy="266260"/>
              <a:chOff x="3009596" y="385319"/>
              <a:chExt cx="266260" cy="266260"/>
            </a:xfrm>
          </p:grpSpPr>
          <p:sp>
            <p:nvSpPr>
              <p:cNvPr id="36" name="椭圆 35"/>
              <p:cNvSpPr/>
              <p:nvPr/>
            </p:nvSpPr>
            <p:spPr>
              <a:xfrm>
                <a:off x="3009596" y="385319"/>
                <a:ext cx="266260" cy="266260"/>
              </a:xfrm>
              <a:prstGeom prst="ellipse">
                <a:avLst/>
              </a:prstGeom>
              <a:noFill/>
              <a:ln>
                <a:solidFill>
                  <a:srgbClr val="FFFF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37" name="等腰三角形 36"/>
              <p:cNvSpPr/>
              <p:nvPr/>
            </p:nvSpPr>
            <p:spPr>
              <a:xfrm rot="5400000">
                <a:off x="3080055" y="450996"/>
                <a:ext cx="169200" cy="122400"/>
              </a:xfrm>
              <a:prstGeom prst="triangle">
                <a:avLst/>
              </a:prstGeom>
              <a:gradFill>
                <a:gsLst>
                  <a:gs pos="0">
                    <a:schemeClr val="bg1"/>
                  </a:gs>
                  <a:gs pos="100000">
                    <a:srgbClr val="FFFF66"/>
                  </a:gs>
                </a:gsLst>
                <a:lin ang="5400000" scaled="0"/>
              </a:grad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sz="2400">
                  <a:solidFill>
                    <a:schemeClr val="bg1"/>
                  </a:solidFill>
                </a:endParaRPr>
              </a:p>
            </p:txBody>
          </p:sp>
        </p:grpSp>
        <p:sp>
          <p:nvSpPr>
            <p:cNvPr id="35" name="TextBox 77"/>
            <p:cNvSpPr txBox="1"/>
            <p:nvPr/>
          </p:nvSpPr>
          <p:spPr>
            <a:xfrm>
              <a:off x="3319849" y="349591"/>
              <a:ext cx="1372010" cy="315423"/>
            </a:xfrm>
            <a:prstGeom prst="rect">
              <a:avLst/>
            </a:prstGeom>
            <a:noFill/>
          </p:spPr>
          <p:txBody>
            <a:bodyPr wrap="none" rtlCol="0">
              <a:spAutoFit/>
            </a:bodyPr>
            <a:lstStyle/>
            <a:p>
              <a:r>
                <a:rPr lang="zh-CN" altLang="en-US" sz="2133" dirty="0">
                  <a:solidFill>
                    <a:schemeClr val="bg1"/>
                  </a:solidFill>
                  <a:latin typeface="微软雅黑" panose="020B0503020204020204" pitchFamily="34" charset="-122"/>
                  <a:ea typeface="微软雅黑" panose="020B0503020204020204" pitchFamily="34" charset="-122"/>
                </a:rPr>
                <a:t>点击添加文字</a:t>
              </a:r>
            </a:p>
          </p:txBody>
        </p:sp>
      </p:grpSp>
    </p:spTree>
    <p:extLst>
      <p:ext uri="{BB962C8B-B14F-4D97-AF65-F5344CB8AC3E}">
        <p14:creationId xmlns:p14="http://schemas.microsoft.com/office/powerpoint/2010/main" val="23004648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outHorizontal)">
                                      <p:cBhvr>
                                        <p:cTn id="13" dur="500"/>
                                        <p:tgtEl>
                                          <p:spTgt spid="5"/>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2000"/>
                            </p:stCondLst>
                            <p:childTnLst>
                              <p:par>
                                <p:cTn id="23" presetID="2" presetClass="entr" presetSubtype="12"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0-#ppt_w/2"/>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par>
                                <p:cTn id="27" presetID="2" presetClass="entr" presetSubtype="12" fill="hold" nodeType="withEffect">
                                  <p:stCondLst>
                                    <p:cond delay="10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0-#ppt_w/2"/>
                                          </p:val>
                                        </p:tav>
                                        <p:tav tm="100000">
                                          <p:val>
                                            <p:strVal val="#ppt_x"/>
                                          </p:val>
                                        </p:tav>
                                      </p:tavLst>
                                    </p:anim>
                                    <p:anim calcmode="lin" valueType="num">
                                      <p:cBhvr additive="base">
                                        <p:cTn id="30" dur="500" fill="hold"/>
                                        <p:tgtEl>
                                          <p:spTgt spid="13"/>
                                        </p:tgtEl>
                                        <p:attrNameLst>
                                          <p:attrName>ppt_y</p:attrName>
                                        </p:attrNameLst>
                                      </p:cBhvr>
                                      <p:tavLst>
                                        <p:tav tm="0">
                                          <p:val>
                                            <p:strVal val="1+#ppt_h/2"/>
                                          </p:val>
                                        </p:tav>
                                        <p:tav tm="100000">
                                          <p:val>
                                            <p:strVal val="#ppt_y"/>
                                          </p:val>
                                        </p:tav>
                                      </p:tavLst>
                                    </p:anim>
                                  </p:childTnLst>
                                </p:cTn>
                              </p:par>
                              <p:par>
                                <p:cTn id="31" presetID="2" presetClass="entr" presetSubtype="12" fill="hold" nodeType="withEffect">
                                  <p:stCondLst>
                                    <p:cond delay="20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fill="hold"/>
                                        <p:tgtEl>
                                          <p:spTgt spid="18"/>
                                        </p:tgtEl>
                                        <p:attrNameLst>
                                          <p:attrName>ppt_x</p:attrName>
                                        </p:attrNameLst>
                                      </p:cBhvr>
                                      <p:tavLst>
                                        <p:tav tm="0">
                                          <p:val>
                                            <p:strVal val="0-#ppt_w/2"/>
                                          </p:val>
                                        </p:tav>
                                        <p:tav tm="100000">
                                          <p:val>
                                            <p:strVal val="#ppt_x"/>
                                          </p:val>
                                        </p:tav>
                                      </p:tavLst>
                                    </p:anim>
                                    <p:anim calcmode="lin" valueType="num">
                                      <p:cBhvr additive="base">
                                        <p:cTn id="34" dur="500" fill="hold"/>
                                        <p:tgtEl>
                                          <p:spTgt spid="18"/>
                                        </p:tgtEl>
                                        <p:attrNameLst>
                                          <p:attrName>ppt_y</p:attrName>
                                        </p:attrNameLst>
                                      </p:cBhvr>
                                      <p:tavLst>
                                        <p:tav tm="0">
                                          <p:val>
                                            <p:strVal val="1+#ppt_h/2"/>
                                          </p:val>
                                        </p:tav>
                                        <p:tav tm="100000">
                                          <p:val>
                                            <p:strVal val="#ppt_y"/>
                                          </p:val>
                                        </p:tav>
                                      </p:tavLst>
                                    </p:anim>
                                  </p:childTnLst>
                                </p:cTn>
                              </p:par>
                              <p:par>
                                <p:cTn id="35" presetID="2" presetClass="entr" presetSubtype="12" fill="hold" nodeType="withEffect">
                                  <p:stCondLst>
                                    <p:cond delay="30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0-#ppt_w/2"/>
                                          </p:val>
                                        </p:tav>
                                        <p:tav tm="100000">
                                          <p:val>
                                            <p:strVal val="#ppt_x"/>
                                          </p:val>
                                        </p:tav>
                                      </p:tavLst>
                                    </p:anim>
                                    <p:anim calcmode="lin" valueType="num">
                                      <p:cBhvr additive="base">
                                        <p:cTn id="38" dur="500" fill="hold"/>
                                        <p:tgtEl>
                                          <p:spTgt spid="23"/>
                                        </p:tgtEl>
                                        <p:attrNameLst>
                                          <p:attrName>ppt_y</p:attrName>
                                        </p:attrNameLst>
                                      </p:cBhvr>
                                      <p:tavLst>
                                        <p:tav tm="0">
                                          <p:val>
                                            <p:strVal val="1+#ppt_h/2"/>
                                          </p:val>
                                        </p:tav>
                                        <p:tav tm="100000">
                                          <p:val>
                                            <p:strVal val="#ppt_y"/>
                                          </p:val>
                                        </p:tav>
                                      </p:tavLst>
                                    </p:anim>
                                  </p:childTnLst>
                                </p:cTn>
                              </p:par>
                              <p:par>
                                <p:cTn id="39" presetID="2" presetClass="entr" presetSubtype="12" fill="hold" nodeType="withEffect">
                                  <p:stCondLst>
                                    <p:cond delay="400"/>
                                  </p:stCondLst>
                                  <p:childTnLst>
                                    <p:set>
                                      <p:cBhvr>
                                        <p:cTn id="40" dur="1" fill="hold">
                                          <p:stCondLst>
                                            <p:cond delay="0"/>
                                          </p:stCondLst>
                                        </p:cTn>
                                        <p:tgtEl>
                                          <p:spTgt spid="28"/>
                                        </p:tgtEl>
                                        <p:attrNameLst>
                                          <p:attrName>style.visibility</p:attrName>
                                        </p:attrNameLst>
                                      </p:cBhvr>
                                      <p:to>
                                        <p:strVal val="visible"/>
                                      </p:to>
                                    </p:set>
                                    <p:anim calcmode="lin" valueType="num">
                                      <p:cBhvr additive="base">
                                        <p:cTn id="41" dur="500" fill="hold"/>
                                        <p:tgtEl>
                                          <p:spTgt spid="28"/>
                                        </p:tgtEl>
                                        <p:attrNameLst>
                                          <p:attrName>ppt_x</p:attrName>
                                        </p:attrNameLst>
                                      </p:cBhvr>
                                      <p:tavLst>
                                        <p:tav tm="0">
                                          <p:val>
                                            <p:strVal val="0-#ppt_w/2"/>
                                          </p:val>
                                        </p:tav>
                                        <p:tav tm="100000">
                                          <p:val>
                                            <p:strVal val="#ppt_x"/>
                                          </p:val>
                                        </p:tav>
                                      </p:tavLst>
                                    </p:anim>
                                    <p:anim calcmode="lin" valueType="num">
                                      <p:cBhvr additive="base">
                                        <p:cTn id="42" dur="500" fill="hold"/>
                                        <p:tgtEl>
                                          <p:spTgt spid="28"/>
                                        </p:tgtEl>
                                        <p:attrNameLst>
                                          <p:attrName>ppt_y</p:attrName>
                                        </p:attrNameLst>
                                      </p:cBhvr>
                                      <p:tavLst>
                                        <p:tav tm="0">
                                          <p:val>
                                            <p:strVal val="1+#ppt_h/2"/>
                                          </p:val>
                                        </p:tav>
                                        <p:tav tm="100000">
                                          <p:val>
                                            <p:strVal val="#ppt_y"/>
                                          </p:val>
                                        </p:tav>
                                      </p:tavLst>
                                    </p:anim>
                                  </p:childTnLst>
                                </p:cTn>
                              </p:par>
                              <p:par>
                                <p:cTn id="43" presetID="2" presetClass="entr" presetSubtype="12" fill="hold" nodeType="withEffect">
                                  <p:stCondLst>
                                    <p:cond delay="500"/>
                                  </p:stCondLst>
                                  <p:childTnLst>
                                    <p:set>
                                      <p:cBhvr>
                                        <p:cTn id="44" dur="1" fill="hold">
                                          <p:stCondLst>
                                            <p:cond delay="0"/>
                                          </p:stCondLst>
                                        </p:cTn>
                                        <p:tgtEl>
                                          <p:spTgt spid="33"/>
                                        </p:tgtEl>
                                        <p:attrNameLst>
                                          <p:attrName>style.visibility</p:attrName>
                                        </p:attrNameLst>
                                      </p:cBhvr>
                                      <p:to>
                                        <p:strVal val="visible"/>
                                      </p:to>
                                    </p:set>
                                    <p:anim calcmode="lin" valueType="num">
                                      <p:cBhvr additive="base">
                                        <p:cTn id="45" dur="500" fill="hold"/>
                                        <p:tgtEl>
                                          <p:spTgt spid="33"/>
                                        </p:tgtEl>
                                        <p:attrNameLst>
                                          <p:attrName>ppt_x</p:attrName>
                                        </p:attrNameLst>
                                      </p:cBhvr>
                                      <p:tavLst>
                                        <p:tav tm="0">
                                          <p:val>
                                            <p:strVal val="0-#ppt_w/2"/>
                                          </p:val>
                                        </p:tav>
                                        <p:tav tm="100000">
                                          <p:val>
                                            <p:strVal val="#ppt_x"/>
                                          </p:val>
                                        </p:tav>
                                      </p:tavLst>
                                    </p:anim>
                                    <p:anim calcmode="lin" valueType="num">
                                      <p:cBhvr additive="base">
                                        <p:cTn id="46"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693" y="1543363"/>
            <a:ext cx="12362269" cy="2557712"/>
          </a:xfrm>
          <a:prstGeom prst="rect">
            <a:avLst/>
          </a:prstGeom>
          <a:ln w="19050">
            <a:noFill/>
            <a:miter lim="800000"/>
            <a:headEnd/>
            <a:tailEnd/>
          </a:ln>
          <a:effectLst/>
          <a:extLst>
            <a:ext uri="{909E8E84-426E-40DD-AFC4-6F175D3DCCD1}">
              <a14:hiddenFill xmlns:a14="http://schemas.microsoft.com/office/drawing/2010/main">
                <a:solidFill>
                  <a:schemeClr val="accent1"/>
                </a:solidFill>
              </a14:hiddenFill>
            </a:ext>
          </a:extLst>
        </p:spPr>
      </p:pic>
      <p:sp>
        <p:nvSpPr>
          <p:cNvPr id="14" name="Line 29"/>
          <p:cNvSpPr>
            <a:spLocks noChangeShapeType="1"/>
          </p:cNvSpPr>
          <p:nvPr/>
        </p:nvSpPr>
        <p:spPr bwMode="auto">
          <a:xfrm>
            <a:off x="-793" y="4293096"/>
            <a:ext cx="12218369" cy="0"/>
          </a:xfrm>
          <a:prstGeom prst="line">
            <a:avLst/>
          </a:prstGeom>
          <a:noFill/>
          <a:ln w="15875">
            <a:solidFill>
              <a:srgbClr val="C0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solidFill>
                <a:srgbClr val="C00000"/>
              </a:solidFill>
            </a:endParaRPr>
          </a:p>
        </p:txBody>
      </p:sp>
      <p:sp>
        <p:nvSpPr>
          <p:cNvPr id="15" name="Text Box 45"/>
          <p:cNvSpPr txBox="1">
            <a:spLocks noChangeArrowheads="1"/>
          </p:cNvSpPr>
          <p:nvPr/>
        </p:nvSpPr>
        <p:spPr bwMode="auto">
          <a:xfrm>
            <a:off x="2401987" y="4389107"/>
            <a:ext cx="7534440" cy="1549399"/>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sz="2133" b="1" dirty="0">
                <a:solidFill>
                  <a:srgbClr val="C00000"/>
                </a:solidFill>
                <a:latin typeface="微软雅黑" pitchFamily="34" charset="-122"/>
                <a:ea typeface="微软雅黑" pitchFamily="34" charset="-122"/>
              </a:rPr>
              <a:t>单击填加标题</a:t>
            </a:r>
            <a:endParaRPr lang="en-US" altLang="ko-KR" sz="2133" b="1" dirty="0">
              <a:solidFill>
                <a:srgbClr val="C00000"/>
              </a:solidFill>
              <a:latin typeface="微软雅黑" pitchFamily="34" charset="-122"/>
              <a:ea typeface="微软雅黑" pitchFamily="34" charset="-122"/>
            </a:endParaRPr>
          </a:p>
          <a:p>
            <a:pPr marL="0" lvl="2" algn="ctr" defTabSz="1217054" eaLnBrk="0" hangingPunct="0">
              <a:buClr>
                <a:srgbClr val="0070C0"/>
              </a:buClr>
              <a:buSzPct val="80000"/>
              <a:tabLst>
                <a:tab pos="182029" algn="l"/>
              </a:tabLst>
              <a:defRPr/>
            </a:pPr>
            <a:r>
              <a:rPr lang="zh-CN" altLang="en-US" sz="1467" spc="67" dirty="0">
                <a:ln w="11430"/>
                <a:solidFill>
                  <a:srgbClr val="C00000"/>
                </a:solidFill>
                <a:latin typeface="微软雅黑" pitchFamily="34" charset="-122"/>
                <a:ea typeface="微软雅黑" pitchFamily="34" charset="-122"/>
              </a:rPr>
              <a:t>点击添加文本点击添加文本点击添加文本点击添加文本点击添加文本点击添加文本</a:t>
            </a:r>
            <a:endParaRPr lang="en-US" altLang="zh-CN" sz="1467" spc="67" dirty="0">
              <a:ln w="11430"/>
              <a:solidFill>
                <a:srgbClr val="C00000"/>
              </a:solidFill>
              <a:latin typeface="微软雅黑" pitchFamily="34" charset="-122"/>
              <a:ea typeface="微软雅黑" pitchFamily="34" charset="-122"/>
            </a:endParaRPr>
          </a:p>
          <a:p>
            <a:pPr marL="0" lvl="2" algn="ctr" defTabSz="1217054" eaLnBrk="0" hangingPunct="0">
              <a:buClr>
                <a:srgbClr val="0070C0"/>
              </a:buClr>
              <a:buSzPct val="80000"/>
              <a:tabLst>
                <a:tab pos="182029" algn="l"/>
              </a:tabLst>
              <a:defRPr/>
            </a:pPr>
            <a:r>
              <a:rPr lang="zh-CN" altLang="en-US" sz="1467" spc="67" dirty="0">
                <a:ln w="11430"/>
                <a:solidFill>
                  <a:srgbClr val="C00000"/>
                </a:solidFill>
                <a:latin typeface="微软雅黑" pitchFamily="34" charset="-122"/>
                <a:ea typeface="微软雅黑" pitchFamily="34" charset="-122"/>
              </a:rPr>
              <a:t>点击添加文本点击添加文本点击添加文本点击添加文本点击添加文本点击添加文本</a:t>
            </a:r>
            <a:endParaRPr lang="en-US" altLang="zh-CN" sz="1467" spc="67" dirty="0">
              <a:ln w="11430"/>
              <a:solidFill>
                <a:srgbClr val="C00000"/>
              </a:solidFill>
              <a:latin typeface="微软雅黑" pitchFamily="34" charset="-122"/>
              <a:ea typeface="微软雅黑" pitchFamily="34" charset="-122"/>
            </a:endParaRPr>
          </a:p>
          <a:p>
            <a:pPr marL="0" lvl="2" algn="ctr" defTabSz="1217054" eaLnBrk="0" hangingPunct="0">
              <a:buClr>
                <a:srgbClr val="0070C0"/>
              </a:buClr>
              <a:buSzPct val="80000"/>
              <a:tabLst>
                <a:tab pos="182029" algn="l"/>
              </a:tabLst>
              <a:defRPr/>
            </a:pPr>
            <a:r>
              <a:rPr lang="zh-CN" altLang="en-US" sz="1467" spc="67" dirty="0">
                <a:ln w="11430"/>
                <a:solidFill>
                  <a:srgbClr val="C00000"/>
                </a:solidFill>
                <a:latin typeface="微软雅黑" pitchFamily="34" charset="-122"/>
                <a:ea typeface="微软雅黑" pitchFamily="34" charset="-122"/>
              </a:rPr>
              <a:t>点击添加文本点击添加文本点击添加文本点击添加文本点击添加文本点击添加文本</a:t>
            </a:r>
            <a:endParaRPr lang="en-US" altLang="zh-CN" sz="1467" spc="67" dirty="0">
              <a:ln w="11430"/>
              <a:solidFill>
                <a:srgbClr val="C00000"/>
              </a:solidFill>
              <a:latin typeface="微软雅黑" pitchFamily="34" charset="-122"/>
              <a:ea typeface="微软雅黑" pitchFamily="34" charset="-122"/>
            </a:endParaRPr>
          </a:p>
          <a:p>
            <a:pPr marL="0" lvl="2" algn="ctr" defTabSz="1217054" eaLnBrk="0" hangingPunct="0">
              <a:buClr>
                <a:srgbClr val="0070C0"/>
              </a:buClr>
              <a:buSzPct val="80000"/>
              <a:tabLst>
                <a:tab pos="182029" algn="l"/>
              </a:tabLst>
              <a:defRPr/>
            </a:pPr>
            <a:r>
              <a:rPr lang="zh-CN" altLang="en-US" sz="1467" spc="67" dirty="0">
                <a:ln w="11430"/>
                <a:solidFill>
                  <a:srgbClr val="C00000"/>
                </a:solidFill>
                <a:latin typeface="微软雅黑" pitchFamily="34" charset="-122"/>
                <a:ea typeface="微软雅黑" pitchFamily="34" charset="-122"/>
              </a:rPr>
              <a:t>点击添加文本点击添加文本点击添加文本点击添加文本点击添加文本点击添加文本</a:t>
            </a:r>
            <a:endParaRPr lang="en-US" altLang="zh-CN" sz="1467" spc="67" dirty="0">
              <a:ln w="11430"/>
              <a:solidFill>
                <a:srgbClr val="C00000"/>
              </a:solidFill>
              <a:latin typeface="微软雅黑" pitchFamily="34" charset="-122"/>
              <a:ea typeface="微软雅黑" pitchFamily="34" charset="-122"/>
            </a:endParaRPr>
          </a:p>
          <a:p>
            <a:pPr marL="0" lvl="2" algn="ctr" defTabSz="1217054" eaLnBrk="0" hangingPunct="0">
              <a:buClr>
                <a:srgbClr val="0070C0"/>
              </a:buClr>
              <a:buSzPct val="80000"/>
              <a:tabLst>
                <a:tab pos="182029" algn="l"/>
              </a:tabLst>
              <a:defRPr/>
            </a:pPr>
            <a:endParaRPr lang="en-US" altLang="zh-CN" sz="1467" spc="67" dirty="0">
              <a:ln w="11430"/>
              <a:solidFill>
                <a:srgbClr val="C00000"/>
              </a:solidFill>
              <a:latin typeface="微软雅黑" pitchFamily="34" charset="-122"/>
              <a:ea typeface="微软雅黑"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5051503"/>
            <a:ext cx="12192000" cy="1818727"/>
          </a:xfrm>
          <a:prstGeom prst="rect">
            <a:avLst/>
          </a:prstGeom>
        </p:spPr>
      </p:pic>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25178540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900"/>
                                  </p:stCondLst>
                                  <p:childTnLst>
                                    <p:set>
                                      <p:cBhvr>
                                        <p:cTn id="6" dur="1" fill="hold">
                                          <p:stCondLst>
                                            <p:cond delay="0"/>
                                          </p:stCondLst>
                                        </p:cTn>
                                        <p:tgtEl>
                                          <p:spTgt spid="16"/>
                                        </p:tgtEl>
                                        <p:attrNameLst>
                                          <p:attrName>style.visibility</p:attrName>
                                        </p:attrNameLst>
                                      </p:cBhvr>
                                      <p:to>
                                        <p:strVal val="visible"/>
                                      </p:to>
                                    </p:set>
                                    <p:animEffect transition="in" filter="barn(outVertical)">
                                      <p:cBhvr>
                                        <p:cTn id="7" dur="1150"/>
                                        <p:tgtEl>
                                          <p:spTgt spid="16"/>
                                        </p:tgtEl>
                                      </p:cBhvr>
                                    </p:animEffect>
                                  </p:childTnLst>
                                </p:cTn>
                              </p:par>
                            </p:childTnLst>
                          </p:cTn>
                        </p:par>
                        <p:par>
                          <p:cTn id="8" fill="hold">
                            <p:stCondLst>
                              <p:cond delay="2050"/>
                            </p:stCondLst>
                            <p:childTnLst>
                              <p:par>
                                <p:cTn id="9" presetID="42"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childTnLst>
                          </p:cTn>
                        </p:par>
                        <p:par>
                          <p:cTn id="14" fill="hold">
                            <p:stCondLst>
                              <p:cond delay="3050"/>
                            </p:stCondLst>
                            <p:childTnLst>
                              <p:par>
                                <p:cTn id="15" presetID="10" presetClass="entr" presetSubtype="0"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par>
                          <p:cTn id="18" fill="hold">
                            <p:stCondLst>
                              <p:cond delay="3550"/>
                            </p:stCondLst>
                            <p:childTnLst>
                              <p:par>
                                <p:cTn id="19" presetID="22" presetClass="entr" presetSubtype="8"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left)">
                                      <p:cBhvr>
                                        <p:cTn id="21"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01 43"/>
          <p:cNvSpPr/>
          <p:nvPr/>
        </p:nvSpPr>
        <p:spPr>
          <a:xfrm>
            <a:off x="-45156" y="3506817"/>
            <a:ext cx="12322943" cy="4954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400"/>
          </a:p>
        </p:txBody>
      </p:sp>
      <p:grpSp>
        <p:nvGrpSpPr>
          <p:cNvPr id="40" name="Group 22"/>
          <p:cNvGrpSpPr/>
          <p:nvPr/>
        </p:nvGrpSpPr>
        <p:grpSpPr>
          <a:xfrm>
            <a:off x="2250401" y="3165715"/>
            <a:ext cx="700819" cy="702236"/>
            <a:chOff x="2495600" y="3102417"/>
            <a:chExt cx="646764" cy="648072"/>
          </a:xfrm>
        </p:grpSpPr>
        <p:grpSp>
          <p:nvGrpSpPr>
            <p:cNvPr id="41" name="01 79"/>
            <p:cNvGrpSpPr>
              <a:grpSpLocks/>
            </p:cNvGrpSpPr>
            <p:nvPr/>
          </p:nvGrpSpPr>
          <p:grpSpPr bwMode="auto">
            <a:xfrm>
              <a:off x="2495600" y="3102417"/>
              <a:ext cx="646764" cy="648072"/>
              <a:chOff x="6379729" y="2488774"/>
              <a:chExt cx="2513016" cy="2513016"/>
            </a:xfrm>
          </p:grpSpPr>
          <p:sp>
            <p:nvSpPr>
              <p:cNvPr id="43" name="01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defTabSz="1219170" fontAlgn="base">
                  <a:spcBef>
                    <a:spcPct val="0"/>
                  </a:spcBef>
                  <a:spcAft>
                    <a:spcPct val="0"/>
                  </a:spcAft>
                  <a:defRPr/>
                </a:pPr>
                <a:endParaRPr lang="zh-CN" altLang="en-US" sz="2400" kern="0">
                  <a:solidFill>
                    <a:srgbClr val="FFFFFF"/>
                  </a:solidFill>
                  <a:latin typeface="Arial"/>
                  <a:ea typeface="宋体"/>
                </a:endParaRPr>
              </a:p>
            </p:txBody>
          </p:sp>
          <p:sp>
            <p:nvSpPr>
              <p:cNvPr id="44" name="01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1219170" eaLnBrk="1" fontAlgn="base" hangingPunct="1">
                  <a:spcBef>
                    <a:spcPct val="0"/>
                  </a:spcBef>
                  <a:spcAft>
                    <a:spcPct val="0"/>
                  </a:spcAft>
                  <a:defRPr/>
                </a:pPr>
                <a:endParaRPr lang="zh-CN" altLang="en-US" sz="2400" kern="0">
                  <a:solidFill>
                    <a:srgbClr val="FFFFFF"/>
                  </a:solidFill>
                </a:endParaRPr>
              </a:p>
            </p:txBody>
          </p:sp>
        </p:grpSp>
        <p:sp>
          <p:nvSpPr>
            <p:cNvPr id="42" name="01 80"/>
            <p:cNvSpPr/>
            <p:nvPr/>
          </p:nvSpPr>
          <p:spPr bwMode="auto">
            <a:xfrm>
              <a:off x="2631544" y="3238636"/>
              <a:ext cx="374874" cy="375634"/>
            </a:xfrm>
            <a:prstGeom prst="ellipse">
              <a:avLst/>
            </a:prstGeom>
            <a:solidFill>
              <a:srgbClr val="FFC000"/>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1219170" eaLnBrk="1" fontAlgn="base" hangingPunct="1">
                <a:spcBef>
                  <a:spcPct val="0"/>
                </a:spcBef>
                <a:spcAft>
                  <a:spcPct val="0"/>
                </a:spcAft>
                <a:defRPr/>
              </a:pPr>
              <a:endParaRPr lang="zh-CN" altLang="en-US" sz="2400" kern="0">
                <a:solidFill>
                  <a:srgbClr val="FFFFFF"/>
                </a:solidFill>
              </a:endParaRPr>
            </a:p>
          </p:txBody>
        </p:sp>
      </p:grpSp>
      <p:grpSp>
        <p:nvGrpSpPr>
          <p:cNvPr id="45" name="Group 23"/>
          <p:cNvGrpSpPr/>
          <p:nvPr/>
        </p:nvGrpSpPr>
        <p:grpSpPr>
          <a:xfrm>
            <a:off x="5026668" y="3165715"/>
            <a:ext cx="700819" cy="702236"/>
            <a:chOff x="2495600" y="3102417"/>
            <a:chExt cx="646764" cy="648072"/>
          </a:xfrm>
        </p:grpSpPr>
        <p:grpSp>
          <p:nvGrpSpPr>
            <p:cNvPr id="46" name="01 79"/>
            <p:cNvGrpSpPr>
              <a:grpSpLocks/>
            </p:cNvGrpSpPr>
            <p:nvPr/>
          </p:nvGrpSpPr>
          <p:grpSpPr bwMode="auto">
            <a:xfrm>
              <a:off x="2495600" y="3102417"/>
              <a:ext cx="646764" cy="648072"/>
              <a:chOff x="6379729" y="2488774"/>
              <a:chExt cx="2513016" cy="2513016"/>
            </a:xfrm>
          </p:grpSpPr>
          <p:sp>
            <p:nvSpPr>
              <p:cNvPr id="48" name="01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defTabSz="1219170" fontAlgn="base">
                  <a:spcBef>
                    <a:spcPct val="0"/>
                  </a:spcBef>
                  <a:spcAft>
                    <a:spcPct val="0"/>
                  </a:spcAft>
                  <a:defRPr/>
                </a:pPr>
                <a:endParaRPr lang="zh-CN" altLang="en-US" sz="2400" kern="0">
                  <a:solidFill>
                    <a:srgbClr val="FFFFFF"/>
                  </a:solidFill>
                  <a:latin typeface="Arial"/>
                  <a:ea typeface="宋体"/>
                </a:endParaRPr>
              </a:p>
            </p:txBody>
          </p:sp>
          <p:sp>
            <p:nvSpPr>
              <p:cNvPr id="49" name="01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1219170" eaLnBrk="1" fontAlgn="base" hangingPunct="1">
                  <a:spcBef>
                    <a:spcPct val="0"/>
                  </a:spcBef>
                  <a:spcAft>
                    <a:spcPct val="0"/>
                  </a:spcAft>
                  <a:defRPr/>
                </a:pPr>
                <a:endParaRPr lang="zh-CN" altLang="en-US" sz="2400" kern="0">
                  <a:solidFill>
                    <a:srgbClr val="FFFFFF"/>
                  </a:solidFill>
                </a:endParaRPr>
              </a:p>
            </p:txBody>
          </p:sp>
        </p:grpSp>
        <p:sp>
          <p:nvSpPr>
            <p:cNvPr id="47" name="01 80"/>
            <p:cNvSpPr/>
            <p:nvPr/>
          </p:nvSpPr>
          <p:spPr bwMode="auto">
            <a:xfrm>
              <a:off x="2631544" y="3238636"/>
              <a:ext cx="374874" cy="375634"/>
            </a:xfrm>
            <a:prstGeom prst="ellipse">
              <a:avLst/>
            </a:prstGeom>
            <a:solidFill>
              <a:srgbClr val="FFC000"/>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1219170" eaLnBrk="1" fontAlgn="base" hangingPunct="1">
                <a:spcBef>
                  <a:spcPct val="0"/>
                </a:spcBef>
                <a:spcAft>
                  <a:spcPct val="0"/>
                </a:spcAft>
                <a:defRPr/>
              </a:pPr>
              <a:endParaRPr lang="zh-CN" altLang="en-US" sz="2400" kern="0">
                <a:solidFill>
                  <a:srgbClr val="FFFFFF"/>
                </a:solidFill>
              </a:endParaRPr>
            </a:p>
          </p:txBody>
        </p:sp>
      </p:grpSp>
      <p:grpSp>
        <p:nvGrpSpPr>
          <p:cNvPr id="50" name="Group 28"/>
          <p:cNvGrpSpPr/>
          <p:nvPr/>
        </p:nvGrpSpPr>
        <p:grpSpPr>
          <a:xfrm>
            <a:off x="7774844" y="3153437"/>
            <a:ext cx="700819" cy="702236"/>
            <a:chOff x="2495600" y="3102417"/>
            <a:chExt cx="646764" cy="648072"/>
          </a:xfrm>
        </p:grpSpPr>
        <p:grpSp>
          <p:nvGrpSpPr>
            <p:cNvPr id="51" name="01 79"/>
            <p:cNvGrpSpPr>
              <a:grpSpLocks/>
            </p:cNvGrpSpPr>
            <p:nvPr/>
          </p:nvGrpSpPr>
          <p:grpSpPr bwMode="auto">
            <a:xfrm>
              <a:off x="2495600" y="3102417"/>
              <a:ext cx="646764" cy="648072"/>
              <a:chOff x="6379729" y="2488774"/>
              <a:chExt cx="2513016" cy="2513016"/>
            </a:xfrm>
          </p:grpSpPr>
          <p:sp>
            <p:nvSpPr>
              <p:cNvPr id="53" name="01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defTabSz="1219170" fontAlgn="base">
                  <a:spcBef>
                    <a:spcPct val="0"/>
                  </a:spcBef>
                  <a:spcAft>
                    <a:spcPct val="0"/>
                  </a:spcAft>
                  <a:defRPr/>
                </a:pPr>
                <a:endParaRPr lang="zh-CN" altLang="en-US" sz="2400" kern="0">
                  <a:solidFill>
                    <a:srgbClr val="FFFFFF"/>
                  </a:solidFill>
                  <a:latin typeface="Arial"/>
                  <a:ea typeface="宋体"/>
                </a:endParaRPr>
              </a:p>
            </p:txBody>
          </p:sp>
          <p:sp>
            <p:nvSpPr>
              <p:cNvPr id="54" name="01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1219170" eaLnBrk="1" fontAlgn="base" hangingPunct="1">
                  <a:spcBef>
                    <a:spcPct val="0"/>
                  </a:spcBef>
                  <a:spcAft>
                    <a:spcPct val="0"/>
                  </a:spcAft>
                  <a:defRPr/>
                </a:pPr>
                <a:endParaRPr lang="zh-CN" altLang="en-US" sz="2400" kern="0">
                  <a:solidFill>
                    <a:srgbClr val="FFFFFF"/>
                  </a:solidFill>
                </a:endParaRPr>
              </a:p>
            </p:txBody>
          </p:sp>
        </p:grpSp>
        <p:sp>
          <p:nvSpPr>
            <p:cNvPr id="52" name="01 80"/>
            <p:cNvSpPr/>
            <p:nvPr/>
          </p:nvSpPr>
          <p:spPr bwMode="auto">
            <a:xfrm>
              <a:off x="2631544" y="3238636"/>
              <a:ext cx="374874" cy="375634"/>
            </a:xfrm>
            <a:prstGeom prst="ellipse">
              <a:avLst/>
            </a:prstGeom>
            <a:solidFill>
              <a:srgbClr val="FFC000"/>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1219170" eaLnBrk="1" fontAlgn="base" hangingPunct="1">
                <a:spcBef>
                  <a:spcPct val="0"/>
                </a:spcBef>
                <a:spcAft>
                  <a:spcPct val="0"/>
                </a:spcAft>
                <a:defRPr/>
              </a:pPr>
              <a:endParaRPr lang="zh-CN" altLang="en-US" sz="2400" kern="0">
                <a:solidFill>
                  <a:srgbClr val="FFFFFF"/>
                </a:solidFill>
              </a:endParaRPr>
            </a:p>
          </p:txBody>
        </p:sp>
      </p:grpSp>
      <p:grpSp>
        <p:nvGrpSpPr>
          <p:cNvPr id="55" name="Group 33"/>
          <p:cNvGrpSpPr/>
          <p:nvPr/>
        </p:nvGrpSpPr>
        <p:grpSpPr>
          <a:xfrm>
            <a:off x="10487929" y="3141109"/>
            <a:ext cx="700819" cy="702236"/>
            <a:chOff x="2495600" y="3102417"/>
            <a:chExt cx="646764" cy="648072"/>
          </a:xfrm>
        </p:grpSpPr>
        <p:grpSp>
          <p:nvGrpSpPr>
            <p:cNvPr id="56" name="01 79"/>
            <p:cNvGrpSpPr>
              <a:grpSpLocks/>
            </p:cNvGrpSpPr>
            <p:nvPr/>
          </p:nvGrpSpPr>
          <p:grpSpPr bwMode="auto">
            <a:xfrm>
              <a:off x="2495600" y="3102417"/>
              <a:ext cx="646764" cy="648072"/>
              <a:chOff x="6379729" y="2488774"/>
              <a:chExt cx="2513016" cy="2513016"/>
            </a:xfrm>
          </p:grpSpPr>
          <p:sp>
            <p:nvSpPr>
              <p:cNvPr id="58" name="01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defTabSz="1219170" fontAlgn="base">
                  <a:spcBef>
                    <a:spcPct val="0"/>
                  </a:spcBef>
                  <a:spcAft>
                    <a:spcPct val="0"/>
                  </a:spcAft>
                  <a:defRPr/>
                </a:pPr>
                <a:endParaRPr lang="zh-CN" altLang="en-US" sz="2400" kern="0">
                  <a:solidFill>
                    <a:srgbClr val="FFFFFF"/>
                  </a:solidFill>
                  <a:latin typeface="Arial"/>
                  <a:ea typeface="宋体"/>
                </a:endParaRPr>
              </a:p>
            </p:txBody>
          </p:sp>
          <p:sp>
            <p:nvSpPr>
              <p:cNvPr id="59" name="01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1219170" eaLnBrk="1" fontAlgn="base" hangingPunct="1">
                  <a:spcBef>
                    <a:spcPct val="0"/>
                  </a:spcBef>
                  <a:spcAft>
                    <a:spcPct val="0"/>
                  </a:spcAft>
                  <a:defRPr/>
                </a:pPr>
                <a:endParaRPr lang="zh-CN" altLang="en-US" sz="2400" kern="0">
                  <a:solidFill>
                    <a:srgbClr val="FFFFFF"/>
                  </a:solidFill>
                </a:endParaRPr>
              </a:p>
            </p:txBody>
          </p:sp>
        </p:grpSp>
        <p:sp>
          <p:nvSpPr>
            <p:cNvPr id="57" name="01 80"/>
            <p:cNvSpPr/>
            <p:nvPr/>
          </p:nvSpPr>
          <p:spPr bwMode="auto">
            <a:xfrm>
              <a:off x="2631544" y="3238636"/>
              <a:ext cx="374874" cy="375634"/>
            </a:xfrm>
            <a:prstGeom prst="ellipse">
              <a:avLst/>
            </a:prstGeom>
            <a:solidFill>
              <a:srgbClr val="C00000"/>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1219170" eaLnBrk="1" fontAlgn="base" hangingPunct="1">
                <a:spcBef>
                  <a:spcPct val="0"/>
                </a:spcBef>
                <a:spcAft>
                  <a:spcPct val="0"/>
                </a:spcAft>
                <a:defRPr/>
              </a:pPr>
              <a:endParaRPr lang="zh-CN" altLang="en-US" sz="2400" kern="0">
                <a:solidFill>
                  <a:srgbClr val="FFFFFF"/>
                </a:solidFill>
              </a:endParaRPr>
            </a:p>
          </p:txBody>
        </p:sp>
      </p:grpSp>
      <p:grpSp>
        <p:nvGrpSpPr>
          <p:cNvPr id="60" name="01 59"/>
          <p:cNvGrpSpPr/>
          <p:nvPr/>
        </p:nvGrpSpPr>
        <p:grpSpPr>
          <a:xfrm>
            <a:off x="1700523" y="1316765"/>
            <a:ext cx="1755576" cy="1755576"/>
            <a:chOff x="467544" y="1347614"/>
            <a:chExt cx="1316682" cy="1316682"/>
          </a:xfrm>
        </p:grpSpPr>
        <p:sp>
          <p:nvSpPr>
            <p:cNvPr id="61" name="五角星 60"/>
            <p:cNvSpPr/>
            <p:nvPr/>
          </p:nvSpPr>
          <p:spPr>
            <a:xfrm>
              <a:off x="467544" y="1347614"/>
              <a:ext cx="1316682" cy="1316682"/>
            </a:xfrm>
            <a:prstGeom prst="star5">
              <a:avLst/>
            </a:prstGeom>
            <a:solidFill>
              <a:srgbClr val="C00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ysClr val="windowText" lastClr="000000"/>
                </a:solidFill>
              </a:endParaRPr>
            </a:p>
          </p:txBody>
        </p:sp>
        <p:sp>
          <p:nvSpPr>
            <p:cNvPr id="62" name="01 51"/>
            <p:cNvSpPr txBox="1"/>
            <p:nvPr/>
          </p:nvSpPr>
          <p:spPr>
            <a:xfrm>
              <a:off x="799514" y="1871328"/>
              <a:ext cx="653063" cy="346249"/>
            </a:xfrm>
            <a:prstGeom prst="rect">
              <a:avLst/>
            </a:prstGeom>
            <a:noFill/>
          </p:spPr>
          <p:txBody>
            <a:bodyPr wrap="none" rtlCol="0">
              <a:spAutoFit/>
            </a:bodyPr>
            <a:lstStyle/>
            <a:p>
              <a:r>
                <a:rPr lang="en-US" sz="2400" b="1" dirty="0">
                  <a:solidFill>
                    <a:schemeClr val="bg1"/>
                  </a:solidFill>
                  <a:cs typeface="Arial" panose="020B0604020202020204" pitchFamily="34" charset="0"/>
                </a:rPr>
                <a:t>2014</a:t>
              </a:r>
              <a:endParaRPr lang="vi-VN" sz="2400" b="1" dirty="0">
                <a:solidFill>
                  <a:schemeClr val="bg1"/>
                </a:solidFill>
                <a:cs typeface="Arial" panose="020B0604020202020204" pitchFamily="34" charset="0"/>
              </a:endParaRPr>
            </a:p>
          </p:txBody>
        </p:sp>
      </p:grpSp>
      <p:grpSp>
        <p:nvGrpSpPr>
          <p:cNvPr id="63" name="01 62"/>
          <p:cNvGrpSpPr/>
          <p:nvPr/>
        </p:nvGrpSpPr>
        <p:grpSpPr>
          <a:xfrm>
            <a:off x="4484655" y="1316765"/>
            <a:ext cx="1755576" cy="1755576"/>
            <a:chOff x="467544" y="1347614"/>
            <a:chExt cx="1316682" cy="1316682"/>
          </a:xfrm>
        </p:grpSpPr>
        <p:sp>
          <p:nvSpPr>
            <p:cNvPr id="64" name="五角星 63"/>
            <p:cNvSpPr/>
            <p:nvPr/>
          </p:nvSpPr>
          <p:spPr>
            <a:xfrm>
              <a:off x="467544" y="1347614"/>
              <a:ext cx="1316682" cy="1316682"/>
            </a:xfrm>
            <a:prstGeom prst="star5">
              <a:avLst/>
            </a:prstGeom>
            <a:solidFill>
              <a:srgbClr val="C00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ysClr val="windowText" lastClr="000000"/>
                </a:solidFill>
              </a:endParaRPr>
            </a:p>
          </p:txBody>
        </p:sp>
        <p:sp>
          <p:nvSpPr>
            <p:cNvPr id="65" name="01 51"/>
            <p:cNvSpPr txBox="1"/>
            <p:nvPr/>
          </p:nvSpPr>
          <p:spPr>
            <a:xfrm>
              <a:off x="799514" y="1871328"/>
              <a:ext cx="653063" cy="346249"/>
            </a:xfrm>
            <a:prstGeom prst="rect">
              <a:avLst/>
            </a:prstGeom>
            <a:noFill/>
          </p:spPr>
          <p:txBody>
            <a:bodyPr wrap="none" rtlCol="0">
              <a:spAutoFit/>
            </a:bodyPr>
            <a:lstStyle/>
            <a:p>
              <a:r>
                <a:rPr lang="en-US" sz="2400" b="1" dirty="0">
                  <a:solidFill>
                    <a:schemeClr val="bg1"/>
                  </a:solidFill>
                  <a:cs typeface="Arial" panose="020B0604020202020204" pitchFamily="34" charset="0"/>
                </a:rPr>
                <a:t>2015</a:t>
              </a:r>
              <a:endParaRPr lang="vi-VN" sz="2400" b="1" dirty="0">
                <a:solidFill>
                  <a:schemeClr val="bg1"/>
                </a:solidFill>
                <a:cs typeface="Arial" panose="020B0604020202020204" pitchFamily="34" charset="0"/>
              </a:endParaRPr>
            </a:p>
          </p:txBody>
        </p:sp>
      </p:grpSp>
      <p:grpSp>
        <p:nvGrpSpPr>
          <p:cNvPr id="66" name="01 65"/>
          <p:cNvGrpSpPr/>
          <p:nvPr/>
        </p:nvGrpSpPr>
        <p:grpSpPr>
          <a:xfrm>
            <a:off x="7222351" y="1316765"/>
            <a:ext cx="1755576" cy="1755576"/>
            <a:chOff x="467544" y="1347614"/>
            <a:chExt cx="1316682" cy="1316682"/>
          </a:xfrm>
        </p:grpSpPr>
        <p:sp>
          <p:nvSpPr>
            <p:cNvPr id="67" name="五角星 66"/>
            <p:cNvSpPr/>
            <p:nvPr/>
          </p:nvSpPr>
          <p:spPr>
            <a:xfrm>
              <a:off x="467544" y="1347614"/>
              <a:ext cx="1316682" cy="1316682"/>
            </a:xfrm>
            <a:prstGeom prst="star5">
              <a:avLst/>
            </a:prstGeom>
            <a:solidFill>
              <a:srgbClr val="C00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ysClr val="windowText" lastClr="000000"/>
                </a:solidFill>
              </a:endParaRPr>
            </a:p>
          </p:txBody>
        </p:sp>
        <p:sp>
          <p:nvSpPr>
            <p:cNvPr id="68" name="01 51"/>
            <p:cNvSpPr txBox="1"/>
            <p:nvPr/>
          </p:nvSpPr>
          <p:spPr>
            <a:xfrm>
              <a:off x="799514" y="1871328"/>
              <a:ext cx="653063" cy="346249"/>
            </a:xfrm>
            <a:prstGeom prst="rect">
              <a:avLst/>
            </a:prstGeom>
            <a:noFill/>
          </p:spPr>
          <p:txBody>
            <a:bodyPr wrap="none" rtlCol="0">
              <a:spAutoFit/>
            </a:bodyPr>
            <a:lstStyle/>
            <a:p>
              <a:r>
                <a:rPr lang="en-US" sz="2400" b="1" dirty="0">
                  <a:solidFill>
                    <a:schemeClr val="bg1"/>
                  </a:solidFill>
                  <a:cs typeface="Arial" panose="020B0604020202020204" pitchFamily="34" charset="0"/>
                </a:rPr>
                <a:t>2016</a:t>
              </a:r>
              <a:endParaRPr lang="vi-VN" sz="2400" b="1" dirty="0">
                <a:solidFill>
                  <a:schemeClr val="bg1"/>
                </a:solidFill>
                <a:cs typeface="Arial" panose="020B0604020202020204" pitchFamily="34" charset="0"/>
              </a:endParaRPr>
            </a:p>
          </p:txBody>
        </p:sp>
      </p:grpSp>
      <p:grpSp>
        <p:nvGrpSpPr>
          <p:cNvPr id="69" name="01 68"/>
          <p:cNvGrpSpPr/>
          <p:nvPr/>
        </p:nvGrpSpPr>
        <p:grpSpPr>
          <a:xfrm>
            <a:off x="9924095" y="1316765"/>
            <a:ext cx="1755576" cy="1755576"/>
            <a:chOff x="467544" y="1347614"/>
            <a:chExt cx="1316682" cy="1316682"/>
          </a:xfrm>
        </p:grpSpPr>
        <p:sp>
          <p:nvSpPr>
            <p:cNvPr id="70" name="五角星 69"/>
            <p:cNvSpPr/>
            <p:nvPr/>
          </p:nvSpPr>
          <p:spPr>
            <a:xfrm>
              <a:off x="467544" y="1347614"/>
              <a:ext cx="1316682" cy="1316682"/>
            </a:xfrm>
            <a:prstGeom prst="star5">
              <a:avLst/>
            </a:prstGeom>
            <a:solidFill>
              <a:srgbClr val="C00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ysClr val="windowText" lastClr="000000"/>
                </a:solidFill>
              </a:endParaRPr>
            </a:p>
          </p:txBody>
        </p:sp>
        <p:sp>
          <p:nvSpPr>
            <p:cNvPr id="71" name="01 51"/>
            <p:cNvSpPr txBox="1"/>
            <p:nvPr/>
          </p:nvSpPr>
          <p:spPr>
            <a:xfrm>
              <a:off x="799514" y="1871328"/>
              <a:ext cx="653063" cy="346249"/>
            </a:xfrm>
            <a:prstGeom prst="rect">
              <a:avLst/>
            </a:prstGeom>
            <a:noFill/>
          </p:spPr>
          <p:txBody>
            <a:bodyPr wrap="none" rtlCol="0">
              <a:spAutoFit/>
            </a:bodyPr>
            <a:lstStyle/>
            <a:p>
              <a:r>
                <a:rPr lang="en-US" sz="2400" b="1" dirty="0">
                  <a:solidFill>
                    <a:schemeClr val="bg1"/>
                  </a:solidFill>
                  <a:cs typeface="Arial" panose="020B0604020202020204" pitchFamily="34" charset="0"/>
                </a:rPr>
                <a:t>2017</a:t>
              </a:r>
              <a:endParaRPr lang="vi-VN" sz="2400" b="1" dirty="0">
                <a:solidFill>
                  <a:schemeClr val="bg1"/>
                </a:solidFill>
                <a:cs typeface="Arial" panose="020B0604020202020204" pitchFamily="34" charset="0"/>
              </a:endParaRPr>
            </a:p>
          </p:txBody>
        </p:sp>
      </p:grpSp>
      <p:grpSp>
        <p:nvGrpSpPr>
          <p:cNvPr id="72" name="01 71"/>
          <p:cNvGrpSpPr/>
          <p:nvPr/>
        </p:nvGrpSpPr>
        <p:grpSpPr>
          <a:xfrm>
            <a:off x="911424" y="4101073"/>
            <a:ext cx="3333773" cy="1284374"/>
            <a:chOff x="327136" y="4032315"/>
            <a:chExt cx="2500330" cy="963281"/>
          </a:xfrm>
        </p:grpSpPr>
        <p:sp>
          <p:nvSpPr>
            <p:cNvPr id="73" name="Text Box 40"/>
            <p:cNvSpPr txBox="1">
              <a:spLocks noChangeArrowheads="1"/>
            </p:cNvSpPr>
            <p:nvPr/>
          </p:nvSpPr>
          <p:spPr bwMode="gray">
            <a:xfrm>
              <a:off x="732508" y="4409185"/>
              <a:ext cx="1689586" cy="586411"/>
            </a:xfrm>
            <a:prstGeom prst="rect">
              <a:avLst/>
            </a:prstGeom>
            <a:noFill/>
            <a:ln w="9525">
              <a:noFill/>
              <a:miter lim="800000"/>
              <a:headEnd/>
              <a:tailEnd/>
            </a:ln>
          </p:spPr>
          <p:txBody>
            <a:bodyPr wrap="square">
              <a:spAutoFit/>
            </a:bodyPr>
            <a:lstStyle/>
            <a:p>
              <a:pPr lvl="0" algn="ctr">
                <a:lnSpc>
                  <a:spcPct val="120000"/>
                </a:lnSpc>
                <a:defRPr/>
              </a:pPr>
              <a:r>
                <a:rPr lang="zh-CN" altLang="en-US" sz="1867" kern="0" dirty="0">
                  <a:solidFill>
                    <a:srgbClr val="C00000"/>
                  </a:solidFill>
                  <a:latin typeface="微软雅黑" pitchFamily="34" charset="-122"/>
                  <a:ea typeface="微软雅黑" pitchFamily="34" charset="-122"/>
                </a:rPr>
                <a:t>单击此处输入文字</a:t>
              </a:r>
              <a:endParaRPr lang="en-US" altLang="zh-CN" sz="1867" kern="0" dirty="0">
                <a:solidFill>
                  <a:srgbClr val="C00000"/>
                </a:solidFill>
                <a:latin typeface="微软雅黑" pitchFamily="34" charset="-122"/>
                <a:ea typeface="微软雅黑" pitchFamily="34" charset="-122"/>
              </a:endParaRPr>
            </a:p>
            <a:p>
              <a:pPr lvl="0" algn="ctr">
                <a:lnSpc>
                  <a:spcPct val="120000"/>
                </a:lnSpc>
                <a:defRPr/>
              </a:pPr>
              <a:r>
                <a:rPr lang="zh-CN" altLang="en-US" sz="1867" kern="0" dirty="0">
                  <a:solidFill>
                    <a:srgbClr val="C00000"/>
                  </a:solidFill>
                  <a:latin typeface="微软雅黑" pitchFamily="34" charset="-122"/>
                  <a:ea typeface="微软雅黑" pitchFamily="34" charset="-122"/>
                </a:rPr>
                <a:t>单击此处输入文字</a:t>
              </a:r>
            </a:p>
          </p:txBody>
        </p:sp>
        <p:sp>
          <p:nvSpPr>
            <p:cNvPr id="74" name="01 11"/>
            <p:cNvSpPr>
              <a:spLocks noChangeArrowheads="1"/>
            </p:cNvSpPr>
            <p:nvPr/>
          </p:nvSpPr>
          <p:spPr bwMode="gray">
            <a:xfrm>
              <a:off x="327136" y="4032315"/>
              <a:ext cx="2500330" cy="358775"/>
            </a:xfrm>
            <a:prstGeom prst="rect">
              <a:avLst/>
            </a:prstGeom>
            <a:noFill/>
            <a:ln>
              <a:noFill/>
            </a:ln>
            <a:extLst/>
          </p:spPr>
          <p:txBody>
            <a:bodyPr lIns="0" tIns="0" rIns="0" bIns="0" anchor="ctr"/>
            <a:lstStyle/>
            <a:p>
              <a:pPr lvl="0" algn="ctr">
                <a:lnSpc>
                  <a:spcPct val="120000"/>
                </a:lnSpc>
                <a:defRPr/>
              </a:pPr>
              <a:r>
                <a:rPr lang="zh-CN" altLang="en-US" sz="2667" b="1" kern="0" dirty="0">
                  <a:solidFill>
                    <a:srgbClr val="C00000"/>
                  </a:solidFill>
                  <a:latin typeface="微软雅黑" pitchFamily="34" charset="-122"/>
                  <a:ea typeface="微软雅黑" pitchFamily="34" charset="-122"/>
                </a:rPr>
                <a:t>输入小标题</a:t>
              </a:r>
            </a:p>
          </p:txBody>
        </p:sp>
      </p:grpSp>
      <p:grpSp>
        <p:nvGrpSpPr>
          <p:cNvPr id="75" name="01 74"/>
          <p:cNvGrpSpPr/>
          <p:nvPr/>
        </p:nvGrpSpPr>
        <p:grpSpPr>
          <a:xfrm>
            <a:off x="3779038" y="4101073"/>
            <a:ext cx="3333773" cy="1284374"/>
            <a:chOff x="327136" y="4032315"/>
            <a:chExt cx="2500330" cy="963281"/>
          </a:xfrm>
        </p:grpSpPr>
        <p:sp>
          <p:nvSpPr>
            <p:cNvPr id="76" name="Text Box 40"/>
            <p:cNvSpPr txBox="1">
              <a:spLocks noChangeArrowheads="1"/>
            </p:cNvSpPr>
            <p:nvPr/>
          </p:nvSpPr>
          <p:spPr bwMode="gray">
            <a:xfrm>
              <a:off x="732508" y="4409185"/>
              <a:ext cx="1689586" cy="586411"/>
            </a:xfrm>
            <a:prstGeom prst="rect">
              <a:avLst/>
            </a:prstGeom>
            <a:noFill/>
            <a:ln w="9525">
              <a:noFill/>
              <a:miter lim="800000"/>
              <a:headEnd/>
              <a:tailEnd/>
            </a:ln>
          </p:spPr>
          <p:txBody>
            <a:bodyPr wrap="square">
              <a:spAutoFit/>
            </a:bodyPr>
            <a:lstStyle/>
            <a:p>
              <a:pPr lvl="0" algn="ctr">
                <a:lnSpc>
                  <a:spcPct val="120000"/>
                </a:lnSpc>
                <a:defRPr/>
              </a:pPr>
              <a:r>
                <a:rPr lang="zh-CN" altLang="en-US" sz="1867" kern="0" dirty="0">
                  <a:solidFill>
                    <a:srgbClr val="C00000"/>
                  </a:solidFill>
                  <a:latin typeface="微软雅黑" pitchFamily="34" charset="-122"/>
                  <a:ea typeface="微软雅黑" pitchFamily="34" charset="-122"/>
                </a:rPr>
                <a:t>单击此处输入文字</a:t>
              </a:r>
              <a:endParaRPr lang="en-US" altLang="zh-CN" sz="1867" kern="0" dirty="0">
                <a:solidFill>
                  <a:srgbClr val="C00000"/>
                </a:solidFill>
                <a:latin typeface="微软雅黑" pitchFamily="34" charset="-122"/>
                <a:ea typeface="微软雅黑" pitchFamily="34" charset="-122"/>
              </a:endParaRPr>
            </a:p>
            <a:p>
              <a:pPr lvl="0" algn="ctr">
                <a:lnSpc>
                  <a:spcPct val="120000"/>
                </a:lnSpc>
                <a:defRPr/>
              </a:pPr>
              <a:r>
                <a:rPr lang="zh-CN" altLang="en-US" sz="1867" kern="0" dirty="0">
                  <a:solidFill>
                    <a:srgbClr val="C00000"/>
                  </a:solidFill>
                  <a:latin typeface="微软雅黑" pitchFamily="34" charset="-122"/>
                  <a:ea typeface="微软雅黑" pitchFamily="34" charset="-122"/>
                </a:rPr>
                <a:t>单击此处输入文字</a:t>
              </a:r>
            </a:p>
          </p:txBody>
        </p:sp>
        <p:sp>
          <p:nvSpPr>
            <p:cNvPr id="77" name="01 11"/>
            <p:cNvSpPr>
              <a:spLocks noChangeArrowheads="1"/>
            </p:cNvSpPr>
            <p:nvPr/>
          </p:nvSpPr>
          <p:spPr bwMode="gray">
            <a:xfrm>
              <a:off x="327136" y="4032315"/>
              <a:ext cx="2500330" cy="358775"/>
            </a:xfrm>
            <a:prstGeom prst="rect">
              <a:avLst/>
            </a:prstGeom>
            <a:noFill/>
            <a:ln>
              <a:noFill/>
            </a:ln>
            <a:extLst/>
          </p:spPr>
          <p:txBody>
            <a:bodyPr lIns="0" tIns="0" rIns="0" bIns="0" anchor="ctr"/>
            <a:lstStyle/>
            <a:p>
              <a:pPr lvl="0" algn="ctr">
                <a:lnSpc>
                  <a:spcPct val="120000"/>
                </a:lnSpc>
                <a:defRPr/>
              </a:pPr>
              <a:r>
                <a:rPr lang="zh-CN" altLang="en-US" sz="2667" b="1" kern="0" dirty="0">
                  <a:solidFill>
                    <a:srgbClr val="C00000"/>
                  </a:solidFill>
                  <a:latin typeface="微软雅黑" pitchFamily="34" charset="-122"/>
                  <a:ea typeface="微软雅黑" pitchFamily="34" charset="-122"/>
                </a:rPr>
                <a:t>输入小标题</a:t>
              </a:r>
            </a:p>
          </p:txBody>
        </p:sp>
      </p:grpSp>
      <p:grpSp>
        <p:nvGrpSpPr>
          <p:cNvPr id="78" name="01 77"/>
          <p:cNvGrpSpPr/>
          <p:nvPr/>
        </p:nvGrpSpPr>
        <p:grpSpPr>
          <a:xfrm>
            <a:off x="6506643" y="4149254"/>
            <a:ext cx="3333773" cy="1284374"/>
            <a:chOff x="327136" y="4032315"/>
            <a:chExt cx="2500330" cy="963281"/>
          </a:xfrm>
        </p:grpSpPr>
        <p:sp>
          <p:nvSpPr>
            <p:cNvPr id="79" name="Text Box 40"/>
            <p:cNvSpPr txBox="1">
              <a:spLocks noChangeArrowheads="1"/>
            </p:cNvSpPr>
            <p:nvPr/>
          </p:nvSpPr>
          <p:spPr bwMode="gray">
            <a:xfrm>
              <a:off x="732508" y="4409185"/>
              <a:ext cx="1689586" cy="586411"/>
            </a:xfrm>
            <a:prstGeom prst="rect">
              <a:avLst/>
            </a:prstGeom>
            <a:noFill/>
            <a:ln w="9525">
              <a:noFill/>
              <a:miter lim="800000"/>
              <a:headEnd/>
              <a:tailEnd/>
            </a:ln>
          </p:spPr>
          <p:txBody>
            <a:bodyPr wrap="square">
              <a:spAutoFit/>
            </a:bodyPr>
            <a:lstStyle/>
            <a:p>
              <a:pPr lvl="0" algn="ctr">
                <a:lnSpc>
                  <a:spcPct val="120000"/>
                </a:lnSpc>
                <a:defRPr/>
              </a:pPr>
              <a:r>
                <a:rPr lang="zh-CN" altLang="en-US" sz="1867" kern="0" dirty="0">
                  <a:solidFill>
                    <a:srgbClr val="C00000"/>
                  </a:solidFill>
                  <a:latin typeface="微软雅黑" pitchFamily="34" charset="-122"/>
                  <a:ea typeface="微软雅黑" pitchFamily="34" charset="-122"/>
                </a:rPr>
                <a:t>单击此处输入文字</a:t>
              </a:r>
              <a:endParaRPr lang="en-US" altLang="zh-CN" sz="1867" kern="0" dirty="0">
                <a:solidFill>
                  <a:srgbClr val="C00000"/>
                </a:solidFill>
                <a:latin typeface="微软雅黑" pitchFamily="34" charset="-122"/>
                <a:ea typeface="微软雅黑" pitchFamily="34" charset="-122"/>
              </a:endParaRPr>
            </a:p>
            <a:p>
              <a:pPr lvl="0" algn="ctr">
                <a:lnSpc>
                  <a:spcPct val="120000"/>
                </a:lnSpc>
                <a:defRPr/>
              </a:pPr>
              <a:r>
                <a:rPr lang="zh-CN" altLang="en-US" sz="1867" kern="0" dirty="0">
                  <a:solidFill>
                    <a:srgbClr val="C00000"/>
                  </a:solidFill>
                  <a:latin typeface="微软雅黑" pitchFamily="34" charset="-122"/>
                  <a:ea typeface="微软雅黑" pitchFamily="34" charset="-122"/>
                </a:rPr>
                <a:t>单击此处输入文字</a:t>
              </a:r>
            </a:p>
          </p:txBody>
        </p:sp>
        <p:sp>
          <p:nvSpPr>
            <p:cNvPr id="80" name="01 11"/>
            <p:cNvSpPr>
              <a:spLocks noChangeArrowheads="1"/>
            </p:cNvSpPr>
            <p:nvPr/>
          </p:nvSpPr>
          <p:spPr bwMode="gray">
            <a:xfrm>
              <a:off x="327136" y="4032315"/>
              <a:ext cx="2500330" cy="358775"/>
            </a:xfrm>
            <a:prstGeom prst="rect">
              <a:avLst/>
            </a:prstGeom>
            <a:noFill/>
            <a:ln>
              <a:noFill/>
            </a:ln>
            <a:extLst/>
          </p:spPr>
          <p:txBody>
            <a:bodyPr lIns="0" tIns="0" rIns="0" bIns="0" anchor="ctr"/>
            <a:lstStyle/>
            <a:p>
              <a:pPr lvl="0" algn="ctr">
                <a:lnSpc>
                  <a:spcPct val="120000"/>
                </a:lnSpc>
                <a:defRPr/>
              </a:pPr>
              <a:r>
                <a:rPr lang="zh-CN" altLang="en-US" sz="2667" b="1" kern="0" dirty="0">
                  <a:solidFill>
                    <a:srgbClr val="C00000"/>
                  </a:solidFill>
                  <a:latin typeface="微软雅黑" pitchFamily="34" charset="-122"/>
                  <a:ea typeface="微软雅黑" pitchFamily="34" charset="-122"/>
                </a:rPr>
                <a:t>输入小标题</a:t>
              </a:r>
            </a:p>
          </p:txBody>
        </p:sp>
      </p:grpSp>
      <p:grpSp>
        <p:nvGrpSpPr>
          <p:cNvPr id="81" name="01 80"/>
          <p:cNvGrpSpPr/>
          <p:nvPr/>
        </p:nvGrpSpPr>
        <p:grpSpPr>
          <a:xfrm>
            <a:off x="9194942" y="4149254"/>
            <a:ext cx="3333773" cy="1284374"/>
            <a:chOff x="327136" y="4032315"/>
            <a:chExt cx="2500330" cy="963281"/>
          </a:xfrm>
        </p:grpSpPr>
        <p:sp>
          <p:nvSpPr>
            <p:cNvPr id="82" name="Text Box 40"/>
            <p:cNvSpPr txBox="1">
              <a:spLocks noChangeArrowheads="1"/>
            </p:cNvSpPr>
            <p:nvPr/>
          </p:nvSpPr>
          <p:spPr bwMode="gray">
            <a:xfrm>
              <a:off x="732508" y="4409185"/>
              <a:ext cx="1689586" cy="586411"/>
            </a:xfrm>
            <a:prstGeom prst="rect">
              <a:avLst/>
            </a:prstGeom>
            <a:noFill/>
            <a:ln w="9525">
              <a:noFill/>
              <a:miter lim="800000"/>
              <a:headEnd/>
              <a:tailEnd/>
            </a:ln>
          </p:spPr>
          <p:txBody>
            <a:bodyPr wrap="square">
              <a:spAutoFit/>
            </a:bodyPr>
            <a:lstStyle/>
            <a:p>
              <a:pPr lvl="0" algn="ctr">
                <a:lnSpc>
                  <a:spcPct val="120000"/>
                </a:lnSpc>
                <a:defRPr/>
              </a:pPr>
              <a:r>
                <a:rPr lang="zh-CN" altLang="en-US" sz="1867" kern="0" dirty="0">
                  <a:solidFill>
                    <a:srgbClr val="C00000"/>
                  </a:solidFill>
                  <a:latin typeface="微软雅黑" pitchFamily="34" charset="-122"/>
                  <a:ea typeface="微软雅黑" pitchFamily="34" charset="-122"/>
                </a:rPr>
                <a:t>单击此处输入文字</a:t>
              </a:r>
              <a:endParaRPr lang="en-US" altLang="zh-CN" sz="1867" kern="0" dirty="0">
                <a:solidFill>
                  <a:srgbClr val="C00000"/>
                </a:solidFill>
                <a:latin typeface="微软雅黑" pitchFamily="34" charset="-122"/>
                <a:ea typeface="微软雅黑" pitchFamily="34" charset="-122"/>
              </a:endParaRPr>
            </a:p>
            <a:p>
              <a:pPr lvl="0" algn="ctr">
                <a:lnSpc>
                  <a:spcPct val="120000"/>
                </a:lnSpc>
                <a:defRPr/>
              </a:pPr>
              <a:r>
                <a:rPr lang="zh-CN" altLang="en-US" sz="1867" kern="0" dirty="0">
                  <a:solidFill>
                    <a:srgbClr val="C00000"/>
                  </a:solidFill>
                  <a:latin typeface="微软雅黑" pitchFamily="34" charset="-122"/>
                  <a:ea typeface="微软雅黑" pitchFamily="34" charset="-122"/>
                </a:rPr>
                <a:t>单击此处输入文字</a:t>
              </a:r>
            </a:p>
          </p:txBody>
        </p:sp>
        <p:sp>
          <p:nvSpPr>
            <p:cNvPr id="83" name="01 11"/>
            <p:cNvSpPr>
              <a:spLocks noChangeArrowheads="1"/>
            </p:cNvSpPr>
            <p:nvPr/>
          </p:nvSpPr>
          <p:spPr bwMode="gray">
            <a:xfrm>
              <a:off x="327136" y="4032315"/>
              <a:ext cx="2500330" cy="358775"/>
            </a:xfrm>
            <a:prstGeom prst="rect">
              <a:avLst/>
            </a:prstGeom>
            <a:noFill/>
            <a:ln>
              <a:noFill/>
            </a:ln>
            <a:extLst/>
          </p:spPr>
          <p:txBody>
            <a:bodyPr lIns="0" tIns="0" rIns="0" bIns="0" anchor="ctr"/>
            <a:lstStyle/>
            <a:p>
              <a:pPr lvl="0" algn="ctr">
                <a:lnSpc>
                  <a:spcPct val="120000"/>
                </a:lnSpc>
                <a:defRPr/>
              </a:pPr>
              <a:r>
                <a:rPr lang="zh-CN" altLang="en-US" sz="2667" b="1" kern="0" dirty="0">
                  <a:solidFill>
                    <a:srgbClr val="C00000"/>
                  </a:solidFill>
                  <a:latin typeface="微软雅黑" pitchFamily="34" charset="-122"/>
                  <a:ea typeface="微软雅黑" pitchFamily="34" charset="-122"/>
                </a:rPr>
                <a:t>输入小标题</a:t>
              </a:r>
            </a:p>
          </p:txBody>
        </p:sp>
      </p:grpSp>
      <p:pic>
        <p:nvPicPr>
          <p:cNvPr id="84" name="图片 8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74256" y="2193746"/>
            <a:ext cx="3145787" cy="5075681"/>
          </a:xfrm>
          <a:prstGeom prst="rect">
            <a:avLst/>
          </a:prstGeom>
        </p:spPr>
      </p:pic>
      <p:pic>
        <p:nvPicPr>
          <p:cNvPr id="85" name="Picture 6" descr="F:\PPT\14-十八届三中全会\01\4.png"/>
          <p:cNvPicPr>
            <a:picLocks noChangeAspect="1" noChangeArrowheads="1"/>
          </p:cNvPicPr>
          <p:nvPr/>
        </p:nvPicPr>
        <p:blipFill>
          <a:blip r:embed="rId4">
            <a:extLst>
              <a:ext uri="{28A0092B-C50C-407E-A947-70E740481C1C}">
                <a14:useLocalDpi xmlns:a14="http://schemas.microsoft.com/office/drawing/2010/main" val="0"/>
              </a:ext>
            </a:extLst>
          </a:blip>
          <a:srcRect l="21938" t="68233" r="14394"/>
          <a:stretch>
            <a:fillRect/>
          </a:stretch>
        </p:blipFill>
        <p:spPr bwMode="auto">
          <a:xfrm flipH="1">
            <a:off x="0" y="3670168"/>
            <a:ext cx="12192000" cy="3215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9555073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wipe(left)">
                                      <p:cBhvr>
                                        <p:cTn id="7" dur="1100"/>
                                        <p:tgtEl>
                                          <p:spTgt spid="85"/>
                                        </p:tgtEl>
                                      </p:cBhvr>
                                    </p:animEffect>
                                  </p:childTnLst>
                                </p:cTn>
                              </p:par>
                            </p:childTnLst>
                          </p:cTn>
                        </p:par>
                        <p:par>
                          <p:cTn id="8" fill="hold">
                            <p:stCondLst>
                              <p:cond delay="1100"/>
                            </p:stCondLst>
                            <p:childTnLst>
                              <p:par>
                                <p:cTn id="9" presetID="42" presetClass="entr" presetSubtype="0" fill="hold" nodeType="afterEffect">
                                  <p:stCondLst>
                                    <p:cond delay="0"/>
                                  </p:stCondLst>
                                  <p:childTnLst>
                                    <p:set>
                                      <p:cBhvr>
                                        <p:cTn id="10" dur="1" fill="hold">
                                          <p:stCondLst>
                                            <p:cond delay="0"/>
                                          </p:stCondLst>
                                        </p:cTn>
                                        <p:tgtEl>
                                          <p:spTgt spid="84"/>
                                        </p:tgtEl>
                                        <p:attrNameLst>
                                          <p:attrName>style.visibility</p:attrName>
                                        </p:attrNameLst>
                                      </p:cBhvr>
                                      <p:to>
                                        <p:strVal val="visible"/>
                                      </p:to>
                                    </p:set>
                                    <p:animEffect transition="in" filter="fade">
                                      <p:cBhvr>
                                        <p:cTn id="11" dur="1000"/>
                                        <p:tgtEl>
                                          <p:spTgt spid="84"/>
                                        </p:tgtEl>
                                      </p:cBhvr>
                                    </p:animEffect>
                                    <p:anim calcmode="lin" valueType="num">
                                      <p:cBhvr>
                                        <p:cTn id="12" dur="1000" fill="hold"/>
                                        <p:tgtEl>
                                          <p:spTgt spid="84"/>
                                        </p:tgtEl>
                                        <p:attrNameLst>
                                          <p:attrName>ppt_x</p:attrName>
                                        </p:attrNameLst>
                                      </p:cBhvr>
                                      <p:tavLst>
                                        <p:tav tm="0">
                                          <p:val>
                                            <p:strVal val="#ppt_x"/>
                                          </p:val>
                                        </p:tav>
                                        <p:tav tm="100000">
                                          <p:val>
                                            <p:strVal val="#ppt_x"/>
                                          </p:val>
                                        </p:tav>
                                      </p:tavLst>
                                    </p:anim>
                                    <p:anim calcmode="lin" valueType="num">
                                      <p:cBhvr>
                                        <p:cTn id="13" dur="1000" fill="hold"/>
                                        <p:tgtEl>
                                          <p:spTgt spid="84"/>
                                        </p:tgtEl>
                                        <p:attrNameLst>
                                          <p:attrName>ppt_y</p:attrName>
                                        </p:attrNameLst>
                                      </p:cBhvr>
                                      <p:tavLst>
                                        <p:tav tm="0">
                                          <p:val>
                                            <p:strVal val="#ppt_y+.1"/>
                                          </p:val>
                                        </p:tav>
                                        <p:tav tm="100000">
                                          <p:val>
                                            <p:strVal val="#ppt_y"/>
                                          </p:val>
                                        </p:tav>
                                      </p:tavLst>
                                    </p:anim>
                                  </p:childTnLst>
                                </p:cTn>
                              </p:par>
                            </p:childTnLst>
                          </p:cTn>
                        </p:par>
                        <p:par>
                          <p:cTn id="14" fill="hold">
                            <p:stCondLst>
                              <p:cond delay="2100"/>
                            </p:stCondLst>
                            <p:childTnLst>
                              <p:par>
                                <p:cTn id="15" presetID="22" presetClass="entr" presetSubtype="8" fill="hold" grpId="0" nodeType="after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ipe(left)">
                                      <p:cBhvr>
                                        <p:cTn id="17" dur="6250"/>
                                        <p:tgtEl>
                                          <p:spTgt spid="39"/>
                                        </p:tgtEl>
                                      </p:cBhvr>
                                    </p:animEffect>
                                  </p:childTnLst>
                                </p:cTn>
                              </p:par>
                              <p:par>
                                <p:cTn id="18" presetID="53" presetClass="entr" presetSubtype="16" fill="hold" nodeType="withEffect">
                                  <p:stCondLst>
                                    <p:cond delay="850"/>
                                  </p:stCondLst>
                                  <p:childTnLst>
                                    <p:set>
                                      <p:cBhvr>
                                        <p:cTn id="19" dur="1" fill="hold">
                                          <p:stCondLst>
                                            <p:cond delay="0"/>
                                          </p:stCondLst>
                                        </p:cTn>
                                        <p:tgtEl>
                                          <p:spTgt spid="40"/>
                                        </p:tgtEl>
                                        <p:attrNameLst>
                                          <p:attrName>style.visibility</p:attrName>
                                        </p:attrNameLst>
                                      </p:cBhvr>
                                      <p:to>
                                        <p:strVal val="visible"/>
                                      </p:to>
                                    </p:set>
                                    <p:anim calcmode="lin" valueType="num">
                                      <p:cBhvr>
                                        <p:cTn id="20" dur="500" fill="hold"/>
                                        <p:tgtEl>
                                          <p:spTgt spid="40"/>
                                        </p:tgtEl>
                                        <p:attrNameLst>
                                          <p:attrName>ppt_w</p:attrName>
                                        </p:attrNameLst>
                                      </p:cBhvr>
                                      <p:tavLst>
                                        <p:tav tm="0">
                                          <p:val>
                                            <p:fltVal val="0"/>
                                          </p:val>
                                        </p:tav>
                                        <p:tav tm="100000">
                                          <p:val>
                                            <p:strVal val="#ppt_w"/>
                                          </p:val>
                                        </p:tav>
                                      </p:tavLst>
                                    </p:anim>
                                    <p:anim calcmode="lin" valueType="num">
                                      <p:cBhvr>
                                        <p:cTn id="21" dur="500" fill="hold"/>
                                        <p:tgtEl>
                                          <p:spTgt spid="40"/>
                                        </p:tgtEl>
                                        <p:attrNameLst>
                                          <p:attrName>ppt_h</p:attrName>
                                        </p:attrNameLst>
                                      </p:cBhvr>
                                      <p:tavLst>
                                        <p:tav tm="0">
                                          <p:val>
                                            <p:fltVal val="0"/>
                                          </p:val>
                                        </p:tav>
                                        <p:tav tm="100000">
                                          <p:val>
                                            <p:strVal val="#ppt_h"/>
                                          </p:val>
                                        </p:tav>
                                      </p:tavLst>
                                    </p:anim>
                                    <p:animEffect transition="in" filter="fade">
                                      <p:cBhvr>
                                        <p:cTn id="22" dur="500"/>
                                        <p:tgtEl>
                                          <p:spTgt spid="40"/>
                                        </p:tgtEl>
                                      </p:cBhvr>
                                    </p:animEffect>
                                  </p:childTnLst>
                                </p:cTn>
                              </p:par>
                              <p:par>
                                <p:cTn id="23" presetID="47" presetClass="entr" presetSubtype="0" fill="hold" nodeType="withEffect">
                                  <p:stCondLst>
                                    <p:cond delay="850"/>
                                  </p:stCondLst>
                                  <p:childTnLst>
                                    <p:set>
                                      <p:cBhvr>
                                        <p:cTn id="24" dur="1" fill="hold">
                                          <p:stCondLst>
                                            <p:cond delay="0"/>
                                          </p:stCondLst>
                                        </p:cTn>
                                        <p:tgtEl>
                                          <p:spTgt spid="72"/>
                                        </p:tgtEl>
                                        <p:attrNameLst>
                                          <p:attrName>style.visibility</p:attrName>
                                        </p:attrNameLst>
                                      </p:cBhvr>
                                      <p:to>
                                        <p:strVal val="visible"/>
                                      </p:to>
                                    </p:set>
                                    <p:animEffect transition="in" filter="fade">
                                      <p:cBhvr>
                                        <p:cTn id="25" dur="500"/>
                                        <p:tgtEl>
                                          <p:spTgt spid="72"/>
                                        </p:tgtEl>
                                      </p:cBhvr>
                                    </p:animEffect>
                                    <p:anim calcmode="lin" valueType="num">
                                      <p:cBhvr>
                                        <p:cTn id="26" dur="500" fill="hold"/>
                                        <p:tgtEl>
                                          <p:spTgt spid="72"/>
                                        </p:tgtEl>
                                        <p:attrNameLst>
                                          <p:attrName>ppt_x</p:attrName>
                                        </p:attrNameLst>
                                      </p:cBhvr>
                                      <p:tavLst>
                                        <p:tav tm="0">
                                          <p:val>
                                            <p:strVal val="#ppt_x"/>
                                          </p:val>
                                        </p:tav>
                                        <p:tav tm="100000">
                                          <p:val>
                                            <p:strVal val="#ppt_x"/>
                                          </p:val>
                                        </p:tav>
                                      </p:tavLst>
                                    </p:anim>
                                    <p:anim calcmode="lin" valueType="num">
                                      <p:cBhvr>
                                        <p:cTn id="27" dur="500" fill="hold"/>
                                        <p:tgtEl>
                                          <p:spTgt spid="72"/>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850"/>
                                  </p:stCondLst>
                                  <p:childTnLst>
                                    <p:set>
                                      <p:cBhvr>
                                        <p:cTn id="29" dur="1" fill="hold">
                                          <p:stCondLst>
                                            <p:cond delay="0"/>
                                          </p:stCondLst>
                                        </p:cTn>
                                        <p:tgtEl>
                                          <p:spTgt spid="60"/>
                                        </p:tgtEl>
                                        <p:attrNameLst>
                                          <p:attrName>style.visibility</p:attrName>
                                        </p:attrNameLst>
                                      </p:cBhvr>
                                      <p:to>
                                        <p:strVal val="visible"/>
                                      </p:to>
                                    </p:set>
                                    <p:animEffect transition="in" filter="fade">
                                      <p:cBhvr>
                                        <p:cTn id="30" dur="500"/>
                                        <p:tgtEl>
                                          <p:spTgt spid="60"/>
                                        </p:tgtEl>
                                      </p:cBhvr>
                                    </p:animEffect>
                                    <p:anim calcmode="lin" valueType="num">
                                      <p:cBhvr>
                                        <p:cTn id="31" dur="500" fill="hold"/>
                                        <p:tgtEl>
                                          <p:spTgt spid="60"/>
                                        </p:tgtEl>
                                        <p:attrNameLst>
                                          <p:attrName>ppt_x</p:attrName>
                                        </p:attrNameLst>
                                      </p:cBhvr>
                                      <p:tavLst>
                                        <p:tav tm="0">
                                          <p:val>
                                            <p:strVal val="#ppt_x"/>
                                          </p:val>
                                        </p:tav>
                                        <p:tav tm="100000">
                                          <p:val>
                                            <p:strVal val="#ppt_x"/>
                                          </p:val>
                                        </p:tav>
                                      </p:tavLst>
                                    </p:anim>
                                    <p:anim calcmode="lin" valueType="num">
                                      <p:cBhvr>
                                        <p:cTn id="32" dur="500" fill="hold"/>
                                        <p:tgtEl>
                                          <p:spTgt spid="60"/>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2150"/>
                                  </p:stCondLst>
                                  <p:childTnLst>
                                    <p:set>
                                      <p:cBhvr>
                                        <p:cTn id="34" dur="1" fill="hold">
                                          <p:stCondLst>
                                            <p:cond delay="0"/>
                                          </p:stCondLst>
                                        </p:cTn>
                                        <p:tgtEl>
                                          <p:spTgt spid="63"/>
                                        </p:tgtEl>
                                        <p:attrNameLst>
                                          <p:attrName>style.visibility</p:attrName>
                                        </p:attrNameLst>
                                      </p:cBhvr>
                                      <p:to>
                                        <p:strVal val="visible"/>
                                      </p:to>
                                    </p:set>
                                    <p:animEffect transition="in" filter="fade">
                                      <p:cBhvr>
                                        <p:cTn id="35" dur="500"/>
                                        <p:tgtEl>
                                          <p:spTgt spid="63"/>
                                        </p:tgtEl>
                                      </p:cBhvr>
                                    </p:animEffect>
                                    <p:anim calcmode="lin" valueType="num">
                                      <p:cBhvr>
                                        <p:cTn id="36" dur="500" fill="hold"/>
                                        <p:tgtEl>
                                          <p:spTgt spid="63"/>
                                        </p:tgtEl>
                                        <p:attrNameLst>
                                          <p:attrName>ppt_x</p:attrName>
                                        </p:attrNameLst>
                                      </p:cBhvr>
                                      <p:tavLst>
                                        <p:tav tm="0">
                                          <p:val>
                                            <p:strVal val="#ppt_x"/>
                                          </p:val>
                                        </p:tav>
                                        <p:tav tm="100000">
                                          <p:val>
                                            <p:strVal val="#ppt_x"/>
                                          </p:val>
                                        </p:tav>
                                      </p:tavLst>
                                    </p:anim>
                                    <p:anim calcmode="lin" valueType="num">
                                      <p:cBhvr>
                                        <p:cTn id="37" dur="500" fill="hold"/>
                                        <p:tgtEl>
                                          <p:spTgt spid="63"/>
                                        </p:tgtEl>
                                        <p:attrNameLst>
                                          <p:attrName>ppt_y</p:attrName>
                                        </p:attrNameLst>
                                      </p:cBhvr>
                                      <p:tavLst>
                                        <p:tav tm="0">
                                          <p:val>
                                            <p:strVal val="#ppt_y+.1"/>
                                          </p:val>
                                        </p:tav>
                                        <p:tav tm="100000">
                                          <p:val>
                                            <p:strVal val="#ppt_y"/>
                                          </p:val>
                                        </p:tav>
                                      </p:tavLst>
                                    </p:anim>
                                  </p:childTnLst>
                                </p:cTn>
                              </p:par>
                              <p:par>
                                <p:cTn id="38" presetID="53" presetClass="entr" presetSubtype="16" fill="hold" nodeType="withEffect">
                                  <p:stCondLst>
                                    <p:cond delay="2150"/>
                                  </p:stCondLst>
                                  <p:childTnLst>
                                    <p:set>
                                      <p:cBhvr>
                                        <p:cTn id="39" dur="1" fill="hold">
                                          <p:stCondLst>
                                            <p:cond delay="0"/>
                                          </p:stCondLst>
                                        </p:cTn>
                                        <p:tgtEl>
                                          <p:spTgt spid="45"/>
                                        </p:tgtEl>
                                        <p:attrNameLst>
                                          <p:attrName>style.visibility</p:attrName>
                                        </p:attrNameLst>
                                      </p:cBhvr>
                                      <p:to>
                                        <p:strVal val="visible"/>
                                      </p:to>
                                    </p:set>
                                    <p:anim calcmode="lin" valueType="num">
                                      <p:cBhvr>
                                        <p:cTn id="40" dur="500" fill="hold"/>
                                        <p:tgtEl>
                                          <p:spTgt spid="45"/>
                                        </p:tgtEl>
                                        <p:attrNameLst>
                                          <p:attrName>ppt_w</p:attrName>
                                        </p:attrNameLst>
                                      </p:cBhvr>
                                      <p:tavLst>
                                        <p:tav tm="0">
                                          <p:val>
                                            <p:fltVal val="0"/>
                                          </p:val>
                                        </p:tav>
                                        <p:tav tm="100000">
                                          <p:val>
                                            <p:strVal val="#ppt_w"/>
                                          </p:val>
                                        </p:tav>
                                      </p:tavLst>
                                    </p:anim>
                                    <p:anim calcmode="lin" valueType="num">
                                      <p:cBhvr>
                                        <p:cTn id="41" dur="500" fill="hold"/>
                                        <p:tgtEl>
                                          <p:spTgt spid="45"/>
                                        </p:tgtEl>
                                        <p:attrNameLst>
                                          <p:attrName>ppt_h</p:attrName>
                                        </p:attrNameLst>
                                      </p:cBhvr>
                                      <p:tavLst>
                                        <p:tav tm="0">
                                          <p:val>
                                            <p:fltVal val="0"/>
                                          </p:val>
                                        </p:tav>
                                        <p:tav tm="100000">
                                          <p:val>
                                            <p:strVal val="#ppt_h"/>
                                          </p:val>
                                        </p:tav>
                                      </p:tavLst>
                                    </p:anim>
                                    <p:animEffect transition="in" filter="fade">
                                      <p:cBhvr>
                                        <p:cTn id="42" dur="500"/>
                                        <p:tgtEl>
                                          <p:spTgt spid="45"/>
                                        </p:tgtEl>
                                      </p:cBhvr>
                                    </p:animEffect>
                                  </p:childTnLst>
                                </p:cTn>
                              </p:par>
                              <p:par>
                                <p:cTn id="43" presetID="47" presetClass="entr" presetSubtype="0" fill="hold" nodeType="withEffect">
                                  <p:stCondLst>
                                    <p:cond delay="2150"/>
                                  </p:stCondLst>
                                  <p:childTnLst>
                                    <p:set>
                                      <p:cBhvr>
                                        <p:cTn id="44" dur="1" fill="hold">
                                          <p:stCondLst>
                                            <p:cond delay="0"/>
                                          </p:stCondLst>
                                        </p:cTn>
                                        <p:tgtEl>
                                          <p:spTgt spid="75"/>
                                        </p:tgtEl>
                                        <p:attrNameLst>
                                          <p:attrName>style.visibility</p:attrName>
                                        </p:attrNameLst>
                                      </p:cBhvr>
                                      <p:to>
                                        <p:strVal val="visible"/>
                                      </p:to>
                                    </p:set>
                                    <p:animEffect transition="in" filter="fade">
                                      <p:cBhvr>
                                        <p:cTn id="45" dur="500"/>
                                        <p:tgtEl>
                                          <p:spTgt spid="75"/>
                                        </p:tgtEl>
                                      </p:cBhvr>
                                    </p:animEffect>
                                    <p:anim calcmode="lin" valueType="num">
                                      <p:cBhvr>
                                        <p:cTn id="46" dur="500" fill="hold"/>
                                        <p:tgtEl>
                                          <p:spTgt spid="75"/>
                                        </p:tgtEl>
                                        <p:attrNameLst>
                                          <p:attrName>ppt_x</p:attrName>
                                        </p:attrNameLst>
                                      </p:cBhvr>
                                      <p:tavLst>
                                        <p:tav tm="0">
                                          <p:val>
                                            <p:strVal val="#ppt_x"/>
                                          </p:val>
                                        </p:tav>
                                        <p:tav tm="100000">
                                          <p:val>
                                            <p:strVal val="#ppt_x"/>
                                          </p:val>
                                        </p:tav>
                                      </p:tavLst>
                                    </p:anim>
                                    <p:anim calcmode="lin" valueType="num">
                                      <p:cBhvr>
                                        <p:cTn id="47" dur="500" fill="hold"/>
                                        <p:tgtEl>
                                          <p:spTgt spid="75"/>
                                        </p:tgtEl>
                                        <p:attrNameLst>
                                          <p:attrName>ppt_y</p:attrName>
                                        </p:attrNameLst>
                                      </p:cBhvr>
                                      <p:tavLst>
                                        <p:tav tm="0">
                                          <p:val>
                                            <p:strVal val="#ppt_y-.1"/>
                                          </p:val>
                                        </p:tav>
                                        <p:tav tm="100000">
                                          <p:val>
                                            <p:strVal val="#ppt_y"/>
                                          </p:val>
                                        </p:tav>
                                      </p:tavLst>
                                    </p:anim>
                                  </p:childTnLst>
                                </p:cTn>
                              </p:par>
                              <p:par>
                                <p:cTn id="48" presetID="53" presetClass="entr" presetSubtype="16" fill="hold" nodeType="withEffect">
                                  <p:stCondLst>
                                    <p:cond delay="3650"/>
                                  </p:stCondLst>
                                  <p:childTnLst>
                                    <p:set>
                                      <p:cBhvr>
                                        <p:cTn id="49" dur="1" fill="hold">
                                          <p:stCondLst>
                                            <p:cond delay="0"/>
                                          </p:stCondLst>
                                        </p:cTn>
                                        <p:tgtEl>
                                          <p:spTgt spid="50"/>
                                        </p:tgtEl>
                                        <p:attrNameLst>
                                          <p:attrName>style.visibility</p:attrName>
                                        </p:attrNameLst>
                                      </p:cBhvr>
                                      <p:to>
                                        <p:strVal val="visible"/>
                                      </p:to>
                                    </p:set>
                                    <p:anim calcmode="lin" valueType="num">
                                      <p:cBhvr>
                                        <p:cTn id="50" dur="500" fill="hold"/>
                                        <p:tgtEl>
                                          <p:spTgt spid="50"/>
                                        </p:tgtEl>
                                        <p:attrNameLst>
                                          <p:attrName>ppt_w</p:attrName>
                                        </p:attrNameLst>
                                      </p:cBhvr>
                                      <p:tavLst>
                                        <p:tav tm="0">
                                          <p:val>
                                            <p:fltVal val="0"/>
                                          </p:val>
                                        </p:tav>
                                        <p:tav tm="100000">
                                          <p:val>
                                            <p:strVal val="#ppt_w"/>
                                          </p:val>
                                        </p:tav>
                                      </p:tavLst>
                                    </p:anim>
                                    <p:anim calcmode="lin" valueType="num">
                                      <p:cBhvr>
                                        <p:cTn id="51" dur="500" fill="hold"/>
                                        <p:tgtEl>
                                          <p:spTgt spid="50"/>
                                        </p:tgtEl>
                                        <p:attrNameLst>
                                          <p:attrName>ppt_h</p:attrName>
                                        </p:attrNameLst>
                                      </p:cBhvr>
                                      <p:tavLst>
                                        <p:tav tm="0">
                                          <p:val>
                                            <p:fltVal val="0"/>
                                          </p:val>
                                        </p:tav>
                                        <p:tav tm="100000">
                                          <p:val>
                                            <p:strVal val="#ppt_h"/>
                                          </p:val>
                                        </p:tav>
                                      </p:tavLst>
                                    </p:anim>
                                    <p:animEffect transition="in" filter="fade">
                                      <p:cBhvr>
                                        <p:cTn id="52" dur="500"/>
                                        <p:tgtEl>
                                          <p:spTgt spid="50"/>
                                        </p:tgtEl>
                                      </p:cBhvr>
                                    </p:animEffect>
                                  </p:childTnLst>
                                </p:cTn>
                              </p:par>
                              <p:par>
                                <p:cTn id="53" presetID="42" presetClass="entr" presetSubtype="0" fill="hold" nodeType="withEffect">
                                  <p:stCondLst>
                                    <p:cond delay="3650"/>
                                  </p:stCondLst>
                                  <p:childTnLst>
                                    <p:set>
                                      <p:cBhvr>
                                        <p:cTn id="54" dur="1" fill="hold">
                                          <p:stCondLst>
                                            <p:cond delay="0"/>
                                          </p:stCondLst>
                                        </p:cTn>
                                        <p:tgtEl>
                                          <p:spTgt spid="66"/>
                                        </p:tgtEl>
                                        <p:attrNameLst>
                                          <p:attrName>style.visibility</p:attrName>
                                        </p:attrNameLst>
                                      </p:cBhvr>
                                      <p:to>
                                        <p:strVal val="visible"/>
                                      </p:to>
                                    </p:set>
                                    <p:animEffect transition="in" filter="fade">
                                      <p:cBhvr>
                                        <p:cTn id="55" dur="500"/>
                                        <p:tgtEl>
                                          <p:spTgt spid="66"/>
                                        </p:tgtEl>
                                      </p:cBhvr>
                                    </p:animEffect>
                                    <p:anim calcmode="lin" valueType="num">
                                      <p:cBhvr>
                                        <p:cTn id="56" dur="500" fill="hold"/>
                                        <p:tgtEl>
                                          <p:spTgt spid="66"/>
                                        </p:tgtEl>
                                        <p:attrNameLst>
                                          <p:attrName>ppt_x</p:attrName>
                                        </p:attrNameLst>
                                      </p:cBhvr>
                                      <p:tavLst>
                                        <p:tav tm="0">
                                          <p:val>
                                            <p:strVal val="#ppt_x"/>
                                          </p:val>
                                        </p:tav>
                                        <p:tav tm="100000">
                                          <p:val>
                                            <p:strVal val="#ppt_x"/>
                                          </p:val>
                                        </p:tav>
                                      </p:tavLst>
                                    </p:anim>
                                    <p:anim calcmode="lin" valueType="num">
                                      <p:cBhvr>
                                        <p:cTn id="57" dur="500" fill="hold"/>
                                        <p:tgtEl>
                                          <p:spTgt spid="66"/>
                                        </p:tgtEl>
                                        <p:attrNameLst>
                                          <p:attrName>ppt_y</p:attrName>
                                        </p:attrNameLst>
                                      </p:cBhvr>
                                      <p:tavLst>
                                        <p:tav tm="0">
                                          <p:val>
                                            <p:strVal val="#ppt_y+.1"/>
                                          </p:val>
                                        </p:tav>
                                        <p:tav tm="100000">
                                          <p:val>
                                            <p:strVal val="#ppt_y"/>
                                          </p:val>
                                        </p:tav>
                                      </p:tavLst>
                                    </p:anim>
                                  </p:childTnLst>
                                </p:cTn>
                              </p:par>
                              <p:par>
                                <p:cTn id="58" presetID="47" presetClass="entr" presetSubtype="0" fill="hold" nodeType="withEffect">
                                  <p:stCondLst>
                                    <p:cond delay="3650"/>
                                  </p:stCondLst>
                                  <p:childTnLst>
                                    <p:set>
                                      <p:cBhvr>
                                        <p:cTn id="59" dur="1" fill="hold">
                                          <p:stCondLst>
                                            <p:cond delay="0"/>
                                          </p:stCondLst>
                                        </p:cTn>
                                        <p:tgtEl>
                                          <p:spTgt spid="78"/>
                                        </p:tgtEl>
                                        <p:attrNameLst>
                                          <p:attrName>style.visibility</p:attrName>
                                        </p:attrNameLst>
                                      </p:cBhvr>
                                      <p:to>
                                        <p:strVal val="visible"/>
                                      </p:to>
                                    </p:set>
                                    <p:animEffect transition="in" filter="fade">
                                      <p:cBhvr>
                                        <p:cTn id="60" dur="500"/>
                                        <p:tgtEl>
                                          <p:spTgt spid="78"/>
                                        </p:tgtEl>
                                      </p:cBhvr>
                                    </p:animEffect>
                                    <p:anim calcmode="lin" valueType="num">
                                      <p:cBhvr>
                                        <p:cTn id="61" dur="500" fill="hold"/>
                                        <p:tgtEl>
                                          <p:spTgt spid="78"/>
                                        </p:tgtEl>
                                        <p:attrNameLst>
                                          <p:attrName>ppt_x</p:attrName>
                                        </p:attrNameLst>
                                      </p:cBhvr>
                                      <p:tavLst>
                                        <p:tav tm="0">
                                          <p:val>
                                            <p:strVal val="#ppt_x"/>
                                          </p:val>
                                        </p:tav>
                                        <p:tav tm="100000">
                                          <p:val>
                                            <p:strVal val="#ppt_x"/>
                                          </p:val>
                                        </p:tav>
                                      </p:tavLst>
                                    </p:anim>
                                    <p:anim calcmode="lin" valueType="num">
                                      <p:cBhvr>
                                        <p:cTn id="62" dur="500" fill="hold"/>
                                        <p:tgtEl>
                                          <p:spTgt spid="78"/>
                                        </p:tgtEl>
                                        <p:attrNameLst>
                                          <p:attrName>ppt_y</p:attrName>
                                        </p:attrNameLst>
                                      </p:cBhvr>
                                      <p:tavLst>
                                        <p:tav tm="0">
                                          <p:val>
                                            <p:strVal val="#ppt_y-.1"/>
                                          </p:val>
                                        </p:tav>
                                        <p:tav tm="100000">
                                          <p:val>
                                            <p:strVal val="#ppt_y"/>
                                          </p:val>
                                        </p:tav>
                                      </p:tavLst>
                                    </p:anim>
                                  </p:childTnLst>
                                </p:cTn>
                              </p:par>
                              <p:par>
                                <p:cTn id="63" presetID="53" presetClass="entr" presetSubtype="16" fill="hold" nodeType="withEffect">
                                  <p:stCondLst>
                                    <p:cond delay="5350"/>
                                  </p:stCondLst>
                                  <p:childTnLst>
                                    <p:set>
                                      <p:cBhvr>
                                        <p:cTn id="64" dur="1" fill="hold">
                                          <p:stCondLst>
                                            <p:cond delay="0"/>
                                          </p:stCondLst>
                                        </p:cTn>
                                        <p:tgtEl>
                                          <p:spTgt spid="55"/>
                                        </p:tgtEl>
                                        <p:attrNameLst>
                                          <p:attrName>style.visibility</p:attrName>
                                        </p:attrNameLst>
                                      </p:cBhvr>
                                      <p:to>
                                        <p:strVal val="visible"/>
                                      </p:to>
                                    </p:set>
                                    <p:anim calcmode="lin" valueType="num">
                                      <p:cBhvr>
                                        <p:cTn id="65" dur="500" fill="hold"/>
                                        <p:tgtEl>
                                          <p:spTgt spid="55"/>
                                        </p:tgtEl>
                                        <p:attrNameLst>
                                          <p:attrName>ppt_w</p:attrName>
                                        </p:attrNameLst>
                                      </p:cBhvr>
                                      <p:tavLst>
                                        <p:tav tm="0">
                                          <p:val>
                                            <p:fltVal val="0"/>
                                          </p:val>
                                        </p:tav>
                                        <p:tav tm="100000">
                                          <p:val>
                                            <p:strVal val="#ppt_w"/>
                                          </p:val>
                                        </p:tav>
                                      </p:tavLst>
                                    </p:anim>
                                    <p:anim calcmode="lin" valueType="num">
                                      <p:cBhvr>
                                        <p:cTn id="66" dur="500" fill="hold"/>
                                        <p:tgtEl>
                                          <p:spTgt spid="55"/>
                                        </p:tgtEl>
                                        <p:attrNameLst>
                                          <p:attrName>ppt_h</p:attrName>
                                        </p:attrNameLst>
                                      </p:cBhvr>
                                      <p:tavLst>
                                        <p:tav tm="0">
                                          <p:val>
                                            <p:fltVal val="0"/>
                                          </p:val>
                                        </p:tav>
                                        <p:tav tm="100000">
                                          <p:val>
                                            <p:strVal val="#ppt_h"/>
                                          </p:val>
                                        </p:tav>
                                      </p:tavLst>
                                    </p:anim>
                                    <p:animEffect transition="in" filter="fade">
                                      <p:cBhvr>
                                        <p:cTn id="67" dur="500"/>
                                        <p:tgtEl>
                                          <p:spTgt spid="55"/>
                                        </p:tgtEl>
                                      </p:cBhvr>
                                    </p:animEffect>
                                  </p:childTnLst>
                                </p:cTn>
                              </p:par>
                              <p:par>
                                <p:cTn id="68" presetID="42" presetClass="entr" presetSubtype="0" fill="hold" nodeType="withEffect">
                                  <p:stCondLst>
                                    <p:cond delay="5350"/>
                                  </p:stCondLst>
                                  <p:childTnLst>
                                    <p:set>
                                      <p:cBhvr>
                                        <p:cTn id="69" dur="1" fill="hold">
                                          <p:stCondLst>
                                            <p:cond delay="0"/>
                                          </p:stCondLst>
                                        </p:cTn>
                                        <p:tgtEl>
                                          <p:spTgt spid="69"/>
                                        </p:tgtEl>
                                        <p:attrNameLst>
                                          <p:attrName>style.visibility</p:attrName>
                                        </p:attrNameLst>
                                      </p:cBhvr>
                                      <p:to>
                                        <p:strVal val="visible"/>
                                      </p:to>
                                    </p:set>
                                    <p:animEffect transition="in" filter="fade">
                                      <p:cBhvr>
                                        <p:cTn id="70" dur="500"/>
                                        <p:tgtEl>
                                          <p:spTgt spid="69"/>
                                        </p:tgtEl>
                                      </p:cBhvr>
                                    </p:animEffect>
                                    <p:anim calcmode="lin" valueType="num">
                                      <p:cBhvr>
                                        <p:cTn id="71" dur="500" fill="hold"/>
                                        <p:tgtEl>
                                          <p:spTgt spid="69"/>
                                        </p:tgtEl>
                                        <p:attrNameLst>
                                          <p:attrName>ppt_x</p:attrName>
                                        </p:attrNameLst>
                                      </p:cBhvr>
                                      <p:tavLst>
                                        <p:tav tm="0">
                                          <p:val>
                                            <p:strVal val="#ppt_x"/>
                                          </p:val>
                                        </p:tav>
                                        <p:tav tm="100000">
                                          <p:val>
                                            <p:strVal val="#ppt_x"/>
                                          </p:val>
                                        </p:tav>
                                      </p:tavLst>
                                    </p:anim>
                                    <p:anim calcmode="lin" valueType="num">
                                      <p:cBhvr>
                                        <p:cTn id="72" dur="500" fill="hold"/>
                                        <p:tgtEl>
                                          <p:spTgt spid="69"/>
                                        </p:tgtEl>
                                        <p:attrNameLst>
                                          <p:attrName>ppt_y</p:attrName>
                                        </p:attrNameLst>
                                      </p:cBhvr>
                                      <p:tavLst>
                                        <p:tav tm="0">
                                          <p:val>
                                            <p:strVal val="#ppt_y+.1"/>
                                          </p:val>
                                        </p:tav>
                                        <p:tav tm="100000">
                                          <p:val>
                                            <p:strVal val="#ppt_y"/>
                                          </p:val>
                                        </p:tav>
                                      </p:tavLst>
                                    </p:anim>
                                  </p:childTnLst>
                                </p:cTn>
                              </p:par>
                              <p:par>
                                <p:cTn id="73" presetID="47" presetClass="entr" presetSubtype="0" fill="hold" nodeType="withEffect">
                                  <p:stCondLst>
                                    <p:cond delay="5350"/>
                                  </p:stCondLst>
                                  <p:childTnLst>
                                    <p:set>
                                      <p:cBhvr>
                                        <p:cTn id="74" dur="1" fill="hold">
                                          <p:stCondLst>
                                            <p:cond delay="0"/>
                                          </p:stCondLst>
                                        </p:cTn>
                                        <p:tgtEl>
                                          <p:spTgt spid="81"/>
                                        </p:tgtEl>
                                        <p:attrNameLst>
                                          <p:attrName>style.visibility</p:attrName>
                                        </p:attrNameLst>
                                      </p:cBhvr>
                                      <p:to>
                                        <p:strVal val="visible"/>
                                      </p:to>
                                    </p:set>
                                    <p:animEffect transition="in" filter="fade">
                                      <p:cBhvr>
                                        <p:cTn id="75" dur="500"/>
                                        <p:tgtEl>
                                          <p:spTgt spid="81"/>
                                        </p:tgtEl>
                                      </p:cBhvr>
                                    </p:animEffect>
                                    <p:anim calcmode="lin" valueType="num">
                                      <p:cBhvr>
                                        <p:cTn id="76" dur="500" fill="hold"/>
                                        <p:tgtEl>
                                          <p:spTgt spid="81"/>
                                        </p:tgtEl>
                                        <p:attrNameLst>
                                          <p:attrName>ppt_x</p:attrName>
                                        </p:attrNameLst>
                                      </p:cBhvr>
                                      <p:tavLst>
                                        <p:tav tm="0">
                                          <p:val>
                                            <p:strVal val="#ppt_x"/>
                                          </p:val>
                                        </p:tav>
                                        <p:tav tm="100000">
                                          <p:val>
                                            <p:strVal val="#ppt_x"/>
                                          </p:val>
                                        </p:tav>
                                      </p:tavLst>
                                    </p:anim>
                                    <p:anim calcmode="lin" valueType="num">
                                      <p:cBhvr>
                                        <p:cTn id="77" dur="500" fill="hold"/>
                                        <p:tgtEl>
                                          <p:spTgt spid="8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01 1"/>
          <p:cNvGrpSpPr/>
          <p:nvPr/>
        </p:nvGrpSpPr>
        <p:grpSpPr>
          <a:xfrm>
            <a:off x="1103446" y="1124744"/>
            <a:ext cx="6528725" cy="5403624"/>
            <a:chOff x="555625" y="285751"/>
            <a:chExt cx="7940675" cy="6572250"/>
          </a:xfrm>
          <a:solidFill>
            <a:srgbClr val="C00000"/>
          </a:solidFill>
          <a:effectLst>
            <a:outerShdw blurRad="50800" dist="38100" dir="5400000" algn="t" rotWithShape="0">
              <a:prstClr val="black">
                <a:alpha val="40000"/>
              </a:prstClr>
            </a:outerShdw>
          </a:effectLst>
        </p:grpSpPr>
        <p:sp>
          <p:nvSpPr>
            <p:cNvPr id="3" name="01 7"/>
            <p:cNvSpPr>
              <a:spLocks/>
            </p:cNvSpPr>
            <p:nvPr/>
          </p:nvSpPr>
          <p:spPr bwMode="auto">
            <a:xfrm>
              <a:off x="5489575" y="6505576"/>
              <a:ext cx="422275" cy="352425"/>
            </a:xfrm>
            <a:custGeom>
              <a:avLst/>
              <a:gdLst>
                <a:gd name="T0" fmla="*/ 88 w 266"/>
                <a:gd name="T1" fmla="*/ 222 h 222"/>
                <a:gd name="T2" fmla="*/ 88 w 266"/>
                <a:gd name="T3" fmla="*/ 222 h 222"/>
                <a:gd name="T4" fmla="*/ 62 w 266"/>
                <a:gd name="T5" fmla="*/ 212 h 222"/>
                <a:gd name="T6" fmla="*/ 40 w 266"/>
                <a:gd name="T7" fmla="*/ 206 h 222"/>
                <a:gd name="T8" fmla="*/ 20 w 266"/>
                <a:gd name="T9" fmla="*/ 196 h 222"/>
                <a:gd name="T10" fmla="*/ 12 w 266"/>
                <a:gd name="T11" fmla="*/ 190 h 222"/>
                <a:gd name="T12" fmla="*/ 6 w 266"/>
                <a:gd name="T13" fmla="*/ 184 h 222"/>
                <a:gd name="T14" fmla="*/ 6 w 266"/>
                <a:gd name="T15" fmla="*/ 184 h 222"/>
                <a:gd name="T16" fmla="*/ 2 w 266"/>
                <a:gd name="T17" fmla="*/ 160 h 222"/>
                <a:gd name="T18" fmla="*/ 0 w 266"/>
                <a:gd name="T19" fmla="*/ 132 h 222"/>
                <a:gd name="T20" fmla="*/ 2 w 266"/>
                <a:gd name="T21" fmla="*/ 108 h 222"/>
                <a:gd name="T22" fmla="*/ 4 w 266"/>
                <a:gd name="T23" fmla="*/ 98 h 222"/>
                <a:gd name="T24" fmla="*/ 8 w 266"/>
                <a:gd name="T25" fmla="*/ 88 h 222"/>
                <a:gd name="T26" fmla="*/ 8 w 266"/>
                <a:gd name="T27" fmla="*/ 88 h 222"/>
                <a:gd name="T28" fmla="*/ 26 w 266"/>
                <a:gd name="T29" fmla="*/ 82 h 222"/>
                <a:gd name="T30" fmla="*/ 36 w 266"/>
                <a:gd name="T31" fmla="*/ 78 h 222"/>
                <a:gd name="T32" fmla="*/ 44 w 266"/>
                <a:gd name="T33" fmla="*/ 74 h 222"/>
                <a:gd name="T34" fmla="*/ 44 w 266"/>
                <a:gd name="T35" fmla="*/ 74 h 222"/>
                <a:gd name="T36" fmla="*/ 46 w 266"/>
                <a:gd name="T37" fmla="*/ 36 h 222"/>
                <a:gd name="T38" fmla="*/ 46 w 266"/>
                <a:gd name="T39" fmla="*/ 36 h 222"/>
                <a:gd name="T40" fmla="*/ 52 w 266"/>
                <a:gd name="T41" fmla="*/ 32 h 222"/>
                <a:gd name="T42" fmla="*/ 56 w 266"/>
                <a:gd name="T43" fmla="*/ 30 h 222"/>
                <a:gd name="T44" fmla="*/ 66 w 266"/>
                <a:gd name="T45" fmla="*/ 32 h 222"/>
                <a:gd name="T46" fmla="*/ 76 w 266"/>
                <a:gd name="T47" fmla="*/ 34 h 222"/>
                <a:gd name="T48" fmla="*/ 84 w 266"/>
                <a:gd name="T49" fmla="*/ 34 h 222"/>
                <a:gd name="T50" fmla="*/ 90 w 266"/>
                <a:gd name="T51" fmla="*/ 34 h 222"/>
                <a:gd name="T52" fmla="*/ 90 w 266"/>
                <a:gd name="T53" fmla="*/ 34 h 222"/>
                <a:gd name="T54" fmla="*/ 142 w 266"/>
                <a:gd name="T55" fmla="*/ 6 h 222"/>
                <a:gd name="T56" fmla="*/ 142 w 266"/>
                <a:gd name="T57" fmla="*/ 6 h 222"/>
                <a:gd name="T58" fmla="*/ 234 w 266"/>
                <a:gd name="T59" fmla="*/ 0 h 222"/>
                <a:gd name="T60" fmla="*/ 234 w 266"/>
                <a:gd name="T61" fmla="*/ 0 h 222"/>
                <a:gd name="T62" fmla="*/ 242 w 266"/>
                <a:gd name="T63" fmla="*/ 4 h 222"/>
                <a:gd name="T64" fmla="*/ 250 w 266"/>
                <a:gd name="T65" fmla="*/ 10 h 222"/>
                <a:gd name="T66" fmla="*/ 258 w 266"/>
                <a:gd name="T67" fmla="*/ 20 h 222"/>
                <a:gd name="T68" fmla="*/ 266 w 266"/>
                <a:gd name="T69" fmla="*/ 32 h 222"/>
                <a:gd name="T70" fmla="*/ 266 w 266"/>
                <a:gd name="T71" fmla="*/ 32 h 222"/>
                <a:gd name="T72" fmla="*/ 266 w 266"/>
                <a:gd name="T73" fmla="*/ 52 h 222"/>
                <a:gd name="T74" fmla="*/ 266 w 266"/>
                <a:gd name="T75" fmla="*/ 52 h 222"/>
                <a:gd name="T76" fmla="*/ 262 w 266"/>
                <a:gd name="T77" fmla="*/ 60 h 222"/>
                <a:gd name="T78" fmla="*/ 258 w 266"/>
                <a:gd name="T79" fmla="*/ 68 h 222"/>
                <a:gd name="T80" fmla="*/ 258 w 266"/>
                <a:gd name="T81" fmla="*/ 68 h 222"/>
                <a:gd name="T82" fmla="*/ 236 w 266"/>
                <a:gd name="T83" fmla="*/ 100 h 222"/>
                <a:gd name="T84" fmla="*/ 226 w 266"/>
                <a:gd name="T85" fmla="*/ 116 h 222"/>
                <a:gd name="T86" fmla="*/ 218 w 266"/>
                <a:gd name="T87" fmla="*/ 134 h 222"/>
                <a:gd name="T88" fmla="*/ 218 w 266"/>
                <a:gd name="T89" fmla="*/ 134 h 222"/>
                <a:gd name="T90" fmla="*/ 212 w 266"/>
                <a:gd name="T91" fmla="*/ 148 h 222"/>
                <a:gd name="T92" fmla="*/ 208 w 266"/>
                <a:gd name="T93" fmla="*/ 158 h 222"/>
                <a:gd name="T94" fmla="*/ 202 w 266"/>
                <a:gd name="T95" fmla="*/ 166 h 222"/>
                <a:gd name="T96" fmla="*/ 202 w 266"/>
                <a:gd name="T97" fmla="*/ 166 h 222"/>
                <a:gd name="T98" fmla="*/ 178 w 266"/>
                <a:gd name="T99" fmla="*/ 178 h 222"/>
                <a:gd name="T100" fmla="*/ 156 w 266"/>
                <a:gd name="T101" fmla="*/ 192 h 222"/>
                <a:gd name="T102" fmla="*/ 116 w 266"/>
                <a:gd name="T103" fmla="*/ 218 h 222"/>
                <a:gd name="T104" fmla="*/ 116 w 266"/>
                <a:gd name="T105" fmla="*/ 218 h 222"/>
                <a:gd name="T106" fmla="*/ 88 w 266"/>
                <a:gd name="T107" fmla="*/ 222 h 222"/>
                <a:gd name="T108" fmla="*/ 88 w 266"/>
                <a:gd name="T109" fmla="*/ 222 h 22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66" h="222">
                  <a:moveTo>
                    <a:pt x="88" y="222"/>
                  </a:moveTo>
                  <a:lnTo>
                    <a:pt x="88" y="222"/>
                  </a:lnTo>
                  <a:lnTo>
                    <a:pt x="62" y="212"/>
                  </a:lnTo>
                  <a:lnTo>
                    <a:pt x="40" y="206"/>
                  </a:lnTo>
                  <a:lnTo>
                    <a:pt x="20" y="196"/>
                  </a:lnTo>
                  <a:lnTo>
                    <a:pt x="12" y="190"/>
                  </a:lnTo>
                  <a:lnTo>
                    <a:pt x="6" y="184"/>
                  </a:lnTo>
                  <a:lnTo>
                    <a:pt x="2" y="160"/>
                  </a:lnTo>
                  <a:lnTo>
                    <a:pt x="0" y="132"/>
                  </a:lnTo>
                  <a:lnTo>
                    <a:pt x="2" y="108"/>
                  </a:lnTo>
                  <a:lnTo>
                    <a:pt x="4" y="98"/>
                  </a:lnTo>
                  <a:lnTo>
                    <a:pt x="8" y="88"/>
                  </a:lnTo>
                  <a:lnTo>
                    <a:pt x="26" y="82"/>
                  </a:lnTo>
                  <a:lnTo>
                    <a:pt x="36" y="78"/>
                  </a:lnTo>
                  <a:lnTo>
                    <a:pt x="44" y="74"/>
                  </a:lnTo>
                  <a:lnTo>
                    <a:pt x="46" y="36"/>
                  </a:lnTo>
                  <a:lnTo>
                    <a:pt x="52" y="32"/>
                  </a:lnTo>
                  <a:lnTo>
                    <a:pt x="56" y="30"/>
                  </a:lnTo>
                  <a:lnTo>
                    <a:pt x="66" y="32"/>
                  </a:lnTo>
                  <a:lnTo>
                    <a:pt x="76" y="34"/>
                  </a:lnTo>
                  <a:lnTo>
                    <a:pt x="84" y="34"/>
                  </a:lnTo>
                  <a:lnTo>
                    <a:pt x="90" y="34"/>
                  </a:lnTo>
                  <a:lnTo>
                    <a:pt x="142" y="6"/>
                  </a:lnTo>
                  <a:lnTo>
                    <a:pt x="234" y="0"/>
                  </a:lnTo>
                  <a:lnTo>
                    <a:pt x="242" y="4"/>
                  </a:lnTo>
                  <a:lnTo>
                    <a:pt x="250" y="10"/>
                  </a:lnTo>
                  <a:lnTo>
                    <a:pt x="258" y="20"/>
                  </a:lnTo>
                  <a:lnTo>
                    <a:pt x="266" y="32"/>
                  </a:lnTo>
                  <a:lnTo>
                    <a:pt x="266" y="52"/>
                  </a:lnTo>
                  <a:lnTo>
                    <a:pt x="262" y="60"/>
                  </a:lnTo>
                  <a:lnTo>
                    <a:pt x="258" y="68"/>
                  </a:lnTo>
                  <a:lnTo>
                    <a:pt x="236" y="100"/>
                  </a:lnTo>
                  <a:lnTo>
                    <a:pt x="226" y="116"/>
                  </a:lnTo>
                  <a:lnTo>
                    <a:pt x="218" y="134"/>
                  </a:lnTo>
                  <a:lnTo>
                    <a:pt x="212" y="148"/>
                  </a:lnTo>
                  <a:lnTo>
                    <a:pt x="208" y="158"/>
                  </a:lnTo>
                  <a:lnTo>
                    <a:pt x="202" y="166"/>
                  </a:lnTo>
                  <a:lnTo>
                    <a:pt x="178" y="178"/>
                  </a:lnTo>
                  <a:lnTo>
                    <a:pt x="156" y="192"/>
                  </a:lnTo>
                  <a:lnTo>
                    <a:pt x="116" y="218"/>
                  </a:lnTo>
                  <a:lnTo>
                    <a:pt x="88" y="222"/>
                  </a:lnTo>
                  <a:close/>
                </a:path>
              </a:pathLst>
            </a:custGeom>
            <a:grpFill/>
            <a:ln w="9525">
              <a:solidFill>
                <a:schemeClr val="bg1"/>
              </a:solidFill>
              <a:round/>
              <a:headEnd/>
              <a:tailEnd/>
            </a:ln>
            <a:extLst/>
          </p:spPr>
          <p:txBody>
            <a:bodyPr/>
            <a:lstStyle/>
            <a:p>
              <a:pPr defTabSz="121917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4" name="01 8"/>
            <p:cNvSpPr>
              <a:spLocks/>
            </p:cNvSpPr>
            <p:nvPr/>
          </p:nvSpPr>
          <p:spPr bwMode="auto">
            <a:xfrm>
              <a:off x="5508625" y="6521451"/>
              <a:ext cx="387350" cy="320675"/>
            </a:xfrm>
            <a:custGeom>
              <a:avLst/>
              <a:gdLst>
                <a:gd name="T0" fmla="*/ 82 w 244"/>
                <a:gd name="T1" fmla="*/ 202 h 202"/>
                <a:gd name="T2" fmla="*/ 82 w 244"/>
                <a:gd name="T3" fmla="*/ 202 h 202"/>
                <a:gd name="T4" fmla="*/ 22 w 244"/>
                <a:gd name="T5" fmla="*/ 182 h 202"/>
                <a:gd name="T6" fmla="*/ 22 w 244"/>
                <a:gd name="T7" fmla="*/ 182 h 202"/>
                <a:gd name="T8" fmla="*/ 12 w 244"/>
                <a:gd name="T9" fmla="*/ 174 h 202"/>
                <a:gd name="T10" fmla="*/ 6 w 244"/>
                <a:gd name="T11" fmla="*/ 166 h 202"/>
                <a:gd name="T12" fmla="*/ 0 w 244"/>
                <a:gd name="T13" fmla="*/ 158 h 202"/>
                <a:gd name="T14" fmla="*/ 0 w 244"/>
                <a:gd name="T15" fmla="*/ 150 h 202"/>
                <a:gd name="T16" fmla="*/ 0 w 244"/>
                <a:gd name="T17" fmla="*/ 132 h 202"/>
                <a:gd name="T18" fmla="*/ 0 w 244"/>
                <a:gd name="T19" fmla="*/ 114 h 202"/>
                <a:gd name="T20" fmla="*/ 0 w 244"/>
                <a:gd name="T21" fmla="*/ 114 h 202"/>
                <a:gd name="T22" fmla="*/ 2 w 244"/>
                <a:gd name="T23" fmla="*/ 94 h 202"/>
                <a:gd name="T24" fmla="*/ 4 w 244"/>
                <a:gd name="T25" fmla="*/ 90 h 202"/>
                <a:gd name="T26" fmla="*/ 6 w 244"/>
                <a:gd name="T27" fmla="*/ 86 h 202"/>
                <a:gd name="T28" fmla="*/ 8 w 244"/>
                <a:gd name="T29" fmla="*/ 84 h 202"/>
                <a:gd name="T30" fmla="*/ 14 w 244"/>
                <a:gd name="T31" fmla="*/ 82 h 202"/>
                <a:gd name="T32" fmla="*/ 30 w 244"/>
                <a:gd name="T33" fmla="*/ 78 h 202"/>
                <a:gd name="T34" fmla="*/ 30 w 244"/>
                <a:gd name="T35" fmla="*/ 78 h 202"/>
                <a:gd name="T36" fmla="*/ 42 w 244"/>
                <a:gd name="T37" fmla="*/ 68 h 202"/>
                <a:gd name="T38" fmla="*/ 42 w 244"/>
                <a:gd name="T39" fmla="*/ 68 h 202"/>
                <a:gd name="T40" fmla="*/ 44 w 244"/>
                <a:gd name="T41" fmla="*/ 32 h 202"/>
                <a:gd name="T42" fmla="*/ 44 w 244"/>
                <a:gd name="T43" fmla="*/ 32 h 202"/>
                <a:gd name="T44" fmla="*/ 48 w 244"/>
                <a:gd name="T45" fmla="*/ 30 h 202"/>
                <a:gd name="T46" fmla="*/ 48 w 244"/>
                <a:gd name="T47" fmla="*/ 30 h 202"/>
                <a:gd name="T48" fmla="*/ 64 w 244"/>
                <a:gd name="T49" fmla="*/ 34 h 202"/>
                <a:gd name="T50" fmla="*/ 74 w 244"/>
                <a:gd name="T51" fmla="*/ 34 h 202"/>
                <a:gd name="T52" fmla="*/ 84 w 244"/>
                <a:gd name="T53" fmla="*/ 34 h 202"/>
                <a:gd name="T54" fmla="*/ 84 w 244"/>
                <a:gd name="T55" fmla="*/ 34 h 202"/>
                <a:gd name="T56" fmla="*/ 134 w 244"/>
                <a:gd name="T57" fmla="*/ 6 h 202"/>
                <a:gd name="T58" fmla="*/ 134 w 244"/>
                <a:gd name="T59" fmla="*/ 6 h 202"/>
                <a:gd name="T60" fmla="*/ 218 w 244"/>
                <a:gd name="T61" fmla="*/ 0 h 202"/>
                <a:gd name="T62" fmla="*/ 218 w 244"/>
                <a:gd name="T63" fmla="*/ 0 h 202"/>
                <a:gd name="T64" fmla="*/ 224 w 244"/>
                <a:gd name="T65" fmla="*/ 4 h 202"/>
                <a:gd name="T66" fmla="*/ 234 w 244"/>
                <a:gd name="T67" fmla="*/ 12 h 202"/>
                <a:gd name="T68" fmla="*/ 238 w 244"/>
                <a:gd name="T69" fmla="*/ 16 h 202"/>
                <a:gd name="T70" fmla="*/ 240 w 244"/>
                <a:gd name="T71" fmla="*/ 22 h 202"/>
                <a:gd name="T72" fmla="*/ 244 w 244"/>
                <a:gd name="T73" fmla="*/ 28 h 202"/>
                <a:gd name="T74" fmla="*/ 244 w 244"/>
                <a:gd name="T75" fmla="*/ 36 h 202"/>
                <a:gd name="T76" fmla="*/ 244 w 244"/>
                <a:gd name="T77" fmla="*/ 36 h 202"/>
                <a:gd name="T78" fmla="*/ 232 w 244"/>
                <a:gd name="T79" fmla="*/ 56 h 202"/>
                <a:gd name="T80" fmla="*/ 224 w 244"/>
                <a:gd name="T81" fmla="*/ 66 h 202"/>
                <a:gd name="T82" fmla="*/ 216 w 244"/>
                <a:gd name="T83" fmla="*/ 74 h 202"/>
                <a:gd name="T84" fmla="*/ 216 w 244"/>
                <a:gd name="T85" fmla="*/ 74 h 202"/>
                <a:gd name="T86" fmla="*/ 210 w 244"/>
                <a:gd name="T87" fmla="*/ 90 h 202"/>
                <a:gd name="T88" fmla="*/ 202 w 244"/>
                <a:gd name="T89" fmla="*/ 106 h 202"/>
                <a:gd name="T90" fmla="*/ 194 w 244"/>
                <a:gd name="T91" fmla="*/ 122 h 202"/>
                <a:gd name="T92" fmla="*/ 188 w 244"/>
                <a:gd name="T93" fmla="*/ 142 h 202"/>
                <a:gd name="T94" fmla="*/ 188 w 244"/>
                <a:gd name="T95" fmla="*/ 142 h 202"/>
                <a:gd name="T96" fmla="*/ 98 w 244"/>
                <a:gd name="T97" fmla="*/ 198 h 202"/>
                <a:gd name="T98" fmla="*/ 98 w 244"/>
                <a:gd name="T99" fmla="*/ 198 h 202"/>
                <a:gd name="T100" fmla="*/ 90 w 244"/>
                <a:gd name="T101" fmla="*/ 200 h 202"/>
                <a:gd name="T102" fmla="*/ 82 w 244"/>
                <a:gd name="T103" fmla="*/ 202 h 202"/>
                <a:gd name="T104" fmla="*/ 82 w 244"/>
                <a:gd name="T105" fmla="*/ 202 h 20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44" h="202">
                  <a:moveTo>
                    <a:pt x="82" y="202"/>
                  </a:moveTo>
                  <a:lnTo>
                    <a:pt x="82" y="202"/>
                  </a:lnTo>
                  <a:lnTo>
                    <a:pt x="22" y="182"/>
                  </a:lnTo>
                  <a:lnTo>
                    <a:pt x="12" y="174"/>
                  </a:lnTo>
                  <a:lnTo>
                    <a:pt x="6" y="166"/>
                  </a:lnTo>
                  <a:lnTo>
                    <a:pt x="0" y="158"/>
                  </a:lnTo>
                  <a:lnTo>
                    <a:pt x="0" y="150"/>
                  </a:lnTo>
                  <a:lnTo>
                    <a:pt x="0" y="132"/>
                  </a:lnTo>
                  <a:lnTo>
                    <a:pt x="0" y="114"/>
                  </a:lnTo>
                  <a:lnTo>
                    <a:pt x="2" y="94"/>
                  </a:lnTo>
                  <a:lnTo>
                    <a:pt x="4" y="90"/>
                  </a:lnTo>
                  <a:lnTo>
                    <a:pt x="6" y="86"/>
                  </a:lnTo>
                  <a:lnTo>
                    <a:pt x="8" y="84"/>
                  </a:lnTo>
                  <a:lnTo>
                    <a:pt x="14" y="82"/>
                  </a:lnTo>
                  <a:lnTo>
                    <a:pt x="30" y="78"/>
                  </a:lnTo>
                  <a:lnTo>
                    <a:pt x="42" y="68"/>
                  </a:lnTo>
                  <a:lnTo>
                    <a:pt x="44" y="32"/>
                  </a:lnTo>
                  <a:lnTo>
                    <a:pt x="48" y="30"/>
                  </a:lnTo>
                  <a:lnTo>
                    <a:pt x="64" y="34"/>
                  </a:lnTo>
                  <a:lnTo>
                    <a:pt x="74" y="34"/>
                  </a:lnTo>
                  <a:lnTo>
                    <a:pt x="84" y="34"/>
                  </a:lnTo>
                  <a:lnTo>
                    <a:pt x="134" y="6"/>
                  </a:lnTo>
                  <a:lnTo>
                    <a:pt x="218" y="0"/>
                  </a:lnTo>
                  <a:lnTo>
                    <a:pt x="224" y="4"/>
                  </a:lnTo>
                  <a:lnTo>
                    <a:pt x="234" y="12"/>
                  </a:lnTo>
                  <a:lnTo>
                    <a:pt x="238" y="16"/>
                  </a:lnTo>
                  <a:lnTo>
                    <a:pt x="240" y="22"/>
                  </a:lnTo>
                  <a:lnTo>
                    <a:pt x="244" y="28"/>
                  </a:lnTo>
                  <a:lnTo>
                    <a:pt x="244" y="36"/>
                  </a:lnTo>
                  <a:lnTo>
                    <a:pt x="232" y="56"/>
                  </a:lnTo>
                  <a:lnTo>
                    <a:pt x="224" y="66"/>
                  </a:lnTo>
                  <a:lnTo>
                    <a:pt x="216" y="74"/>
                  </a:lnTo>
                  <a:lnTo>
                    <a:pt x="210" y="90"/>
                  </a:lnTo>
                  <a:lnTo>
                    <a:pt x="202" y="106"/>
                  </a:lnTo>
                  <a:lnTo>
                    <a:pt x="194" y="122"/>
                  </a:lnTo>
                  <a:lnTo>
                    <a:pt x="188" y="142"/>
                  </a:lnTo>
                  <a:lnTo>
                    <a:pt x="98" y="198"/>
                  </a:lnTo>
                  <a:lnTo>
                    <a:pt x="90" y="200"/>
                  </a:lnTo>
                  <a:lnTo>
                    <a:pt x="82" y="202"/>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5" name="01 10"/>
            <p:cNvSpPr>
              <a:spLocks/>
            </p:cNvSpPr>
            <p:nvPr/>
          </p:nvSpPr>
          <p:spPr bwMode="auto">
            <a:xfrm>
              <a:off x="5661025" y="5511801"/>
              <a:ext cx="1244600" cy="955675"/>
            </a:xfrm>
            <a:custGeom>
              <a:avLst/>
              <a:gdLst>
                <a:gd name="T0" fmla="*/ 40 w 784"/>
                <a:gd name="T1" fmla="*/ 590 h 602"/>
                <a:gd name="T2" fmla="*/ 0 w 784"/>
                <a:gd name="T3" fmla="*/ 520 h 602"/>
                <a:gd name="T4" fmla="*/ 8 w 784"/>
                <a:gd name="T5" fmla="*/ 486 h 602"/>
                <a:gd name="T6" fmla="*/ 26 w 784"/>
                <a:gd name="T7" fmla="*/ 440 h 602"/>
                <a:gd name="T8" fmla="*/ 66 w 784"/>
                <a:gd name="T9" fmla="*/ 396 h 602"/>
                <a:gd name="T10" fmla="*/ 124 w 784"/>
                <a:gd name="T11" fmla="*/ 342 h 602"/>
                <a:gd name="T12" fmla="*/ 184 w 784"/>
                <a:gd name="T13" fmla="*/ 276 h 602"/>
                <a:gd name="T14" fmla="*/ 214 w 784"/>
                <a:gd name="T15" fmla="*/ 230 h 602"/>
                <a:gd name="T16" fmla="*/ 218 w 784"/>
                <a:gd name="T17" fmla="*/ 196 h 602"/>
                <a:gd name="T18" fmla="*/ 248 w 784"/>
                <a:gd name="T19" fmla="*/ 164 h 602"/>
                <a:gd name="T20" fmla="*/ 254 w 784"/>
                <a:gd name="T21" fmla="*/ 96 h 602"/>
                <a:gd name="T22" fmla="*/ 264 w 784"/>
                <a:gd name="T23" fmla="*/ 60 h 602"/>
                <a:gd name="T24" fmla="*/ 298 w 784"/>
                <a:gd name="T25" fmla="*/ 36 h 602"/>
                <a:gd name="T26" fmla="*/ 352 w 784"/>
                <a:gd name="T27" fmla="*/ 68 h 602"/>
                <a:gd name="T28" fmla="*/ 360 w 784"/>
                <a:gd name="T29" fmla="*/ 32 h 602"/>
                <a:gd name="T30" fmla="*/ 346 w 784"/>
                <a:gd name="T31" fmla="*/ 8 h 602"/>
                <a:gd name="T32" fmla="*/ 454 w 784"/>
                <a:gd name="T33" fmla="*/ 10 h 602"/>
                <a:gd name="T34" fmla="*/ 506 w 784"/>
                <a:gd name="T35" fmla="*/ 0 h 602"/>
                <a:gd name="T36" fmla="*/ 518 w 784"/>
                <a:gd name="T37" fmla="*/ 20 h 602"/>
                <a:gd name="T38" fmla="*/ 478 w 784"/>
                <a:gd name="T39" fmla="*/ 82 h 602"/>
                <a:gd name="T40" fmla="*/ 500 w 784"/>
                <a:gd name="T41" fmla="*/ 96 h 602"/>
                <a:gd name="T42" fmla="*/ 580 w 784"/>
                <a:gd name="T43" fmla="*/ 72 h 602"/>
                <a:gd name="T44" fmla="*/ 612 w 784"/>
                <a:gd name="T45" fmla="*/ 84 h 602"/>
                <a:gd name="T46" fmla="*/ 668 w 784"/>
                <a:gd name="T47" fmla="*/ 58 h 602"/>
                <a:gd name="T48" fmla="*/ 710 w 784"/>
                <a:gd name="T49" fmla="*/ 56 h 602"/>
                <a:gd name="T50" fmla="*/ 784 w 784"/>
                <a:gd name="T51" fmla="*/ 152 h 602"/>
                <a:gd name="T52" fmla="*/ 752 w 784"/>
                <a:gd name="T53" fmla="*/ 174 h 602"/>
                <a:gd name="T54" fmla="*/ 728 w 784"/>
                <a:gd name="T55" fmla="*/ 196 h 602"/>
                <a:gd name="T56" fmla="*/ 728 w 784"/>
                <a:gd name="T57" fmla="*/ 224 h 602"/>
                <a:gd name="T58" fmla="*/ 704 w 784"/>
                <a:gd name="T59" fmla="*/ 242 h 602"/>
                <a:gd name="T60" fmla="*/ 634 w 784"/>
                <a:gd name="T61" fmla="*/ 282 h 602"/>
                <a:gd name="T62" fmla="*/ 606 w 784"/>
                <a:gd name="T63" fmla="*/ 296 h 602"/>
                <a:gd name="T64" fmla="*/ 582 w 784"/>
                <a:gd name="T65" fmla="*/ 288 h 602"/>
                <a:gd name="T66" fmla="*/ 556 w 784"/>
                <a:gd name="T67" fmla="*/ 304 h 602"/>
                <a:gd name="T68" fmla="*/ 544 w 784"/>
                <a:gd name="T69" fmla="*/ 292 h 602"/>
                <a:gd name="T70" fmla="*/ 526 w 784"/>
                <a:gd name="T71" fmla="*/ 294 h 602"/>
                <a:gd name="T72" fmla="*/ 516 w 784"/>
                <a:gd name="T73" fmla="*/ 326 h 602"/>
                <a:gd name="T74" fmla="*/ 498 w 784"/>
                <a:gd name="T75" fmla="*/ 338 h 602"/>
                <a:gd name="T76" fmla="*/ 478 w 784"/>
                <a:gd name="T77" fmla="*/ 342 h 602"/>
                <a:gd name="T78" fmla="*/ 468 w 784"/>
                <a:gd name="T79" fmla="*/ 326 h 602"/>
                <a:gd name="T80" fmla="*/ 436 w 784"/>
                <a:gd name="T81" fmla="*/ 302 h 602"/>
                <a:gd name="T82" fmla="*/ 408 w 784"/>
                <a:gd name="T83" fmla="*/ 330 h 602"/>
                <a:gd name="T84" fmla="*/ 374 w 784"/>
                <a:gd name="T85" fmla="*/ 368 h 602"/>
                <a:gd name="T86" fmla="*/ 350 w 784"/>
                <a:gd name="T87" fmla="*/ 394 h 602"/>
                <a:gd name="T88" fmla="*/ 306 w 784"/>
                <a:gd name="T89" fmla="*/ 418 h 602"/>
                <a:gd name="T90" fmla="*/ 270 w 784"/>
                <a:gd name="T91" fmla="*/ 422 h 602"/>
                <a:gd name="T92" fmla="*/ 256 w 784"/>
                <a:gd name="T93" fmla="*/ 438 h 602"/>
                <a:gd name="T94" fmla="*/ 218 w 784"/>
                <a:gd name="T95" fmla="*/ 432 h 602"/>
                <a:gd name="T96" fmla="*/ 140 w 784"/>
                <a:gd name="T97" fmla="*/ 462 h 602"/>
                <a:gd name="T98" fmla="*/ 92 w 784"/>
                <a:gd name="T99" fmla="*/ 474 h 602"/>
                <a:gd name="T100" fmla="*/ 76 w 784"/>
                <a:gd name="T101" fmla="*/ 510 h 602"/>
                <a:gd name="T102" fmla="*/ 52 w 784"/>
                <a:gd name="T103" fmla="*/ 542 h 602"/>
                <a:gd name="T104" fmla="*/ 78 w 784"/>
                <a:gd name="T105" fmla="*/ 566 h 602"/>
                <a:gd name="T106" fmla="*/ 86 w 784"/>
                <a:gd name="T107" fmla="*/ 590 h 602"/>
                <a:gd name="T108" fmla="*/ 54 w 784"/>
                <a:gd name="T109" fmla="*/ 602 h 6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84" h="602">
                  <a:moveTo>
                    <a:pt x="54" y="602"/>
                  </a:moveTo>
                  <a:lnTo>
                    <a:pt x="54" y="602"/>
                  </a:lnTo>
                  <a:lnTo>
                    <a:pt x="46" y="596"/>
                  </a:lnTo>
                  <a:lnTo>
                    <a:pt x="40" y="590"/>
                  </a:lnTo>
                  <a:lnTo>
                    <a:pt x="34" y="580"/>
                  </a:lnTo>
                  <a:lnTo>
                    <a:pt x="28" y="558"/>
                  </a:lnTo>
                  <a:lnTo>
                    <a:pt x="0" y="520"/>
                  </a:lnTo>
                  <a:lnTo>
                    <a:pt x="0" y="502"/>
                  </a:lnTo>
                  <a:lnTo>
                    <a:pt x="2" y="492"/>
                  </a:lnTo>
                  <a:lnTo>
                    <a:pt x="8" y="486"/>
                  </a:lnTo>
                  <a:lnTo>
                    <a:pt x="18" y="478"/>
                  </a:lnTo>
                  <a:lnTo>
                    <a:pt x="22" y="450"/>
                  </a:lnTo>
                  <a:lnTo>
                    <a:pt x="26" y="440"/>
                  </a:lnTo>
                  <a:lnTo>
                    <a:pt x="30" y="430"/>
                  </a:lnTo>
                  <a:lnTo>
                    <a:pt x="36" y="422"/>
                  </a:lnTo>
                  <a:lnTo>
                    <a:pt x="44" y="414"/>
                  </a:lnTo>
                  <a:lnTo>
                    <a:pt x="66" y="396"/>
                  </a:lnTo>
                  <a:lnTo>
                    <a:pt x="94" y="366"/>
                  </a:lnTo>
                  <a:lnTo>
                    <a:pt x="108" y="354"/>
                  </a:lnTo>
                  <a:lnTo>
                    <a:pt x="124" y="342"/>
                  </a:lnTo>
                  <a:lnTo>
                    <a:pt x="154" y="306"/>
                  </a:lnTo>
                  <a:lnTo>
                    <a:pt x="184" y="276"/>
                  </a:lnTo>
                  <a:lnTo>
                    <a:pt x="196" y="266"/>
                  </a:lnTo>
                  <a:lnTo>
                    <a:pt x="204" y="256"/>
                  </a:lnTo>
                  <a:lnTo>
                    <a:pt x="210" y="244"/>
                  </a:lnTo>
                  <a:lnTo>
                    <a:pt x="214" y="230"/>
                  </a:lnTo>
                  <a:lnTo>
                    <a:pt x="214" y="214"/>
                  </a:lnTo>
                  <a:lnTo>
                    <a:pt x="216" y="204"/>
                  </a:lnTo>
                  <a:lnTo>
                    <a:pt x="218" y="196"/>
                  </a:lnTo>
                  <a:lnTo>
                    <a:pt x="222" y="190"/>
                  </a:lnTo>
                  <a:lnTo>
                    <a:pt x="232" y="180"/>
                  </a:lnTo>
                  <a:lnTo>
                    <a:pt x="240" y="174"/>
                  </a:lnTo>
                  <a:lnTo>
                    <a:pt x="248" y="164"/>
                  </a:lnTo>
                  <a:lnTo>
                    <a:pt x="244" y="106"/>
                  </a:lnTo>
                  <a:lnTo>
                    <a:pt x="254" y="96"/>
                  </a:lnTo>
                  <a:lnTo>
                    <a:pt x="260" y="84"/>
                  </a:lnTo>
                  <a:lnTo>
                    <a:pt x="262" y="72"/>
                  </a:lnTo>
                  <a:lnTo>
                    <a:pt x="264" y="60"/>
                  </a:lnTo>
                  <a:lnTo>
                    <a:pt x="278" y="36"/>
                  </a:lnTo>
                  <a:lnTo>
                    <a:pt x="298" y="36"/>
                  </a:lnTo>
                  <a:lnTo>
                    <a:pt x="332" y="68"/>
                  </a:lnTo>
                  <a:lnTo>
                    <a:pt x="352" y="68"/>
                  </a:lnTo>
                  <a:lnTo>
                    <a:pt x="354" y="64"/>
                  </a:lnTo>
                  <a:lnTo>
                    <a:pt x="356" y="60"/>
                  </a:lnTo>
                  <a:lnTo>
                    <a:pt x="358" y="48"/>
                  </a:lnTo>
                  <a:lnTo>
                    <a:pt x="360" y="32"/>
                  </a:lnTo>
                  <a:lnTo>
                    <a:pt x="340" y="10"/>
                  </a:lnTo>
                  <a:lnTo>
                    <a:pt x="346" y="8"/>
                  </a:lnTo>
                  <a:lnTo>
                    <a:pt x="442" y="8"/>
                  </a:lnTo>
                  <a:lnTo>
                    <a:pt x="454" y="10"/>
                  </a:lnTo>
                  <a:lnTo>
                    <a:pt x="472" y="10"/>
                  </a:lnTo>
                  <a:lnTo>
                    <a:pt x="490" y="8"/>
                  </a:lnTo>
                  <a:lnTo>
                    <a:pt x="500" y="4"/>
                  </a:lnTo>
                  <a:lnTo>
                    <a:pt x="506" y="0"/>
                  </a:lnTo>
                  <a:lnTo>
                    <a:pt x="518" y="0"/>
                  </a:lnTo>
                  <a:lnTo>
                    <a:pt x="518" y="20"/>
                  </a:lnTo>
                  <a:lnTo>
                    <a:pt x="476" y="68"/>
                  </a:lnTo>
                  <a:lnTo>
                    <a:pt x="478" y="82"/>
                  </a:lnTo>
                  <a:lnTo>
                    <a:pt x="482" y="88"/>
                  </a:lnTo>
                  <a:lnTo>
                    <a:pt x="486" y="92"/>
                  </a:lnTo>
                  <a:lnTo>
                    <a:pt x="492" y="94"/>
                  </a:lnTo>
                  <a:lnTo>
                    <a:pt x="500" y="96"/>
                  </a:lnTo>
                  <a:lnTo>
                    <a:pt x="524" y="98"/>
                  </a:lnTo>
                  <a:lnTo>
                    <a:pt x="580" y="72"/>
                  </a:lnTo>
                  <a:lnTo>
                    <a:pt x="600" y="72"/>
                  </a:lnTo>
                  <a:lnTo>
                    <a:pt x="612" y="84"/>
                  </a:lnTo>
                  <a:lnTo>
                    <a:pt x="624" y="82"/>
                  </a:lnTo>
                  <a:lnTo>
                    <a:pt x="634" y="78"/>
                  </a:lnTo>
                  <a:lnTo>
                    <a:pt x="656" y="64"/>
                  </a:lnTo>
                  <a:lnTo>
                    <a:pt x="668" y="58"/>
                  </a:lnTo>
                  <a:lnTo>
                    <a:pt x="680" y="54"/>
                  </a:lnTo>
                  <a:lnTo>
                    <a:pt x="694" y="52"/>
                  </a:lnTo>
                  <a:lnTo>
                    <a:pt x="710" y="56"/>
                  </a:lnTo>
                  <a:lnTo>
                    <a:pt x="740" y="92"/>
                  </a:lnTo>
                  <a:lnTo>
                    <a:pt x="784" y="152"/>
                  </a:lnTo>
                  <a:lnTo>
                    <a:pt x="784" y="168"/>
                  </a:lnTo>
                  <a:lnTo>
                    <a:pt x="764" y="170"/>
                  </a:lnTo>
                  <a:lnTo>
                    <a:pt x="752" y="174"/>
                  </a:lnTo>
                  <a:lnTo>
                    <a:pt x="746" y="180"/>
                  </a:lnTo>
                  <a:lnTo>
                    <a:pt x="740" y="186"/>
                  </a:lnTo>
                  <a:lnTo>
                    <a:pt x="728" y="196"/>
                  </a:lnTo>
                  <a:lnTo>
                    <a:pt x="724" y="200"/>
                  </a:lnTo>
                  <a:lnTo>
                    <a:pt x="722" y="208"/>
                  </a:lnTo>
                  <a:lnTo>
                    <a:pt x="722" y="214"/>
                  </a:lnTo>
                  <a:lnTo>
                    <a:pt x="728" y="224"/>
                  </a:lnTo>
                  <a:lnTo>
                    <a:pt x="728" y="230"/>
                  </a:lnTo>
                  <a:lnTo>
                    <a:pt x="704" y="242"/>
                  </a:lnTo>
                  <a:lnTo>
                    <a:pt x="680" y="256"/>
                  </a:lnTo>
                  <a:lnTo>
                    <a:pt x="656" y="270"/>
                  </a:lnTo>
                  <a:lnTo>
                    <a:pt x="634" y="282"/>
                  </a:lnTo>
                  <a:lnTo>
                    <a:pt x="618" y="298"/>
                  </a:lnTo>
                  <a:lnTo>
                    <a:pt x="612" y="298"/>
                  </a:lnTo>
                  <a:lnTo>
                    <a:pt x="606" y="296"/>
                  </a:lnTo>
                  <a:lnTo>
                    <a:pt x="602" y="292"/>
                  </a:lnTo>
                  <a:lnTo>
                    <a:pt x="600" y="288"/>
                  </a:lnTo>
                  <a:lnTo>
                    <a:pt x="582" y="288"/>
                  </a:lnTo>
                  <a:lnTo>
                    <a:pt x="570" y="304"/>
                  </a:lnTo>
                  <a:lnTo>
                    <a:pt x="556" y="304"/>
                  </a:lnTo>
                  <a:lnTo>
                    <a:pt x="552" y="298"/>
                  </a:lnTo>
                  <a:lnTo>
                    <a:pt x="548" y="294"/>
                  </a:lnTo>
                  <a:lnTo>
                    <a:pt x="544" y="292"/>
                  </a:lnTo>
                  <a:lnTo>
                    <a:pt x="540" y="292"/>
                  </a:lnTo>
                  <a:lnTo>
                    <a:pt x="534" y="292"/>
                  </a:lnTo>
                  <a:lnTo>
                    <a:pt x="526" y="294"/>
                  </a:lnTo>
                  <a:lnTo>
                    <a:pt x="526" y="318"/>
                  </a:lnTo>
                  <a:lnTo>
                    <a:pt x="520" y="322"/>
                  </a:lnTo>
                  <a:lnTo>
                    <a:pt x="516" y="326"/>
                  </a:lnTo>
                  <a:lnTo>
                    <a:pt x="508" y="328"/>
                  </a:lnTo>
                  <a:lnTo>
                    <a:pt x="504" y="328"/>
                  </a:lnTo>
                  <a:lnTo>
                    <a:pt x="500" y="332"/>
                  </a:lnTo>
                  <a:lnTo>
                    <a:pt x="498" y="338"/>
                  </a:lnTo>
                  <a:lnTo>
                    <a:pt x="494" y="346"/>
                  </a:lnTo>
                  <a:lnTo>
                    <a:pt x="482" y="344"/>
                  </a:lnTo>
                  <a:lnTo>
                    <a:pt x="478" y="342"/>
                  </a:lnTo>
                  <a:lnTo>
                    <a:pt x="476" y="340"/>
                  </a:lnTo>
                  <a:lnTo>
                    <a:pt x="472" y="334"/>
                  </a:lnTo>
                  <a:lnTo>
                    <a:pt x="468" y="326"/>
                  </a:lnTo>
                  <a:lnTo>
                    <a:pt x="462" y="326"/>
                  </a:lnTo>
                  <a:lnTo>
                    <a:pt x="436" y="302"/>
                  </a:lnTo>
                  <a:lnTo>
                    <a:pt x="420" y="302"/>
                  </a:lnTo>
                  <a:lnTo>
                    <a:pt x="414" y="314"/>
                  </a:lnTo>
                  <a:lnTo>
                    <a:pt x="408" y="330"/>
                  </a:lnTo>
                  <a:lnTo>
                    <a:pt x="388" y="362"/>
                  </a:lnTo>
                  <a:lnTo>
                    <a:pt x="374" y="368"/>
                  </a:lnTo>
                  <a:lnTo>
                    <a:pt x="366" y="374"/>
                  </a:lnTo>
                  <a:lnTo>
                    <a:pt x="358" y="382"/>
                  </a:lnTo>
                  <a:lnTo>
                    <a:pt x="350" y="394"/>
                  </a:lnTo>
                  <a:lnTo>
                    <a:pt x="338" y="396"/>
                  </a:lnTo>
                  <a:lnTo>
                    <a:pt x="328" y="398"/>
                  </a:lnTo>
                  <a:lnTo>
                    <a:pt x="306" y="418"/>
                  </a:lnTo>
                  <a:lnTo>
                    <a:pt x="290" y="418"/>
                  </a:lnTo>
                  <a:lnTo>
                    <a:pt x="278" y="420"/>
                  </a:lnTo>
                  <a:lnTo>
                    <a:pt x="270" y="422"/>
                  </a:lnTo>
                  <a:lnTo>
                    <a:pt x="262" y="426"/>
                  </a:lnTo>
                  <a:lnTo>
                    <a:pt x="256" y="438"/>
                  </a:lnTo>
                  <a:lnTo>
                    <a:pt x="244" y="438"/>
                  </a:lnTo>
                  <a:lnTo>
                    <a:pt x="228" y="432"/>
                  </a:lnTo>
                  <a:lnTo>
                    <a:pt x="218" y="432"/>
                  </a:lnTo>
                  <a:lnTo>
                    <a:pt x="210" y="436"/>
                  </a:lnTo>
                  <a:lnTo>
                    <a:pt x="198" y="440"/>
                  </a:lnTo>
                  <a:lnTo>
                    <a:pt x="140" y="462"/>
                  </a:lnTo>
                  <a:lnTo>
                    <a:pt x="120" y="464"/>
                  </a:lnTo>
                  <a:lnTo>
                    <a:pt x="104" y="466"/>
                  </a:lnTo>
                  <a:lnTo>
                    <a:pt x="92" y="474"/>
                  </a:lnTo>
                  <a:lnTo>
                    <a:pt x="78" y="486"/>
                  </a:lnTo>
                  <a:lnTo>
                    <a:pt x="76" y="510"/>
                  </a:lnTo>
                  <a:lnTo>
                    <a:pt x="64" y="514"/>
                  </a:lnTo>
                  <a:lnTo>
                    <a:pt x="56" y="520"/>
                  </a:lnTo>
                  <a:lnTo>
                    <a:pt x="52" y="528"/>
                  </a:lnTo>
                  <a:lnTo>
                    <a:pt x="52" y="542"/>
                  </a:lnTo>
                  <a:lnTo>
                    <a:pt x="60" y="548"/>
                  </a:lnTo>
                  <a:lnTo>
                    <a:pt x="72" y="558"/>
                  </a:lnTo>
                  <a:lnTo>
                    <a:pt x="78" y="566"/>
                  </a:lnTo>
                  <a:lnTo>
                    <a:pt x="82" y="572"/>
                  </a:lnTo>
                  <a:lnTo>
                    <a:pt x="86" y="580"/>
                  </a:lnTo>
                  <a:lnTo>
                    <a:pt x="86" y="590"/>
                  </a:lnTo>
                  <a:lnTo>
                    <a:pt x="78" y="594"/>
                  </a:lnTo>
                  <a:lnTo>
                    <a:pt x="68" y="598"/>
                  </a:lnTo>
                  <a:lnTo>
                    <a:pt x="54" y="602"/>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6" name="01 11"/>
            <p:cNvSpPr>
              <a:spLocks/>
            </p:cNvSpPr>
            <p:nvPr/>
          </p:nvSpPr>
          <p:spPr bwMode="auto">
            <a:xfrm>
              <a:off x="3673475" y="4854576"/>
              <a:ext cx="1400175" cy="1479550"/>
            </a:xfrm>
            <a:custGeom>
              <a:avLst/>
              <a:gdLst>
                <a:gd name="T0" fmla="*/ 356 w 882"/>
                <a:gd name="T1" fmla="*/ 898 h 932"/>
                <a:gd name="T2" fmla="*/ 352 w 882"/>
                <a:gd name="T3" fmla="*/ 844 h 932"/>
                <a:gd name="T4" fmla="*/ 310 w 882"/>
                <a:gd name="T5" fmla="*/ 844 h 932"/>
                <a:gd name="T6" fmla="*/ 246 w 882"/>
                <a:gd name="T7" fmla="*/ 840 h 932"/>
                <a:gd name="T8" fmla="*/ 208 w 882"/>
                <a:gd name="T9" fmla="*/ 800 h 932"/>
                <a:gd name="T10" fmla="*/ 164 w 882"/>
                <a:gd name="T11" fmla="*/ 782 h 932"/>
                <a:gd name="T12" fmla="*/ 166 w 882"/>
                <a:gd name="T13" fmla="*/ 724 h 932"/>
                <a:gd name="T14" fmla="*/ 138 w 882"/>
                <a:gd name="T15" fmla="*/ 676 h 932"/>
                <a:gd name="T16" fmla="*/ 114 w 882"/>
                <a:gd name="T17" fmla="*/ 616 h 932"/>
                <a:gd name="T18" fmla="*/ 88 w 882"/>
                <a:gd name="T19" fmla="*/ 564 h 932"/>
                <a:gd name="T20" fmla="*/ 16 w 882"/>
                <a:gd name="T21" fmla="*/ 578 h 932"/>
                <a:gd name="T22" fmla="*/ 0 w 882"/>
                <a:gd name="T23" fmla="*/ 490 h 932"/>
                <a:gd name="T24" fmla="*/ 84 w 882"/>
                <a:gd name="T25" fmla="*/ 392 h 932"/>
                <a:gd name="T26" fmla="*/ 120 w 882"/>
                <a:gd name="T27" fmla="*/ 310 h 932"/>
                <a:gd name="T28" fmla="*/ 130 w 882"/>
                <a:gd name="T29" fmla="*/ 236 h 932"/>
                <a:gd name="T30" fmla="*/ 126 w 882"/>
                <a:gd name="T31" fmla="*/ 178 h 932"/>
                <a:gd name="T32" fmla="*/ 104 w 882"/>
                <a:gd name="T33" fmla="*/ 108 h 932"/>
                <a:gd name="T34" fmla="*/ 126 w 882"/>
                <a:gd name="T35" fmla="*/ 52 h 932"/>
                <a:gd name="T36" fmla="*/ 134 w 882"/>
                <a:gd name="T37" fmla="*/ 0 h 932"/>
                <a:gd name="T38" fmla="*/ 170 w 882"/>
                <a:gd name="T39" fmla="*/ 44 h 932"/>
                <a:gd name="T40" fmla="*/ 208 w 882"/>
                <a:gd name="T41" fmla="*/ 100 h 932"/>
                <a:gd name="T42" fmla="*/ 218 w 882"/>
                <a:gd name="T43" fmla="*/ 44 h 932"/>
                <a:gd name="T44" fmla="*/ 252 w 882"/>
                <a:gd name="T45" fmla="*/ 88 h 932"/>
                <a:gd name="T46" fmla="*/ 332 w 882"/>
                <a:gd name="T47" fmla="*/ 148 h 932"/>
                <a:gd name="T48" fmla="*/ 406 w 882"/>
                <a:gd name="T49" fmla="*/ 280 h 932"/>
                <a:gd name="T50" fmla="*/ 400 w 882"/>
                <a:gd name="T51" fmla="*/ 336 h 932"/>
                <a:gd name="T52" fmla="*/ 452 w 882"/>
                <a:gd name="T53" fmla="*/ 370 h 932"/>
                <a:gd name="T54" fmla="*/ 574 w 882"/>
                <a:gd name="T55" fmla="*/ 346 h 932"/>
                <a:gd name="T56" fmla="*/ 586 w 882"/>
                <a:gd name="T57" fmla="*/ 290 h 932"/>
                <a:gd name="T58" fmla="*/ 558 w 882"/>
                <a:gd name="T59" fmla="*/ 230 h 932"/>
                <a:gd name="T60" fmla="*/ 620 w 882"/>
                <a:gd name="T61" fmla="*/ 178 h 932"/>
                <a:gd name="T62" fmla="*/ 606 w 882"/>
                <a:gd name="T63" fmla="*/ 122 h 932"/>
                <a:gd name="T64" fmla="*/ 614 w 882"/>
                <a:gd name="T65" fmla="*/ 104 h 932"/>
                <a:gd name="T66" fmla="*/ 654 w 882"/>
                <a:gd name="T67" fmla="*/ 64 h 932"/>
                <a:gd name="T68" fmla="*/ 712 w 882"/>
                <a:gd name="T69" fmla="*/ 144 h 932"/>
                <a:gd name="T70" fmla="*/ 790 w 882"/>
                <a:gd name="T71" fmla="*/ 128 h 932"/>
                <a:gd name="T72" fmla="*/ 790 w 882"/>
                <a:gd name="T73" fmla="*/ 188 h 932"/>
                <a:gd name="T74" fmla="*/ 752 w 882"/>
                <a:gd name="T75" fmla="*/ 208 h 932"/>
                <a:gd name="T76" fmla="*/ 660 w 882"/>
                <a:gd name="T77" fmla="*/ 204 h 932"/>
                <a:gd name="T78" fmla="*/ 630 w 882"/>
                <a:gd name="T79" fmla="*/ 266 h 932"/>
                <a:gd name="T80" fmla="*/ 652 w 882"/>
                <a:gd name="T81" fmla="*/ 308 h 932"/>
                <a:gd name="T82" fmla="*/ 698 w 882"/>
                <a:gd name="T83" fmla="*/ 300 h 932"/>
                <a:gd name="T84" fmla="*/ 718 w 882"/>
                <a:gd name="T85" fmla="*/ 330 h 932"/>
                <a:gd name="T86" fmla="*/ 692 w 882"/>
                <a:gd name="T87" fmla="*/ 418 h 932"/>
                <a:gd name="T88" fmla="*/ 732 w 882"/>
                <a:gd name="T89" fmla="*/ 472 h 932"/>
                <a:gd name="T90" fmla="*/ 726 w 882"/>
                <a:gd name="T91" fmla="*/ 528 h 932"/>
                <a:gd name="T92" fmla="*/ 828 w 882"/>
                <a:gd name="T93" fmla="*/ 590 h 932"/>
                <a:gd name="T94" fmla="*/ 876 w 882"/>
                <a:gd name="T95" fmla="*/ 606 h 932"/>
                <a:gd name="T96" fmla="*/ 850 w 882"/>
                <a:gd name="T97" fmla="*/ 658 h 932"/>
                <a:gd name="T98" fmla="*/ 784 w 882"/>
                <a:gd name="T99" fmla="*/ 676 h 932"/>
                <a:gd name="T100" fmla="*/ 720 w 882"/>
                <a:gd name="T101" fmla="*/ 734 h 932"/>
                <a:gd name="T102" fmla="*/ 650 w 882"/>
                <a:gd name="T103" fmla="*/ 764 h 932"/>
                <a:gd name="T104" fmla="*/ 612 w 882"/>
                <a:gd name="T105" fmla="*/ 742 h 932"/>
                <a:gd name="T106" fmla="*/ 564 w 882"/>
                <a:gd name="T107" fmla="*/ 760 h 932"/>
                <a:gd name="T108" fmla="*/ 526 w 882"/>
                <a:gd name="T109" fmla="*/ 740 h 932"/>
                <a:gd name="T110" fmla="*/ 482 w 882"/>
                <a:gd name="T111" fmla="*/ 750 h 932"/>
                <a:gd name="T112" fmla="*/ 448 w 882"/>
                <a:gd name="T113" fmla="*/ 768 h 932"/>
                <a:gd name="T114" fmla="*/ 404 w 882"/>
                <a:gd name="T115" fmla="*/ 766 h 932"/>
                <a:gd name="T116" fmla="*/ 410 w 882"/>
                <a:gd name="T117" fmla="*/ 826 h 932"/>
                <a:gd name="T118" fmla="*/ 410 w 882"/>
                <a:gd name="T119" fmla="*/ 872 h 932"/>
                <a:gd name="T120" fmla="*/ 406 w 882"/>
                <a:gd name="T121" fmla="*/ 932 h 93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82" h="932">
                  <a:moveTo>
                    <a:pt x="406" y="932"/>
                  </a:moveTo>
                  <a:lnTo>
                    <a:pt x="406" y="932"/>
                  </a:lnTo>
                  <a:lnTo>
                    <a:pt x="392" y="920"/>
                  </a:lnTo>
                  <a:lnTo>
                    <a:pt x="380" y="910"/>
                  </a:lnTo>
                  <a:lnTo>
                    <a:pt x="368" y="904"/>
                  </a:lnTo>
                  <a:lnTo>
                    <a:pt x="356" y="898"/>
                  </a:lnTo>
                  <a:lnTo>
                    <a:pt x="358" y="880"/>
                  </a:lnTo>
                  <a:lnTo>
                    <a:pt x="358" y="866"/>
                  </a:lnTo>
                  <a:lnTo>
                    <a:pt x="356" y="854"/>
                  </a:lnTo>
                  <a:lnTo>
                    <a:pt x="352" y="844"/>
                  </a:lnTo>
                  <a:lnTo>
                    <a:pt x="342" y="836"/>
                  </a:lnTo>
                  <a:lnTo>
                    <a:pt x="332" y="836"/>
                  </a:lnTo>
                  <a:lnTo>
                    <a:pt x="324" y="838"/>
                  </a:lnTo>
                  <a:lnTo>
                    <a:pt x="316" y="840"/>
                  </a:lnTo>
                  <a:lnTo>
                    <a:pt x="310" y="844"/>
                  </a:lnTo>
                  <a:lnTo>
                    <a:pt x="298" y="854"/>
                  </a:lnTo>
                  <a:lnTo>
                    <a:pt x="288" y="866"/>
                  </a:lnTo>
                  <a:lnTo>
                    <a:pt x="260" y="860"/>
                  </a:lnTo>
                  <a:lnTo>
                    <a:pt x="246" y="840"/>
                  </a:lnTo>
                  <a:lnTo>
                    <a:pt x="240" y="832"/>
                  </a:lnTo>
                  <a:lnTo>
                    <a:pt x="234" y="828"/>
                  </a:lnTo>
                  <a:lnTo>
                    <a:pt x="218" y="808"/>
                  </a:lnTo>
                  <a:lnTo>
                    <a:pt x="212" y="802"/>
                  </a:lnTo>
                  <a:lnTo>
                    <a:pt x="208" y="800"/>
                  </a:lnTo>
                  <a:lnTo>
                    <a:pt x="202" y="798"/>
                  </a:lnTo>
                  <a:lnTo>
                    <a:pt x="194" y="798"/>
                  </a:lnTo>
                  <a:lnTo>
                    <a:pt x="172" y="798"/>
                  </a:lnTo>
                  <a:lnTo>
                    <a:pt x="168" y="790"/>
                  </a:lnTo>
                  <a:lnTo>
                    <a:pt x="164" y="782"/>
                  </a:lnTo>
                  <a:lnTo>
                    <a:pt x="162" y="774"/>
                  </a:lnTo>
                  <a:lnTo>
                    <a:pt x="160" y="766"/>
                  </a:lnTo>
                  <a:lnTo>
                    <a:pt x="160" y="752"/>
                  </a:lnTo>
                  <a:lnTo>
                    <a:pt x="160" y="740"/>
                  </a:lnTo>
                  <a:lnTo>
                    <a:pt x="166" y="724"/>
                  </a:lnTo>
                  <a:lnTo>
                    <a:pt x="168" y="708"/>
                  </a:lnTo>
                  <a:lnTo>
                    <a:pt x="166" y="694"/>
                  </a:lnTo>
                  <a:lnTo>
                    <a:pt x="164" y="688"/>
                  </a:lnTo>
                  <a:lnTo>
                    <a:pt x="162" y="682"/>
                  </a:lnTo>
                  <a:lnTo>
                    <a:pt x="138" y="676"/>
                  </a:lnTo>
                  <a:lnTo>
                    <a:pt x="126" y="670"/>
                  </a:lnTo>
                  <a:lnTo>
                    <a:pt x="124" y="668"/>
                  </a:lnTo>
                  <a:lnTo>
                    <a:pt x="124" y="664"/>
                  </a:lnTo>
                  <a:lnTo>
                    <a:pt x="124" y="650"/>
                  </a:lnTo>
                  <a:lnTo>
                    <a:pt x="114" y="616"/>
                  </a:lnTo>
                  <a:lnTo>
                    <a:pt x="102" y="598"/>
                  </a:lnTo>
                  <a:lnTo>
                    <a:pt x="96" y="576"/>
                  </a:lnTo>
                  <a:lnTo>
                    <a:pt x="92" y="568"/>
                  </a:lnTo>
                  <a:lnTo>
                    <a:pt x="88" y="564"/>
                  </a:lnTo>
                  <a:lnTo>
                    <a:pt x="82" y="560"/>
                  </a:lnTo>
                  <a:lnTo>
                    <a:pt x="76" y="558"/>
                  </a:lnTo>
                  <a:lnTo>
                    <a:pt x="58" y="556"/>
                  </a:lnTo>
                  <a:lnTo>
                    <a:pt x="30" y="572"/>
                  </a:lnTo>
                  <a:lnTo>
                    <a:pt x="16" y="578"/>
                  </a:lnTo>
                  <a:lnTo>
                    <a:pt x="4" y="580"/>
                  </a:lnTo>
                  <a:lnTo>
                    <a:pt x="2" y="576"/>
                  </a:lnTo>
                  <a:lnTo>
                    <a:pt x="0" y="490"/>
                  </a:lnTo>
                  <a:lnTo>
                    <a:pt x="16" y="454"/>
                  </a:lnTo>
                  <a:lnTo>
                    <a:pt x="32" y="436"/>
                  </a:lnTo>
                  <a:lnTo>
                    <a:pt x="46" y="422"/>
                  </a:lnTo>
                  <a:lnTo>
                    <a:pt x="62" y="408"/>
                  </a:lnTo>
                  <a:lnTo>
                    <a:pt x="84" y="392"/>
                  </a:lnTo>
                  <a:lnTo>
                    <a:pt x="108" y="370"/>
                  </a:lnTo>
                  <a:lnTo>
                    <a:pt x="110" y="328"/>
                  </a:lnTo>
                  <a:lnTo>
                    <a:pt x="120" y="310"/>
                  </a:lnTo>
                  <a:lnTo>
                    <a:pt x="120" y="288"/>
                  </a:lnTo>
                  <a:lnTo>
                    <a:pt x="120" y="266"/>
                  </a:lnTo>
                  <a:lnTo>
                    <a:pt x="124" y="248"/>
                  </a:lnTo>
                  <a:lnTo>
                    <a:pt x="126" y="240"/>
                  </a:lnTo>
                  <a:lnTo>
                    <a:pt x="130" y="236"/>
                  </a:lnTo>
                  <a:lnTo>
                    <a:pt x="132" y="218"/>
                  </a:lnTo>
                  <a:lnTo>
                    <a:pt x="134" y="204"/>
                  </a:lnTo>
                  <a:lnTo>
                    <a:pt x="132" y="190"/>
                  </a:lnTo>
                  <a:lnTo>
                    <a:pt x="126" y="178"/>
                  </a:lnTo>
                  <a:lnTo>
                    <a:pt x="84" y="142"/>
                  </a:lnTo>
                  <a:lnTo>
                    <a:pt x="84" y="110"/>
                  </a:lnTo>
                  <a:lnTo>
                    <a:pt x="94" y="110"/>
                  </a:lnTo>
                  <a:lnTo>
                    <a:pt x="104" y="108"/>
                  </a:lnTo>
                  <a:lnTo>
                    <a:pt x="126" y="100"/>
                  </a:lnTo>
                  <a:lnTo>
                    <a:pt x="128" y="88"/>
                  </a:lnTo>
                  <a:lnTo>
                    <a:pt x="128" y="76"/>
                  </a:lnTo>
                  <a:lnTo>
                    <a:pt x="128" y="64"/>
                  </a:lnTo>
                  <a:lnTo>
                    <a:pt x="126" y="52"/>
                  </a:lnTo>
                  <a:lnTo>
                    <a:pt x="120" y="32"/>
                  </a:lnTo>
                  <a:lnTo>
                    <a:pt x="120" y="22"/>
                  </a:lnTo>
                  <a:lnTo>
                    <a:pt x="118" y="12"/>
                  </a:lnTo>
                  <a:lnTo>
                    <a:pt x="126" y="6"/>
                  </a:lnTo>
                  <a:lnTo>
                    <a:pt x="134" y="0"/>
                  </a:lnTo>
                  <a:lnTo>
                    <a:pt x="138" y="0"/>
                  </a:lnTo>
                  <a:lnTo>
                    <a:pt x="142" y="0"/>
                  </a:lnTo>
                  <a:lnTo>
                    <a:pt x="148" y="4"/>
                  </a:lnTo>
                  <a:lnTo>
                    <a:pt x="154" y="8"/>
                  </a:lnTo>
                  <a:lnTo>
                    <a:pt x="170" y="44"/>
                  </a:lnTo>
                  <a:lnTo>
                    <a:pt x="178" y="66"/>
                  </a:lnTo>
                  <a:lnTo>
                    <a:pt x="184" y="90"/>
                  </a:lnTo>
                  <a:lnTo>
                    <a:pt x="188" y="96"/>
                  </a:lnTo>
                  <a:lnTo>
                    <a:pt x="192" y="98"/>
                  </a:lnTo>
                  <a:lnTo>
                    <a:pt x="208" y="100"/>
                  </a:lnTo>
                  <a:lnTo>
                    <a:pt x="212" y="92"/>
                  </a:lnTo>
                  <a:lnTo>
                    <a:pt x="216" y="86"/>
                  </a:lnTo>
                  <a:lnTo>
                    <a:pt x="218" y="70"/>
                  </a:lnTo>
                  <a:lnTo>
                    <a:pt x="218" y="44"/>
                  </a:lnTo>
                  <a:lnTo>
                    <a:pt x="230" y="34"/>
                  </a:lnTo>
                  <a:lnTo>
                    <a:pt x="236" y="44"/>
                  </a:lnTo>
                  <a:lnTo>
                    <a:pt x="242" y="56"/>
                  </a:lnTo>
                  <a:lnTo>
                    <a:pt x="252" y="88"/>
                  </a:lnTo>
                  <a:lnTo>
                    <a:pt x="268" y="112"/>
                  </a:lnTo>
                  <a:lnTo>
                    <a:pt x="278" y="126"/>
                  </a:lnTo>
                  <a:lnTo>
                    <a:pt x="292" y="142"/>
                  </a:lnTo>
                  <a:lnTo>
                    <a:pt x="332" y="148"/>
                  </a:lnTo>
                  <a:lnTo>
                    <a:pt x="368" y="216"/>
                  </a:lnTo>
                  <a:lnTo>
                    <a:pt x="404" y="264"/>
                  </a:lnTo>
                  <a:lnTo>
                    <a:pt x="406" y="280"/>
                  </a:lnTo>
                  <a:lnTo>
                    <a:pt x="398" y="290"/>
                  </a:lnTo>
                  <a:lnTo>
                    <a:pt x="392" y="298"/>
                  </a:lnTo>
                  <a:lnTo>
                    <a:pt x="390" y="306"/>
                  </a:lnTo>
                  <a:lnTo>
                    <a:pt x="390" y="324"/>
                  </a:lnTo>
                  <a:lnTo>
                    <a:pt x="400" y="336"/>
                  </a:lnTo>
                  <a:lnTo>
                    <a:pt x="408" y="346"/>
                  </a:lnTo>
                  <a:lnTo>
                    <a:pt x="422" y="356"/>
                  </a:lnTo>
                  <a:lnTo>
                    <a:pt x="430" y="358"/>
                  </a:lnTo>
                  <a:lnTo>
                    <a:pt x="440" y="362"/>
                  </a:lnTo>
                  <a:lnTo>
                    <a:pt x="452" y="370"/>
                  </a:lnTo>
                  <a:lnTo>
                    <a:pt x="460" y="376"/>
                  </a:lnTo>
                  <a:lnTo>
                    <a:pt x="472" y="380"/>
                  </a:lnTo>
                  <a:lnTo>
                    <a:pt x="500" y="378"/>
                  </a:lnTo>
                  <a:lnTo>
                    <a:pt x="574" y="346"/>
                  </a:lnTo>
                  <a:lnTo>
                    <a:pt x="580" y="330"/>
                  </a:lnTo>
                  <a:lnTo>
                    <a:pt x="584" y="318"/>
                  </a:lnTo>
                  <a:lnTo>
                    <a:pt x="586" y="304"/>
                  </a:lnTo>
                  <a:lnTo>
                    <a:pt x="586" y="290"/>
                  </a:lnTo>
                  <a:lnTo>
                    <a:pt x="578" y="278"/>
                  </a:lnTo>
                  <a:lnTo>
                    <a:pt x="572" y="272"/>
                  </a:lnTo>
                  <a:lnTo>
                    <a:pt x="558" y="262"/>
                  </a:lnTo>
                  <a:lnTo>
                    <a:pt x="558" y="238"/>
                  </a:lnTo>
                  <a:lnTo>
                    <a:pt x="558" y="230"/>
                  </a:lnTo>
                  <a:lnTo>
                    <a:pt x="564" y="222"/>
                  </a:lnTo>
                  <a:lnTo>
                    <a:pt x="578" y="214"/>
                  </a:lnTo>
                  <a:lnTo>
                    <a:pt x="594" y="204"/>
                  </a:lnTo>
                  <a:lnTo>
                    <a:pt x="608" y="192"/>
                  </a:lnTo>
                  <a:lnTo>
                    <a:pt x="620" y="178"/>
                  </a:lnTo>
                  <a:lnTo>
                    <a:pt x="620" y="152"/>
                  </a:lnTo>
                  <a:lnTo>
                    <a:pt x="616" y="138"/>
                  </a:lnTo>
                  <a:lnTo>
                    <a:pt x="610" y="128"/>
                  </a:lnTo>
                  <a:lnTo>
                    <a:pt x="606" y="122"/>
                  </a:lnTo>
                  <a:lnTo>
                    <a:pt x="600" y="116"/>
                  </a:lnTo>
                  <a:lnTo>
                    <a:pt x="598" y="108"/>
                  </a:lnTo>
                  <a:lnTo>
                    <a:pt x="614" y="104"/>
                  </a:lnTo>
                  <a:lnTo>
                    <a:pt x="622" y="94"/>
                  </a:lnTo>
                  <a:lnTo>
                    <a:pt x="628" y="84"/>
                  </a:lnTo>
                  <a:lnTo>
                    <a:pt x="632" y="72"/>
                  </a:lnTo>
                  <a:lnTo>
                    <a:pt x="636" y="66"/>
                  </a:lnTo>
                  <a:lnTo>
                    <a:pt x="642" y="64"/>
                  </a:lnTo>
                  <a:lnTo>
                    <a:pt x="654" y="64"/>
                  </a:lnTo>
                  <a:lnTo>
                    <a:pt x="672" y="66"/>
                  </a:lnTo>
                  <a:lnTo>
                    <a:pt x="694" y="124"/>
                  </a:lnTo>
                  <a:lnTo>
                    <a:pt x="704" y="136"/>
                  </a:lnTo>
                  <a:lnTo>
                    <a:pt x="712" y="144"/>
                  </a:lnTo>
                  <a:lnTo>
                    <a:pt x="722" y="152"/>
                  </a:lnTo>
                  <a:lnTo>
                    <a:pt x="758" y="152"/>
                  </a:lnTo>
                  <a:lnTo>
                    <a:pt x="774" y="140"/>
                  </a:lnTo>
                  <a:lnTo>
                    <a:pt x="790" y="128"/>
                  </a:lnTo>
                  <a:lnTo>
                    <a:pt x="796" y="138"/>
                  </a:lnTo>
                  <a:lnTo>
                    <a:pt x="796" y="152"/>
                  </a:lnTo>
                  <a:lnTo>
                    <a:pt x="794" y="170"/>
                  </a:lnTo>
                  <a:lnTo>
                    <a:pt x="790" y="188"/>
                  </a:lnTo>
                  <a:lnTo>
                    <a:pt x="786" y="196"/>
                  </a:lnTo>
                  <a:lnTo>
                    <a:pt x="780" y="204"/>
                  </a:lnTo>
                  <a:lnTo>
                    <a:pt x="766" y="208"/>
                  </a:lnTo>
                  <a:lnTo>
                    <a:pt x="752" y="208"/>
                  </a:lnTo>
                  <a:lnTo>
                    <a:pt x="720" y="192"/>
                  </a:lnTo>
                  <a:lnTo>
                    <a:pt x="694" y="192"/>
                  </a:lnTo>
                  <a:lnTo>
                    <a:pt x="676" y="196"/>
                  </a:lnTo>
                  <a:lnTo>
                    <a:pt x="668" y="198"/>
                  </a:lnTo>
                  <a:lnTo>
                    <a:pt x="660" y="204"/>
                  </a:lnTo>
                  <a:lnTo>
                    <a:pt x="642" y="218"/>
                  </a:lnTo>
                  <a:lnTo>
                    <a:pt x="630" y="236"/>
                  </a:lnTo>
                  <a:lnTo>
                    <a:pt x="630" y="256"/>
                  </a:lnTo>
                  <a:lnTo>
                    <a:pt x="630" y="266"/>
                  </a:lnTo>
                  <a:lnTo>
                    <a:pt x="636" y="280"/>
                  </a:lnTo>
                  <a:lnTo>
                    <a:pt x="638" y="290"/>
                  </a:lnTo>
                  <a:lnTo>
                    <a:pt x="642" y="296"/>
                  </a:lnTo>
                  <a:lnTo>
                    <a:pt x="646" y="302"/>
                  </a:lnTo>
                  <a:lnTo>
                    <a:pt x="652" y="308"/>
                  </a:lnTo>
                  <a:lnTo>
                    <a:pt x="658" y="310"/>
                  </a:lnTo>
                  <a:lnTo>
                    <a:pt x="666" y="308"/>
                  </a:lnTo>
                  <a:lnTo>
                    <a:pt x="676" y="304"/>
                  </a:lnTo>
                  <a:lnTo>
                    <a:pt x="692" y="302"/>
                  </a:lnTo>
                  <a:lnTo>
                    <a:pt x="698" y="300"/>
                  </a:lnTo>
                  <a:lnTo>
                    <a:pt x="706" y="300"/>
                  </a:lnTo>
                  <a:lnTo>
                    <a:pt x="710" y="304"/>
                  </a:lnTo>
                  <a:lnTo>
                    <a:pt x="714" y="308"/>
                  </a:lnTo>
                  <a:lnTo>
                    <a:pt x="716" y="318"/>
                  </a:lnTo>
                  <a:lnTo>
                    <a:pt x="718" y="330"/>
                  </a:lnTo>
                  <a:lnTo>
                    <a:pt x="704" y="378"/>
                  </a:lnTo>
                  <a:lnTo>
                    <a:pt x="696" y="390"/>
                  </a:lnTo>
                  <a:lnTo>
                    <a:pt x="690" y="400"/>
                  </a:lnTo>
                  <a:lnTo>
                    <a:pt x="690" y="410"/>
                  </a:lnTo>
                  <a:lnTo>
                    <a:pt x="692" y="418"/>
                  </a:lnTo>
                  <a:lnTo>
                    <a:pt x="698" y="426"/>
                  </a:lnTo>
                  <a:lnTo>
                    <a:pt x="706" y="432"/>
                  </a:lnTo>
                  <a:lnTo>
                    <a:pt x="718" y="438"/>
                  </a:lnTo>
                  <a:lnTo>
                    <a:pt x="734" y="444"/>
                  </a:lnTo>
                  <a:lnTo>
                    <a:pt x="732" y="472"/>
                  </a:lnTo>
                  <a:lnTo>
                    <a:pt x="730" y="486"/>
                  </a:lnTo>
                  <a:lnTo>
                    <a:pt x="724" y="502"/>
                  </a:lnTo>
                  <a:lnTo>
                    <a:pt x="724" y="510"/>
                  </a:lnTo>
                  <a:lnTo>
                    <a:pt x="724" y="520"/>
                  </a:lnTo>
                  <a:lnTo>
                    <a:pt x="726" y="528"/>
                  </a:lnTo>
                  <a:lnTo>
                    <a:pt x="730" y="536"/>
                  </a:lnTo>
                  <a:lnTo>
                    <a:pt x="760" y="572"/>
                  </a:lnTo>
                  <a:lnTo>
                    <a:pt x="828" y="590"/>
                  </a:lnTo>
                  <a:lnTo>
                    <a:pt x="836" y="596"/>
                  </a:lnTo>
                  <a:lnTo>
                    <a:pt x="842" y="600"/>
                  </a:lnTo>
                  <a:lnTo>
                    <a:pt x="850" y="604"/>
                  </a:lnTo>
                  <a:lnTo>
                    <a:pt x="876" y="606"/>
                  </a:lnTo>
                  <a:lnTo>
                    <a:pt x="882" y="628"/>
                  </a:lnTo>
                  <a:lnTo>
                    <a:pt x="876" y="636"/>
                  </a:lnTo>
                  <a:lnTo>
                    <a:pt x="872" y="644"/>
                  </a:lnTo>
                  <a:lnTo>
                    <a:pt x="850" y="658"/>
                  </a:lnTo>
                  <a:lnTo>
                    <a:pt x="832" y="666"/>
                  </a:lnTo>
                  <a:lnTo>
                    <a:pt x="818" y="666"/>
                  </a:lnTo>
                  <a:lnTo>
                    <a:pt x="806" y="668"/>
                  </a:lnTo>
                  <a:lnTo>
                    <a:pt x="794" y="672"/>
                  </a:lnTo>
                  <a:lnTo>
                    <a:pt x="784" y="676"/>
                  </a:lnTo>
                  <a:lnTo>
                    <a:pt x="764" y="686"/>
                  </a:lnTo>
                  <a:lnTo>
                    <a:pt x="744" y="700"/>
                  </a:lnTo>
                  <a:lnTo>
                    <a:pt x="736" y="716"/>
                  </a:lnTo>
                  <a:lnTo>
                    <a:pt x="728" y="726"/>
                  </a:lnTo>
                  <a:lnTo>
                    <a:pt x="720" y="734"/>
                  </a:lnTo>
                  <a:lnTo>
                    <a:pt x="682" y="734"/>
                  </a:lnTo>
                  <a:lnTo>
                    <a:pt x="662" y="756"/>
                  </a:lnTo>
                  <a:lnTo>
                    <a:pt x="656" y="760"/>
                  </a:lnTo>
                  <a:lnTo>
                    <a:pt x="650" y="764"/>
                  </a:lnTo>
                  <a:lnTo>
                    <a:pt x="642" y="766"/>
                  </a:lnTo>
                  <a:lnTo>
                    <a:pt x="636" y="766"/>
                  </a:lnTo>
                  <a:lnTo>
                    <a:pt x="628" y="754"/>
                  </a:lnTo>
                  <a:lnTo>
                    <a:pt x="620" y="746"/>
                  </a:lnTo>
                  <a:lnTo>
                    <a:pt x="612" y="742"/>
                  </a:lnTo>
                  <a:lnTo>
                    <a:pt x="604" y="742"/>
                  </a:lnTo>
                  <a:lnTo>
                    <a:pt x="596" y="744"/>
                  </a:lnTo>
                  <a:lnTo>
                    <a:pt x="588" y="748"/>
                  </a:lnTo>
                  <a:lnTo>
                    <a:pt x="574" y="758"/>
                  </a:lnTo>
                  <a:lnTo>
                    <a:pt x="564" y="760"/>
                  </a:lnTo>
                  <a:lnTo>
                    <a:pt x="556" y="760"/>
                  </a:lnTo>
                  <a:lnTo>
                    <a:pt x="548" y="758"/>
                  </a:lnTo>
                  <a:lnTo>
                    <a:pt x="544" y="756"/>
                  </a:lnTo>
                  <a:lnTo>
                    <a:pt x="534" y="748"/>
                  </a:lnTo>
                  <a:lnTo>
                    <a:pt x="526" y="740"/>
                  </a:lnTo>
                  <a:lnTo>
                    <a:pt x="514" y="738"/>
                  </a:lnTo>
                  <a:lnTo>
                    <a:pt x="506" y="738"/>
                  </a:lnTo>
                  <a:lnTo>
                    <a:pt x="498" y="738"/>
                  </a:lnTo>
                  <a:lnTo>
                    <a:pt x="492" y="742"/>
                  </a:lnTo>
                  <a:lnTo>
                    <a:pt x="486" y="746"/>
                  </a:lnTo>
                  <a:lnTo>
                    <a:pt x="482" y="750"/>
                  </a:lnTo>
                  <a:lnTo>
                    <a:pt x="474" y="764"/>
                  </a:lnTo>
                  <a:lnTo>
                    <a:pt x="468" y="768"/>
                  </a:lnTo>
                  <a:lnTo>
                    <a:pt x="462" y="770"/>
                  </a:lnTo>
                  <a:lnTo>
                    <a:pt x="454" y="770"/>
                  </a:lnTo>
                  <a:lnTo>
                    <a:pt x="448" y="768"/>
                  </a:lnTo>
                  <a:lnTo>
                    <a:pt x="436" y="762"/>
                  </a:lnTo>
                  <a:lnTo>
                    <a:pt x="430" y="756"/>
                  </a:lnTo>
                  <a:lnTo>
                    <a:pt x="414" y="756"/>
                  </a:lnTo>
                  <a:lnTo>
                    <a:pt x="404" y="766"/>
                  </a:lnTo>
                  <a:lnTo>
                    <a:pt x="398" y="774"/>
                  </a:lnTo>
                  <a:lnTo>
                    <a:pt x="396" y="784"/>
                  </a:lnTo>
                  <a:lnTo>
                    <a:pt x="394" y="802"/>
                  </a:lnTo>
                  <a:lnTo>
                    <a:pt x="402" y="814"/>
                  </a:lnTo>
                  <a:lnTo>
                    <a:pt x="410" y="826"/>
                  </a:lnTo>
                  <a:lnTo>
                    <a:pt x="412" y="832"/>
                  </a:lnTo>
                  <a:lnTo>
                    <a:pt x="412" y="840"/>
                  </a:lnTo>
                  <a:lnTo>
                    <a:pt x="412" y="850"/>
                  </a:lnTo>
                  <a:lnTo>
                    <a:pt x="410" y="860"/>
                  </a:lnTo>
                  <a:lnTo>
                    <a:pt x="410" y="872"/>
                  </a:lnTo>
                  <a:lnTo>
                    <a:pt x="414" y="886"/>
                  </a:lnTo>
                  <a:lnTo>
                    <a:pt x="416" y="902"/>
                  </a:lnTo>
                  <a:lnTo>
                    <a:pt x="420" y="922"/>
                  </a:lnTo>
                  <a:lnTo>
                    <a:pt x="412" y="928"/>
                  </a:lnTo>
                  <a:lnTo>
                    <a:pt x="406" y="932"/>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7" name="01 12"/>
            <p:cNvSpPr>
              <a:spLocks/>
            </p:cNvSpPr>
            <p:nvPr/>
          </p:nvSpPr>
          <p:spPr bwMode="auto">
            <a:xfrm>
              <a:off x="4851400" y="5384801"/>
              <a:ext cx="1187450" cy="885825"/>
            </a:xfrm>
            <a:custGeom>
              <a:avLst/>
              <a:gdLst>
                <a:gd name="T0" fmla="*/ 450 w 748"/>
                <a:gd name="T1" fmla="*/ 540 h 558"/>
                <a:gd name="T2" fmla="*/ 440 w 748"/>
                <a:gd name="T3" fmla="*/ 532 h 558"/>
                <a:gd name="T4" fmla="*/ 422 w 748"/>
                <a:gd name="T5" fmla="*/ 516 h 558"/>
                <a:gd name="T6" fmla="*/ 406 w 748"/>
                <a:gd name="T7" fmla="*/ 508 h 558"/>
                <a:gd name="T8" fmla="*/ 390 w 748"/>
                <a:gd name="T9" fmla="*/ 536 h 558"/>
                <a:gd name="T10" fmla="*/ 280 w 748"/>
                <a:gd name="T11" fmla="*/ 532 h 558"/>
                <a:gd name="T12" fmla="*/ 218 w 748"/>
                <a:gd name="T13" fmla="*/ 498 h 558"/>
                <a:gd name="T14" fmla="*/ 204 w 748"/>
                <a:gd name="T15" fmla="*/ 478 h 558"/>
                <a:gd name="T16" fmla="*/ 212 w 748"/>
                <a:gd name="T17" fmla="*/ 432 h 558"/>
                <a:gd name="T18" fmla="*/ 188 w 748"/>
                <a:gd name="T19" fmla="*/ 390 h 558"/>
                <a:gd name="T20" fmla="*/ 142 w 748"/>
                <a:gd name="T21" fmla="*/ 382 h 558"/>
                <a:gd name="T22" fmla="*/ 82 w 748"/>
                <a:gd name="T23" fmla="*/ 368 h 558"/>
                <a:gd name="T24" fmla="*/ 104 w 748"/>
                <a:gd name="T25" fmla="*/ 342 h 558"/>
                <a:gd name="T26" fmla="*/ 140 w 748"/>
                <a:gd name="T27" fmla="*/ 316 h 558"/>
                <a:gd name="T28" fmla="*/ 142 w 748"/>
                <a:gd name="T29" fmla="*/ 262 h 558"/>
                <a:gd name="T30" fmla="*/ 102 w 748"/>
                <a:gd name="T31" fmla="*/ 252 h 558"/>
                <a:gd name="T32" fmla="*/ 20 w 748"/>
                <a:gd name="T33" fmla="*/ 222 h 558"/>
                <a:gd name="T34" fmla="*/ 0 w 748"/>
                <a:gd name="T35" fmla="*/ 192 h 558"/>
                <a:gd name="T36" fmla="*/ 22 w 748"/>
                <a:gd name="T37" fmla="*/ 162 h 558"/>
                <a:gd name="T38" fmla="*/ 62 w 748"/>
                <a:gd name="T39" fmla="*/ 154 h 558"/>
                <a:gd name="T40" fmla="*/ 120 w 748"/>
                <a:gd name="T41" fmla="*/ 190 h 558"/>
                <a:gd name="T42" fmla="*/ 156 w 748"/>
                <a:gd name="T43" fmla="*/ 192 h 558"/>
                <a:gd name="T44" fmla="*/ 206 w 748"/>
                <a:gd name="T45" fmla="*/ 156 h 558"/>
                <a:gd name="T46" fmla="*/ 240 w 748"/>
                <a:gd name="T47" fmla="*/ 98 h 558"/>
                <a:gd name="T48" fmla="*/ 274 w 748"/>
                <a:gd name="T49" fmla="*/ 110 h 558"/>
                <a:gd name="T50" fmla="*/ 308 w 748"/>
                <a:gd name="T51" fmla="*/ 128 h 558"/>
                <a:gd name="T52" fmla="*/ 342 w 748"/>
                <a:gd name="T53" fmla="*/ 134 h 558"/>
                <a:gd name="T54" fmla="*/ 410 w 748"/>
                <a:gd name="T55" fmla="*/ 100 h 558"/>
                <a:gd name="T56" fmla="*/ 442 w 748"/>
                <a:gd name="T57" fmla="*/ 78 h 558"/>
                <a:gd name="T58" fmla="*/ 470 w 748"/>
                <a:gd name="T59" fmla="*/ 52 h 558"/>
                <a:gd name="T60" fmla="*/ 514 w 748"/>
                <a:gd name="T61" fmla="*/ 38 h 558"/>
                <a:gd name="T62" fmla="*/ 588 w 748"/>
                <a:gd name="T63" fmla="*/ 10 h 558"/>
                <a:gd name="T64" fmla="*/ 632 w 748"/>
                <a:gd name="T65" fmla="*/ 0 h 558"/>
                <a:gd name="T66" fmla="*/ 672 w 748"/>
                <a:gd name="T67" fmla="*/ 54 h 558"/>
                <a:gd name="T68" fmla="*/ 640 w 748"/>
                <a:gd name="T69" fmla="*/ 112 h 558"/>
                <a:gd name="T70" fmla="*/ 642 w 748"/>
                <a:gd name="T71" fmla="*/ 142 h 558"/>
                <a:gd name="T72" fmla="*/ 682 w 748"/>
                <a:gd name="T73" fmla="*/ 172 h 558"/>
                <a:gd name="T74" fmla="*/ 734 w 748"/>
                <a:gd name="T75" fmla="*/ 180 h 558"/>
                <a:gd name="T76" fmla="*/ 748 w 748"/>
                <a:gd name="T77" fmla="*/ 220 h 558"/>
                <a:gd name="T78" fmla="*/ 734 w 748"/>
                <a:gd name="T79" fmla="*/ 254 h 558"/>
                <a:gd name="T80" fmla="*/ 722 w 748"/>
                <a:gd name="T81" fmla="*/ 264 h 558"/>
                <a:gd name="T82" fmla="*/ 712 w 748"/>
                <a:gd name="T83" fmla="*/ 312 h 558"/>
                <a:gd name="T84" fmla="*/ 688 w 748"/>
                <a:gd name="T85" fmla="*/ 346 h 558"/>
                <a:gd name="T86" fmla="*/ 672 w 748"/>
                <a:gd name="T87" fmla="*/ 360 h 558"/>
                <a:gd name="T88" fmla="*/ 634 w 748"/>
                <a:gd name="T89" fmla="*/ 406 h 558"/>
                <a:gd name="T90" fmla="*/ 614 w 748"/>
                <a:gd name="T91" fmla="*/ 424 h 558"/>
                <a:gd name="T92" fmla="*/ 586 w 748"/>
                <a:gd name="T93" fmla="*/ 448 h 558"/>
                <a:gd name="T94" fmla="*/ 570 w 748"/>
                <a:gd name="T95" fmla="*/ 468 h 558"/>
                <a:gd name="T96" fmla="*/ 566 w 748"/>
                <a:gd name="T97" fmla="*/ 474 h 558"/>
                <a:gd name="T98" fmla="*/ 546 w 748"/>
                <a:gd name="T99" fmla="*/ 484 h 558"/>
                <a:gd name="T100" fmla="*/ 518 w 748"/>
                <a:gd name="T101" fmla="*/ 534 h 558"/>
                <a:gd name="T102" fmla="*/ 466 w 748"/>
                <a:gd name="T103" fmla="*/ 558 h 55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748" h="558">
                  <a:moveTo>
                    <a:pt x="450" y="558"/>
                  </a:moveTo>
                  <a:lnTo>
                    <a:pt x="450" y="558"/>
                  </a:lnTo>
                  <a:lnTo>
                    <a:pt x="450" y="540"/>
                  </a:lnTo>
                  <a:lnTo>
                    <a:pt x="446" y="540"/>
                  </a:lnTo>
                  <a:lnTo>
                    <a:pt x="444" y="538"/>
                  </a:lnTo>
                  <a:lnTo>
                    <a:pt x="440" y="532"/>
                  </a:lnTo>
                  <a:lnTo>
                    <a:pt x="428" y="530"/>
                  </a:lnTo>
                  <a:lnTo>
                    <a:pt x="426" y="522"/>
                  </a:lnTo>
                  <a:lnTo>
                    <a:pt x="422" y="516"/>
                  </a:lnTo>
                  <a:lnTo>
                    <a:pt x="418" y="510"/>
                  </a:lnTo>
                  <a:lnTo>
                    <a:pt x="414" y="508"/>
                  </a:lnTo>
                  <a:lnTo>
                    <a:pt x="410" y="508"/>
                  </a:lnTo>
                  <a:lnTo>
                    <a:pt x="406" y="508"/>
                  </a:lnTo>
                  <a:lnTo>
                    <a:pt x="396" y="510"/>
                  </a:lnTo>
                  <a:lnTo>
                    <a:pt x="390" y="536"/>
                  </a:lnTo>
                  <a:lnTo>
                    <a:pt x="322" y="540"/>
                  </a:lnTo>
                  <a:lnTo>
                    <a:pt x="280" y="532"/>
                  </a:lnTo>
                  <a:lnTo>
                    <a:pt x="246" y="528"/>
                  </a:lnTo>
                  <a:lnTo>
                    <a:pt x="218" y="498"/>
                  </a:lnTo>
                  <a:lnTo>
                    <a:pt x="208" y="478"/>
                  </a:lnTo>
                  <a:lnTo>
                    <a:pt x="204" y="478"/>
                  </a:lnTo>
                  <a:lnTo>
                    <a:pt x="200" y="464"/>
                  </a:lnTo>
                  <a:lnTo>
                    <a:pt x="202" y="452"/>
                  </a:lnTo>
                  <a:lnTo>
                    <a:pt x="206" y="442"/>
                  </a:lnTo>
                  <a:lnTo>
                    <a:pt x="212" y="432"/>
                  </a:lnTo>
                  <a:lnTo>
                    <a:pt x="212" y="406"/>
                  </a:lnTo>
                  <a:lnTo>
                    <a:pt x="188" y="390"/>
                  </a:lnTo>
                  <a:lnTo>
                    <a:pt x="188" y="384"/>
                  </a:lnTo>
                  <a:lnTo>
                    <a:pt x="142" y="382"/>
                  </a:lnTo>
                  <a:lnTo>
                    <a:pt x="104" y="378"/>
                  </a:lnTo>
                  <a:lnTo>
                    <a:pt x="82" y="368"/>
                  </a:lnTo>
                  <a:lnTo>
                    <a:pt x="72" y="344"/>
                  </a:lnTo>
                  <a:lnTo>
                    <a:pt x="104" y="342"/>
                  </a:lnTo>
                  <a:lnTo>
                    <a:pt x="112" y="338"/>
                  </a:lnTo>
                  <a:lnTo>
                    <a:pt x="122" y="332"/>
                  </a:lnTo>
                  <a:lnTo>
                    <a:pt x="140" y="316"/>
                  </a:lnTo>
                  <a:lnTo>
                    <a:pt x="148" y="300"/>
                  </a:lnTo>
                  <a:lnTo>
                    <a:pt x="150" y="286"/>
                  </a:lnTo>
                  <a:lnTo>
                    <a:pt x="148" y="274"/>
                  </a:lnTo>
                  <a:lnTo>
                    <a:pt x="142" y="262"/>
                  </a:lnTo>
                  <a:lnTo>
                    <a:pt x="114" y="260"/>
                  </a:lnTo>
                  <a:lnTo>
                    <a:pt x="102" y="252"/>
                  </a:lnTo>
                  <a:lnTo>
                    <a:pt x="88" y="246"/>
                  </a:lnTo>
                  <a:lnTo>
                    <a:pt x="64" y="238"/>
                  </a:lnTo>
                  <a:lnTo>
                    <a:pt x="40" y="230"/>
                  </a:lnTo>
                  <a:lnTo>
                    <a:pt x="20" y="222"/>
                  </a:lnTo>
                  <a:lnTo>
                    <a:pt x="6" y="204"/>
                  </a:lnTo>
                  <a:lnTo>
                    <a:pt x="2" y="196"/>
                  </a:lnTo>
                  <a:lnTo>
                    <a:pt x="0" y="192"/>
                  </a:lnTo>
                  <a:lnTo>
                    <a:pt x="12" y="174"/>
                  </a:lnTo>
                  <a:lnTo>
                    <a:pt x="18" y="166"/>
                  </a:lnTo>
                  <a:lnTo>
                    <a:pt x="22" y="162"/>
                  </a:lnTo>
                  <a:lnTo>
                    <a:pt x="30" y="158"/>
                  </a:lnTo>
                  <a:lnTo>
                    <a:pt x="36" y="156"/>
                  </a:lnTo>
                  <a:lnTo>
                    <a:pt x="48" y="154"/>
                  </a:lnTo>
                  <a:lnTo>
                    <a:pt x="62" y="154"/>
                  </a:lnTo>
                  <a:lnTo>
                    <a:pt x="90" y="164"/>
                  </a:lnTo>
                  <a:lnTo>
                    <a:pt x="120" y="190"/>
                  </a:lnTo>
                  <a:lnTo>
                    <a:pt x="130" y="192"/>
                  </a:lnTo>
                  <a:lnTo>
                    <a:pt x="142" y="192"/>
                  </a:lnTo>
                  <a:lnTo>
                    <a:pt x="156" y="192"/>
                  </a:lnTo>
                  <a:lnTo>
                    <a:pt x="172" y="190"/>
                  </a:lnTo>
                  <a:lnTo>
                    <a:pt x="188" y="174"/>
                  </a:lnTo>
                  <a:lnTo>
                    <a:pt x="206" y="156"/>
                  </a:lnTo>
                  <a:lnTo>
                    <a:pt x="222" y="136"/>
                  </a:lnTo>
                  <a:lnTo>
                    <a:pt x="238" y="120"/>
                  </a:lnTo>
                  <a:lnTo>
                    <a:pt x="240" y="98"/>
                  </a:lnTo>
                  <a:lnTo>
                    <a:pt x="264" y="96"/>
                  </a:lnTo>
                  <a:lnTo>
                    <a:pt x="274" y="110"/>
                  </a:lnTo>
                  <a:lnTo>
                    <a:pt x="284" y="114"/>
                  </a:lnTo>
                  <a:lnTo>
                    <a:pt x="294" y="120"/>
                  </a:lnTo>
                  <a:lnTo>
                    <a:pt x="308" y="128"/>
                  </a:lnTo>
                  <a:lnTo>
                    <a:pt x="324" y="134"/>
                  </a:lnTo>
                  <a:lnTo>
                    <a:pt x="342" y="134"/>
                  </a:lnTo>
                  <a:lnTo>
                    <a:pt x="384" y="120"/>
                  </a:lnTo>
                  <a:lnTo>
                    <a:pt x="398" y="108"/>
                  </a:lnTo>
                  <a:lnTo>
                    <a:pt x="410" y="100"/>
                  </a:lnTo>
                  <a:lnTo>
                    <a:pt x="422" y="92"/>
                  </a:lnTo>
                  <a:lnTo>
                    <a:pt x="438" y="84"/>
                  </a:lnTo>
                  <a:lnTo>
                    <a:pt x="442" y="78"/>
                  </a:lnTo>
                  <a:lnTo>
                    <a:pt x="450" y="72"/>
                  </a:lnTo>
                  <a:lnTo>
                    <a:pt x="462" y="56"/>
                  </a:lnTo>
                  <a:lnTo>
                    <a:pt x="470" y="52"/>
                  </a:lnTo>
                  <a:lnTo>
                    <a:pt x="476" y="46"/>
                  </a:lnTo>
                  <a:lnTo>
                    <a:pt x="494" y="40"/>
                  </a:lnTo>
                  <a:lnTo>
                    <a:pt x="514" y="38"/>
                  </a:lnTo>
                  <a:lnTo>
                    <a:pt x="550" y="36"/>
                  </a:lnTo>
                  <a:lnTo>
                    <a:pt x="570" y="22"/>
                  </a:lnTo>
                  <a:lnTo>
                    <a:pt x="588" y="10"/>
                  </a:lnTo>
                  <a:lnTo>
                    <a:pt x="596" y="6"/>
                  </a:lnTo>
                  <a:lnTo>
                    <a:pt x="606" y="2"/>
                  </a:lnTo>
                  <a:lnTo>
                    <a:pt x="618" y="0"/>
                  </a:lnTo>
                  <a:lnTo>
                    <a:pt x="632" y="0"/>
                  </a:lnTo>
                  <a:lnTo>
                    <a:pt x="654" y="36"/>
                  </a:lnTo>
                  <a:lnTo>
                    <a:pt x="672" y="54"/>
                  </a:lnTo>
                  <a:lnTo>
                    <a:pt x="656" y="82"/>
                  </a:lnTo>
                  <a:lnTo>
                    <a:pt x="646" y="96"/>
                  </a:lnTo>
                  <a:lnTo>
                    <a:pt x="640" y="112"/>
                  </a:lnTo>
                  <a:lnTo>
                    <a:pt x="638" y="140"/>
                  </a:lnTo>
                  <a:lnTo>
                    <a:pt x="642" y="142"/>
                  </a:lnTo>
                  <a:lnTo>
                    <a:pt x="650" y="142"/>
                  </a:lnTo>
                  <a:lnTo>
                    <a:pt x="672" y="142"/>
                  </a:lnTo>
                  <a:lnTo>
                    <a:pt x="682" y="172"/>
                  </a:lnTo>
                  <a:lnTo>
                    <a:pt x="690" y="184"/>
                  </a:lnTo>
                  <a:lnTo>
                    <a:pt x="734" y="180"/>
                  </a:lnTo>
                  <a:lnTo>
                    <a:pt x="740" y="190"/>
                  </a:lnTo>
                  <a:lnTo>
                    <a:pt x="744" y="204"/>
                  </a:lnTo>
                  <a:lnTo>
                    <a:pt x="748" y="220"/>
                  </a:lnTo>
                  <a:lnTo>
                    <a:pt x="748" y="238"/>
                  </a:lnTo>
                  <a:lnTo>
                    <a:pt x="740" y="248"/>
                  </a:lnTo>
                  <a:lnTo>
                    <a:pt x="734" y="254"/>
                  </a:lnTo>
                  <a:lnTo>
                    <a:pt x="726" y="258"/>
                  </a:lnTo>
                  <a:lnTo>
                    <a:pt x="724" y="262"/>
                  </a:lnTo>
                  <a:lnTo>
                    <a:pt x="722" y="264"/>
                  </a:lnTo>
                  <a:lnTo>
                    <a:pt x="718" y="266"/>
                  </a:lnTo>
                  <a:lnTo>
                    <a:pt x="712" y="312"/>
                  </a:lnTo>
                  <a:lnTo>
                    <a:pt x="706" y="324"/>
                  </a:lnTo>
                  <a:lnTo>
                    <a:pt x="700" y="338"/>
                  </a:lnTo>
                  <a:lnTo>
                    <a:pt x="688" y="346"/>
                  </a:lnTo>
                  <a:lnTo>
                    <a:pt x="682" y="350"/>
                  </a:lnTo>
                  <a:lnTo>
                    <a:pt x="682" y="356"/>
                  </a:lnTo>
                  <a:lnTo>
                    <a:pt x="672" y="360"/>
                  </a:lnTo>
                  <a:lnTo>
                    <a:pt x="664" y="366"/>
                  </a:lnTo>
                  <a:lnTo>
                    <a:pt x="656" y="376"/>
                  </a:lnTo>
                  <a:lnTo>
                    <a:pt x="648" y="386"/>
                  </a:lnTo>
                  <a:lnTo>
                    <a:pt x="634" y="406"/>
                  </a:lnTo>
                  <a:lnTo>
                    <a:pt x="626" y="414"/>
                  </a:lnTo>
                  <a:lnTo>
                    <a:pt x="616" y="420"/>
                  </a:lnTo>
                  <a:lnTo>
                    <a:pt x="614" y="424"/>
                  </a:lnTo>
                  <a:lnTo>
                    <a:pt x="610" y="428"/>
                  </a:lnTo>
                  <a:lnTo>
                    <a:pt x="600" y="434"/>
                  </a:lnTo>
                  <a:lnTo>
                    <a:pt x="586" y="448"/>
                  </a:lnTo>
                  <a:lnTo>
                    <a:pt x="572" y="464"/>
                  </a:lnTo>
                  <a:lnTo>
                    <a:pt x="570" y="466"/>
                  </a:lnTo>
                  <a:lnTo>
                    <a:pt x="570" y="468"/>
                  </a:lnTo>
                  <a:lnTo>
                    <a:pt x="566" y="468"/>
                  </a:lnTo>
                  <a:lnTo>
                    <a:pt x="566" y="474"/>
                  </a:lnTo>
                  <a:lnTo>
                    <a:pt x="560" y="474"/>
                  </a:lnTo>
                  <a:lnTo>
                    <a:pt x="556" y="476"/>
                  </a:lnTo>
                  <a:lnTo>
                    <a:pt x="546" y="484"/>
                  </a:lnTo>
                  <a:lnTo>
                    <a:pt x="532" y="500"/>
                  </a:lnTo>
                  <a:lnTo>
                    <a:pt x="518" y="534"/>
                  </a:lnTo>
                  <a:lnTo>
                    <a:pt x="502" y="538"/>
                  </a:lnTo>
                  <a:lnTo>
                    <a:pt x="488" y="544"/>
                  </a:lnTo>
                  <a:lnTo>
                    <a:pt x="478" y="550"/>
                  </a:lnTo>
                  <a:lnTo>
                    <a:pt x="466" y="558"/>
                  </a:lnTo>
                  <a:lnTo>
                    <a:pt x="450" y="558"/>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8" name="01 13"/>
            <p:cNvSpPr>
              <a:spLocks/>
            </p:cNvSpPr>
            <p:nvPr/>
          </p:nvSpPr>
          <p:spPr bwMode="auto">
            <a:xfrm>
              <a:off x="7381875" y="5387976"/>
              <a:ext cx="282575" cy="654050"/>
            </a:xfrm>
            <a:custGeom>
              <a:avLst/>
              <a:gdLst>
                <a:gd name="T0" fmla="*/ 82 w 178"/>
                <a:gd name="T1" fmla="*/ 412 h 412"/>
                <a:gd name="T2" fmla="*/ 82 w 178"/>
                <a:gd name="T3" fmla="*/ 412 h 412"/>
                <a:gd name="T4" fmla="*/ 50 w 178"/>
                <a:gd name="T5" fmla="*/ 364 h 412"/>
                <a:gd name="T6" fmla="*/ 50 w 178"/>
                <a:gd name="T7" fmla="*/ 364 h 412"/>
                <a:gd name="T8" fmla="*/ 40 w 178"/>
                <a:gd name="T9" fmla="*/ 360 h 412"/>
                <a:gd name="T10" fmla="*/ 34 w 178"/>
                <a:gd name="T11" fmla="*/ 356 h 412"/>
                <a:gd name="T12" fmla="*/ 28 w 178"/>
                <a:gd name="T13" fmla="*/ 350 h 412"/>
                <a:gd name="T14" fmla="*/ 26 w 178"/>
                <a:gd name="T15" fmla="*/ 346 h 412"/>
                <a:gd name="T16" fmla="*/ 20 w 178"/>
                <a:gd name="T17" fmla="*/ 336 h 412"/>
                <a:gd name="T18" fmla="*/ 16 w 178"/>
                <a:gd name="T19" fmla="*/ 324 h 412"/>
                <a:gd name="T20" fmla="*/ 16 w 178"/>
                <a:gd name="T21" fmla="*/ 324 h 412"/>
                <a:gd name="T22" fmla="*/ 0 w 178"/>
                <a:gd name="T23" fmla="*/ 304 h 412"/>
                <a:gd name="T24" fmla="*/ 0 w 178"/>
                <a:gd name="T25" fmla="*/ 304 h 412"/>
                <a:gd name="T26" fmla="*/ 2 w 178"/>
                <a:gd name="T27" fmla="*/ 280 h 412"/>
                <a:gd name="T28" fmla="*/ 6 w 178"/>
                <a:gd name="T29" fmla="*/ 258 h 412"/>
                <a:gd name="T30" fmla="*/ 8 w 178"/>
                <a:gd name="T31" fmla="*/ 238 h 412"/>
                <a:gd name="T32" fmla="*/ 8 w 178"/>
                <a:gd name="T33" fmla="*/ 228 h 412"/>
                <a:gd name="T34" fmla="*/ 6 w 178"/>
                <a:gd name="T35" fmla="*/ 220 h 412"/>
                <a:gd name="T36" fmla="*/ 6 w 178"/>
                <a:gd name="T37" fmla="*/ 220 h 412"/>
                <a:gd name="T38" fmla="*/ 6 w 178"/>
                <a:gd name="T39" fmla="*/ 196 h 412"/>
                <a:gd name="T40" fmla="*/ 10 w 178"/>
                <a:gd name="T41" fmla="*/ 180 h 412"/>
                <a:gd name="T42" fmla="*/ 16 w 178"/>
                <a:gd name="T43" fmla="*/ 166 h 412"/>
                <a:gd name="T44" fmla="*/ 30 w 178"/>
                <a:gd name="T45" fmla="*/ 150 h 412"/>
                <a:gd name="T46" fmla="*/ 30 w 178"/>
                <a:gd name="T47" fmla="*/ 150 h 412"/>
                <a:gd name="T48" fmla="*/ 38 w 178"/>
                <a:gd name="T49" fmla="*/ 112 h 412"/>
                <a:gd name="T50" fmla="*/ 38 w 178"/>
                <a:gd name="T51" fmla="*/ 112 h 412"/>
                <a:gd name="T52" fmla="*/ 60 w 178"/>
                <a:gd name="T53" fmla="*/ 64 h 412"/>
                <a:gd name="T54" fmla="*/ 60 w 178"/>
                <a:gd name="T55" fmla="*/ 64 h 412"/>
                <a:gd name="T56" fmla="*/ 76 w 178"/>
                <a:gd name="T57" fmla="*/ 44 h 412"/>
                <a:gd name="T58" fmla="*/ 90 w 178"/>
                <a:gd name="T59" fmla="*/ 28 h 412"/>
                <a:gd name="T60" fmla="*/ 104 w 178"/>
                <a:gd name="T61" fmla="*/ 14 h 412"/>
                <a:gd name="T62" fmla="*/ 122 w 178"/>
                <a:gd name="T63" fmla="*/ 0 h 412"/>
                <a:gd name="T64" fmla="*/ 122 w 178"/>
                <a:gd name="T65" fmla="*/ 0 h 412"/>
                <a:gd name="T66" fmla="*/ 164 w 178"/>
                <a:gd name="T67" fmla="*/ 2 h 412"/>
                <a:gd name="T68" fmla="*/ 164 w 178"/>
                <a:gd name="T69" fmla="*/ 2 h 412"/>
                <a:gd name="T70" fmla="*/ 170 w 178"/>
                <a:gd name="T71" fmla="*/ 6 h 412"/>
                <a:gd name="T72" fmla="*/ 170 w 178"/>
                <a:gd name="T73" fmla="*/ 6 h 412"/>
                <a:gd name="T74" fmla="*/ 176 w 178"/>
                <a:gd name="T75" fmla="*/ 30 h 412"/>
                <a:gd name="T76" fmla="*/ 178 w 178"/>
                <a:gd name="T77" fmla="*/ 44 h 412"/>
                <a:gd name="T78" fmla="*/ 178 w 178"/>
                <a:gd name="T79" fmla="*/ 58 h 412"/>
                <a:gd name="T80" fmla="*/ 178 w 178"/>
                <a:gd name="T81" fmla="*/ 58 h 412"/>
                <a:gd name="T82" fmla="*/ 172 w 178"/>
                <a:gd name="T83" fmla="*/ 72 h 412"/>
                <a:gd name="T84" fmla="*/ 168 w 178"/>
                <a:gd name="T85" fmla="*/ 86 h 412"/>
                <a:gd name="T86" fmla="*/ 166 w 178"/>
                <a:gd name="T87" fmla="*/ 102 h 412"/>
                <a:gd name="T88" fmla="*/ 166 w 178"/>
                <a:gd name="T89" fmla="*/ 118 h 412"/>
                <a:gd name="T90" fmla="*/ 168 w 178"/>
                <a:gd name="T91" fmla="*/ 154 h 412"/>
                <a:gd name="T92" fmla="*/ 170 w 178"/>
                <a:gd name="T93" fmla="*/ 188 h 412"/>
                <a:gd name="T94" fmla="*/ 170 w 178"/>
                <a:gd name="T95" fmla="*/ 188 h 412"/>
                <a:gd name="T96" fmla="*/ 164 w 178"/>
                <a:gd name="T97" fmla="*/ 202 h 412"/>
                <a:gd name="T98" fmla="*/ 158 w 178"/>
                <a:gd name="T99" fmla="*/ 218 h 412"/>
                <a:gd name="T100" fmla="*/ 158 w 178"/>
                <a:gd name="T101" fmla="*/ 218 h 412"/>
                <a:gd name="T102" fmla="*/ 118 w 178"/>
                <a:gd name="T103" fmla="*/ 304 h 412"/>
                <a:gd name="T104" fmla="*/ 118 w 178"/>
                <a:gd name="T105" fmla="*/ 304 h 412"/>
                <a:gd name="T106" fmla="*/ 108 w 178"/>
                <a:gd name="T107" fmla="*/ 398 h 412"/>
                <a:gd name="T108" fmla="*/ 108 w 178"/>
                <a:gd name="T109" fmla="*/ 398 h 412"/>
                <a:gd name="T110" fmla="*/ 98 w 178"/>
                <a:gd name="T111" fmla="*/ 408 h 412"/>
                <a:gd name="T112" fmla="*/ 98 w 178"/>
                <a:gd name="T113" fmla="*/ 408 h 412"/>
                <a:gd name="T114" fmla="*/ 90 w 178"/>
                <a:gd name="T115" fmla="*/ 410 h 412"/>
                <a:gd name="T116" fmla="*/ 82 w 178"/>
                <a:gd name="T117" fmla="*/ 412 h 412"/>
                <a:gd name="T118" fmla="*/ 82 w 178"/>
                <a:gd name="T119" fmla="*/ 412 h 41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78" h="412">
                  <a:moveTo>
                    <a:pt x="82" y="412"/>
                  </a:moveTo>
                  <a:lnTo>
                    <a:pt x="82" y="412"/>
                  </a:lnTo>
                  <a:lnTo>
                    <a:pt x="50" y="364"/>
                  </a:lnTo>
                  <a:lnTo>
                    <a:pt x="40" y="360"/>
                  </a:lnTo>
                  <a:lnTo>
                    <a:pt x="34" y="356"/>
                  </a:lnTo>
                  <a:lnTo>
                    <a:pt x="28" y="350"/>
                  </a:lnTo>
                  <a:lnTo>
                    <a:pt x="26" y="346"/>
                  </a:lnTo>
                  <a:lnTo>
                    <a:pt x="20" y="336"/>
                  </a:lnTo>
                  <a:lnTo>
                    <a:pt x="16" y="324"/>
                  </a:lnTo>
                  <a:lnTo>
                    <a:pt x="0" y="304"/>
                  </a:lnTo>
                  <a:lnTo>
                    <a:pt x="2" y="280"/>
                  </a:lnTo>
                  <a:lnTo>
                    <a:pt x="6" y="258"/>
                  </a:lnTo>
                  <a:lnTo>
                    <a:pt x="8" y="238"/>
                  </a:lnTo>
                  <a:lnTo>
                    <a:pt x="8" y="228"/>
                  </a:lnTo>
                  <a:lnTo>
                    <a:pt x="6" y="220"/>
                  </a:lnTo>
                  <a:lnTo>
                    <a:pt x="6" y="196"/>
                  </a:lnTo>
                  <a:lnTo>
                    <a:pt x="10" y="180"/>
                  </a:lnTo>
                  <a:lnTo>
                    <a:pt x="16" y="166"/>
                  </a:lnTo>
                  <a:lnTo>
                    <a:pt x="30" y="150"/>
                  </a:lnTo>
                  <a:lnTo>
                    <a:pt x="38" y="112"/>
                  </a:lnTo>
                  <a:lnTo>
                    <a:pt x="60" y="64"/>
                  </a:lnTo>
                  <a:lnTo>
                    <a:pt x="76" y="44"/>
                  </a:lnTo>
                  <a:lnTo>
                    <a:pt x="90" y="28"/>
                  </a:lnTo>
                  <a:lnTo>
                    <a:pt x="104" y="14"/>
                  </a:lnTo>
                  <a:lnTo>
                    <a:pt x="122" y="0"/>
                  </a:lnTo>
                  <a:lnTo>
                    <a:pt x="164" y="2"/>
                  </a:lnTo>
                  <a:lnTo>
                    <a:pt x="170" y="6"/>
                  </a:lnTo>
                  <a:lnTo>
                    <a:pt x="176" y="30"/>
                  </a:lnTo>
                  <a:lnTo>
                    <a:pt x="178" y="44"/>
                  </a:lnTo>
                  <a:lnTo>
                    <a:pt x="178" y="58"/>
                  </a:lnTo>
                  <a:lnTo>
                    <a:pt x="172" y="72"/>
                  </a:lnTo>
                  <a:lnTo>
                    <a:pt x="168" y="86"/>
                  </a:lnTo>
                  <a:lnTo>
                    <a:pt x="166" y="102"/>
                  </a:lnTo>
                  <a:lnTo>
                    <a:pt x="166" y="118"/>
                  </a:lnTo>
                  <a:lnTo>
                    <a:pt x="168" y="154"/>
                  </a:lnTo>
                  <a:lnTo>
                    <a:pt x="170" y="188"/>
                  </a:lnTo>
                  <a:lnTo>
                    <a:pt x="164" y="202"/>
                  </a:lnTo>
                  <a:lnTo>
                    <a:pt x="158" y="218"/>
                  </a:lnTo>
                  <a:lnTo>
                    <a:pt x="118" y="304"/>
                  </a:lnTo>
                  <a:lnTo>
                    <a:pt x="108" y="398"/>
                  </a:lnTo>
                  <a:lnTo>
                    <a:pt x="98" y="408"/>
                  </a:lnTo>
                  <a:lnTo>
                    <a:pt x="90" y="410"/>
                  </a:lnTo>
                  <a:lnTo>
                    <a:pt x="82" y="412"/>
                  </a:lnTo>
                  <a:close/>
                </a:path>
              </a:pathLst>
            </a:custGeom>
            <a:grpFill/>
            <a:ln w="9525">
              <a:solidFill>
                <a:schemeClr val="bg1"/>
              </a:solidFill>
              <a:round/>
              <a:headEnd/>
              <a:tailEnd/>
            </a:ln>
            <a:extLst/>
          </p:spPr>
          <p:txBody>
            <a:bodyPr/>
            <a:lstStyle/>
            <a:p>
              <a:pPr defTabSz="121917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9" name="01 14"/>
            <p:cNvSpPr>
              <a:spLocks/>
            </p:cNvSpPr>
            <p:nvPr/>
          </p:nvSpPr>
          <p:spPr bwMode="auto">
            <a:xfrm>
              <a:off x="7400925" y="5403851"/>
              <a:ext cx="247650" cy="619125"/>
            </a:xfrm>
            <a:custGeom>
              <a:avLst/>
              <a:gdLst>
                <a:gd name="T0" fmla="*/ 76 w 156"/>
                <a:gd name="T1" fmla="*/ 390 h 390"/>
                <a:gd name="T2" fmla="*/ 76 w 156"/>
                <a:gd name="T3" fmla="*/ 390 h 390"/>
                <a:gd name="T4" fmla="*/ 46 w 156"/>
                <a:gd name="T5" fmla="*/ 344 h 390"/>
                <a:gd name="T6" fmla="*/ 46 w 156"/>
                <a:gd name="T7" fmla="*/ 344 h 390"/>
                <a:gd name="T8" fmla="*/ 26 w 156"/>
                <a:gd name="T9" fmla="*/ 338 h 390"/>
                <a:gd name="T10" fmla="*/ 26 w 156"/>
                <a:gd name="T11" fmla="*/ 338 h 390"/>
                <a:gd name="T12" fmla="*/ 22 w 156"/>
                <a:gd name="T13" fmla="*/ 324 h 390"/>
                <a:gd name="T14" fmla="*/ 14 w 156"/>
                <a:gd name="T15" fmla="*/ 310 h 390"/>
                <a:gd name="T16" fmla="*/ 6 w 156"/>
                <a:gd name="T17" fmla="*/ 300 h 390"/>
                <a:gd name="T18" fmla="*/ 0 w 156"/>
                <a:gd name="T19" fmla="*/ 294 h 390"/>
                <a:gd name="T20" fmla="*/ 0 w 156"/>
                <a:gd name="T21" fmla="*/ 294 h 390"/>
                <a:gd name="T22" fmla="*/ 0 w 156"/>
                <a:gd name="T23" fmla="*/ 272 h 390"/>
                <a:gd name="T24" fmla="*/ 0 w 156"/>
                <a:gd name="T25" fmla="*/ 272 h 390"/>
                <a:gd name="T26" fmla="*/ 4 w 156"/>
                <a:gd name="T27" fmla="*/ 242 h 390"/>
                <a:gd name="T28" fmla="*/ 6 w 156"/>
                <a:gd name="T29" fmla="*/ 230 h 390"/>
                <a:gd name="T30" fmla="*/ 8 w 156"/>
                <a:gd name="T31" fmla="*/ 216 h 390"/>
                <a:gd name="T32" fmla="*/ 8 w 156"/>
                <a:gd name="T33" fmla="*/ 216 h 390"/>
                <a:gd name="T34" fmla="*/ 4 w 156"/>
                <a:gd name="T35" fmla="*/ 202 h 390"/>
                <a:gd name="T36" fmla="*/ 4 w 156"/>
                <a:gd name="T37" fmla="*/ 192 h 390"/>
                <a:gd name="T38" fmla="*/ 4 w 156"/>
                <a:gd name="T39" fmla="*/ 182 h 390"/>
                <a:gd name="T40" fmla="*/ 8 w 156"/>
                <a:gd name="T41" fmla="*/ 174 h 390"/>
                <a:gd name="T42" fmla="*/ 18 w 156"/>
                <a:gd name="T43" fmla="*/ 158 h 390"/>
                <a:gd name="T44" fmla="*/ 30 w 156"/>
                <a:gd name="T45" fmla="*/ 142 h 390"/>
                <a:gd name="T46" fmla="*/ 30 w 156"/>
                <a:gd name="T47" fmla="*/ 142 h 390"/>
                <a:gd name="T48" fmla="*/ 38 w 156"/>
                <a:gd name="T49" fmla="*/ 108 h 390"/>
                <a:gd name="T50" fmla="*/ 38 w 156"/>
                <a:gd name="T51" fmla="*/ 108 h 390"/>
                <a:gd name="T52" fmla="*/ 48 w 156"/>
                <a:gd name="T53" fmla="*/ 84 h 390"/>
                <a:gd name="T54" fmla="*/ 56 w 156"/>
                <a:gd name="T55" fmla="*/ 64 h 390"/>
                <a:gd name="T56" fmla="*/ 68 w 156"/>
                <a:gd name="T57" fmla="*/ 46 h 390"/>
                <a:gd name="T58" fmla="*/ 84 w 156"/>
                <a:gd name="T59" fmla="*/ 28 h 390"/>
                <a:gd name="T60" fmla="*/ 84 w 156"/>
                <a:gd name="T61" fmla="*/ 28 h 390"/>
                <a:gd name="T62" fmla="*/ 116 w 156"/>
                <a:gd name="T63" fmla="*/ 2 h 390"/>
                <a:gd name="T64" fmla="*/ 116 w 156"/>
                <a:gd name="T65" fmla="*/ 2 h 390"/>
                <a:gd name="T66" fmla="*/ 150 w 156"/>
                <a:gd name="T67" fmla="*/ 0 h 390"/>
                <a:gd name="T68" fmla="*/ 150 w 156"/>
                <a:gd name="T69" fmla="*/ 0 h 390"/>
                <a:gd name="T70" fmla="*/ 154 w 156"/>
                <a:gd name="T71" fmla="*/ 18 h 390"/>
                <a:gd name="T72" fmla="*/ 156 w 156"/>
                <a:gd name="T73" fmla="*/ 32 h 390"/>
                <a:gd name="T74" fmla="*/ 156 w 156"/>
                <a:gd name="T75" fmla="*/ 44 h 390"/>
                <a:gd name="T76" fmla="*/ 156 w 156"/>
                <a:gd name="T77" fmla="*/ 44 h 390"/>
                <a:gd name="T78" fmla="*/ 150 w 156"/>
                <a:gd name="T79" fmla="*/ 56 h 390"/>
                <a:gd name="T80" fmla="*/ 146 w 156"/>
                <a:gd name="T81" fmla="*/ 70 h 390"/>
                <a:gd name="T82" fmla="*/ 144 w 156"/>
                <a:gd name="T83" fmla="*/ 86 h 390"/>
                <a:gd name="T84" fmla="*/ 142 w 156"/>
                <a:gd name="T85" fmla="*/ 102 h 390"/>
                <a:gd name="T86" fmla="*/ 144 w 156"/>
                <a:gd name="T87" fmla="*/ 138 h 390"/>
                <a:gd name="T88" fmla="*/ 146 w 156"/>
                <a:gd name="T89" fmla="*/ 174 h 390"/>
                <a:gd name="T90" fmla="*/ 146 w 156"/>
                <a:gd name="T91" fmla="*/ 174 h 390"/>
                <a:gd name="T92" fmla="*/ 138 w 156"/>
                <a:gd name="T93" fmla="*/ 196 h 390"/>
                <a:gd name="T94" fmla="*/ 126 w 156"/>
                <a:gd name="T95" fmla="*/ 222 h 390"/>
                <a:gd name="T96" fmla="*/ 102 w 156"/>
                <a:gd name="T97" fmla="*/ 270 h 390"/>
                <a:gd name="T98" fmla="*/ 102 w 156"/>
                <a:gd name="T99" fmla="*/ 270 h 390"/>
                <a:gd name="T100" fmla="*/ 96 w 156"/>
                <a:gd name="T101" fmla="*/ 290 h 390"/>
                <a:gd name="T102" fmla="*/ 96 w 156"/>
                <a:gd name="T103" fmla="*/ 290 h 390"/>
                <a:gd name="T104" fmla="*/ 84 w 156"/>
                <a:gd name="T105" fmla="*/ 382 h 390"/>
                <a:gd name="T106" fmla="*/ 84 w 156"/>
                <a:gd name="T107" fmla="*/ 382 h 390"/>
                <a:gd name="T108" fmla="*/ 80 w 156"/>
                <a:gd name="T109" fmla="*/ 386 h 390"/>
                <a:gd name="T110" fmla="*/ 76 w 156"/>
                <a:gd name="T111" fmla="*/ 390 h 390"/>
                <a:gd name="T112" fmla="*/ 76 w 156"/>
                <a:gd name="T113" fmla="*/ 390 h 39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56" h="390">
                  <a:moveTo>
                    <a:pt x="76" y="390"/>
                  </a:moveTo>
                  <a:lnTo>
                    <a:pt x="76" y="390"/>
                  </a:lnTo>
                  <a:lnTo>
                    <a:pt x="46" y="344"/>
                  </a:lnTo>
                  <a:lnTo>
                    <a:pt x="26" y="338"/>
                  </a:lnTo>
                  <a:lnTo>
                    <a:pt x="22" y="324"/>
                  </a:lnTo>
                  <a:lnTo>
                    <a:pt x="14" y="310"/>
                  </a:lnTo>
                  <a:lnTo>
                    <a:pt x="6" y="300"/>
                  </a:lnTo>
                  <a:lnTo>
                    <a:pt x="0" y="294"/>
                  </a:lnTo>
                  <a:lnTo>
                    <a:pt x="0" y="272"/>
                  </a:lnTo>
                  <a:lnTo>
                    <a:pt x="4" y="242"/>
                  </a:lnTo>
                  <a:lnTo>
                    <a:pt x="6" y="230"/>
                  </a:lnTo>
                  <a:lnTo>
                    <a:pt x="8" y="216"/>
                  </a:lnTo>
                  <a:lnTo>
                    <a:pt x="4" y="202"/>
                  </a:lnTo>
                  <a:lnTo>
                    <a:pt x="4" y="192"/>
                  </a:lnTo>
                  <a:lnTo>
                    <a:pt x="4" y="182"/>
                  </a:lnTo>
                  <a:lnTo>
                    <a:pt x="8" y="174"/>
                  </a:lnTo>
                  <a:lnTo>
                    <a:pt x="18" y="158"/>
                  </a:lnTo>
                  <a:lnTo>
                    <a:pt x="30" y="142"/>
                  </a:lnTo>
                  <a:lnTo>
                    <a:pt x="38" y="108"/>
                  </a:lnTo>
                  <a:lnTo>
                    <a:pt x="48" y="84"/>
                  </a:lnTo>
                  <a:lnTo>
                    <a:pt x="56" y="64"/>
                  </a:lnTo>
                  <a:lnTo>
                    <a:pt x="68" y="46"/>
                  </a:lnTo>
                  <a:lnTo>
                    <a:pt x="84" y="28"/>
                  </a:lnTo>
                  <a:lnTo>
                    <a:pt x="116" y="2"/>
                  </a:lnTo>
                  <a:lnTo>
                    <a:pt x="150" y="0"/>
                  </a:lnTo>
                  <a:lnTo>
                    <a:pt x="154" y="18"/>
                  </a:lnTo>
                  <a:lnTo>
                    <a:pt x="156" y="32"/>
                  </a:lnTo>
                  <a:lnTo>
                    <a:pt x="156" y="44"/>
                  </a:lnTo>
                  <a:lnTo>
                    <a:pt x="150" y="56"/>
                  </a:lnTo>
                  <a:lnTo>
                    <a:pt x="146" y="70"/>
                  </a:lnTo>
                  <a:lnTo>
                    <a:pt x="144" y="86"/>
                  </a:lnTo>
                  <a:lnTo>
                    <a:pt x="142" y="102"/>
                  </a:lnTo>
                  <a:lnTo>
                    <a:pt x="144" y="138"/>
                  </a:lnTo>
                  <a:lnTo>
                    <a:pt x="146" y="174"/>
                  </a:lnTo>
                  <a:lnTo>
                    <a:pt x="138" y="196"/>
                  </a:lnTo>
                  <a:lnTo>
                    <a:pt x="126" y="222"/>
                  </a:lnTo>
                  <a:lnTo>
                    <a:pt x="102" y="270"/>
                  </a:lnTo>
                  <a:lnTo>
                    <a:pt x="96" y="290"/>
                  </a:lnTo>
                  <a:lnTo>
                    <a:pt x="84" y="382"/>
                  </a:lnTo>
                  <a:lnTo>
                    <a:pt x="80" y="386"/>
                  </a:lnTo>
                  <a:lnTo>
                    <a:pt x="76" y="390"/>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10" name="01 15"/>
            <p:cNvSpPr>
              <a:spLocks/>
            </p:cNvSpPr>
            <p:nvPr/>
          </p:nvSpPr>
          <p:spPr bwMode="auto">
            <a:xfrm>
              <a:off x="6708775" y="4911726"/>
              <a:ext cx="657225" cy="854075"/>
            </a:xfrm>
            <a:custGeom>
              <a:avLst/>
              <a:gdLst>
                <a:gd name="T0" fmla="*/ 136 w 414"/>
                <a:gd name="T1" fmla="*/ 532 h 538"/>
                <a:gd name="T2" fmla="*/ 122 w 414"/>
                <a:gd name="T3" fmla="*/ 508 h 538"/>
                <a:gd name="T4" fmla="*/ 116 w 414"/>
                <a:gd name="T5" fmla="*/ 498 h 538"/>
                <a:gd name="T6" fmla="*/ 58 w 414"/>
                <a:gd name="T7" fmla="*/ 426 h 538"/>
                <a:gd name="T8" fmla="*/ 12 w 414"/>
                <a:gd name="T9" fmla="*/ 420 h 538"/>
                <a:gd name="T10" fmla="*/ 0 w 414"/>
                <a:gd name="T11" fmla="*/ 402 h 538"/>
                <a:gd name="T12" fmla="*/ 6 w 414"/>
                <a:gd name="T13" fmla="*/ 360 h 538"/>
                <a:gd name="T14" fmla="*/ 10 w 414"/>
                <a:gd name="T15" fmla="*/ 332 h 538"/>
                <a:gd name="T16" fmla="*/ 8 w 414"/>
                <a:gd name="T17" fmla="*/ 306 h 538"/>
                <a:gd name="T18" fmla="*/ 44 w 414"/>
                <a:gd name="T19" fmla="*/ 246 h 538"/>
                <a:gd name="T20" fmla="*/ 42 w 414"/>
                <a:gd name="T21" fmla="*/ 200 h 538"/>
                <a:gd name="T22" fmla="*/ 46 w 414"/>
                <a:gd name="T23" fmla="*/ 190 h 538"/>
                <a:gd name="T24" fmla="*/ 74 w 414"/>
                <a:gd name="T25" fmla="*/ 174 h 538"/>
                <a:gd name="T26" fmla="*/ 102 w 414"/>
                <a:gd name="T27" fmla="*/ 134 h 538"/>
                <a:gd name="T28" fmla="*/ 102 w 414"/>
                <a:gd name="T29" fmla="*/ 116 h 538"/>
                <a:gd name="T30" fmla="*/ 92 w 414"/>
                <a:gd name="T31" fmla="*/ 88 h 538"/>
                <a:gd name="T32" fmla="*/ 104 w 414"/>
                <a:gd name="T33" fmla="*/ 72 h 538"/>
                <a:gd name="T34" fmla="*/ 132 w 414"/>
                <a:gd name="T35" fmla="*/ 58 h 538"/>
                <a:gd name="T36" fmla="*/ 172 w 414"/>
                <a:gd name="T37" fmla="*/ 48 h 538"/>
                <a:gd name="T38" fmla="*/ 190 w 414"/>
                <a:gd name="T39" fmla="*/ 28 h 538"/>
                <a:gd name="T40" fmla="*/ 204 w 414"/>
                <a:gd name="T41" fmla="*/ 2 h 538"/>
                <a:gd name="T42" fmla="*/ 224 w 414"/>
                <a:gd name="T43" fmla="*/ 2 h 538"/>
                <a:gd name="T44" fmla="*/ 236 w 414"/>
                <a:gd name="T45" fmla="*/ 16 h 538"/>
                <a:gd name="T46" fmla="*/ 250 w 414"/>
                <a:gd name="T47" fmla="*/ 64 h 538"/>
                <a:gd name="T48" fmla="*/ 280 w 414"/>
                <a:gd name="T49" fmla="*/ 96 h 538"/>
                <a:gd name="T50" fmla="*/ 336 w 414"/>
                <a:gd name="T51" fmla="*/ 100 h 538"/>
                <a:gd name="T52" fmla="*/ 366 w 414"/>
                <a:gd name="T53" fmla="*/ 86 h 538"/>
                <a:gd name="T54" fmla="*/ 404 w 414"/>
                <a:gd name="T55" fmla="*/ 84 h 538"/>
                <a:gd name="T56" fmla="*/ 398 w 414"/>
                <a:gd name="T57" fmla="*/ 104 h 538"/>
                <a:gd name="T58" fmla="*/ 384 w 414"/>
                <a:gd name="T59" fmla="*/ 124 h 538"/>
                <a:gd name="T60" fmla="*/ 362 w 414"/>
                <a:gd name="T61" fmla="*/ 154 h 538"/>
                <a:gd name="T62" fmla="*/ 330 w 414"/>
                <a:gd name="T63" fmla="*/ 162 h 538"/>
                <a:gd name="T64" fmla="*/ 328 w 414"/>
                <a:gd name="T65" fmla="*/ 180 h 538"/>
                <a:gd name="T66" fmla="*/ 348 w 414"/>
                <a:gd name="T67" fmla="*/ 198 h 538"/>
                <a:gd name="T68" fmla="*/ 350 w 414"/>
                <a:gd name="T69" fmla="*/ 222 h 538"/>
                <a:gd name="T70" fmla="*/ 348 w 414"/>
                <a:gd name="T71" fmla="*/ 240 h 538"/>
                <a:gd name="T72" fmla="*/ 340 w 414"/>
                <a:gd name="T73" fmla="*/ 278 h 538"/>
                <a:gd name="T74" fmla="*/ 346 w 414"/>
                <a:gd name="T75" fmla="*/ 296 h 538"/>
                <a:gd name="T76" fmla="*/ 356 w 414"/>
                <a:gd name="T77" fmla="*/ 308 h 538"/>
                <a:gd name="T78" fmla="*/ 350 w 414"/>
                <a:gd name="T79" fmla="*/ 306 h 538"/>
                <a:gd name="T80" fmla="*/ 318 w 414"/>
                <a:gd name="T81" fmla="*/ 312 h 538"/>
                <a:gd name="T82" fmla="*/ 318 w 414"/>
                <a:gd name="T83" fmla="*/ 336 h 538"/>
                <a:gd name="T84" fmla="*/ 296 w 414"/>
                <a:gd name="T85" fmla="*/ 354 h 538"/>
                <a:gd name="T86" fmla="*/ 288 w 414"/>
                <a:gd name="T87" fmla="*/ 384 h 538"/>
                <a:gd name="T88" fmla="*/ 268 w 414"/>
                <a:gd name="T89" fmla="*/ 408 h 538"/>
                <a:gd name="T90" fmla="*/ 228 w 414"/>
                <a:gd name="T91" fmla="*/ 416 h 538"/>
                <a:gd name="T92" fmla="*/ 240 w 414"/>
                <a:gd name="T93" fmla="*/ 440 h 538"/>
                <a:gd name="T94" fmla="*/ 218 w 414"/>
                <a:gd name="T95" fmla="*/ 450 h 538"/>
                <a:gd name="T96" fmla="*/ 184 w 414"/>
                <a:gd name="T97" fmla="*/ 480 h 538"/>
                <a:gd name="T98" fmla="*/ 166 w 414"/>
                <a:gd name="T99" fmla="*/ 514 h 538"/>
                <a:gd name="T100" fmla="*/ 150 w 414"/>
                <a:gd name="T101" fmla="*/ 528 h 53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14" h="538">
                  <a:moveTo>
                    <a:pt x="136" y="538"/>
                  </a:moveTo>
                  <a:lnTo>
                    <a:pt x="136" y="538"/>
                  </a:lnTo>
                  <a:lnTo>
                    <a:pt x="136" y="532"/>
                  </a:lnTo>
                  <a:lnTo>
                    <a:pt x="134" y="526"/>
                  </a:lnTo>
                  <a:lnTo>
                    <a:pt x="128" y="516"/>
                  </a:lnTo>
                  <a:lnTo>
                    <a:pt x="122" y="508"/>
                  </a:lnTo>
                  <a:lnTo>
                    <a:pt x="116" y="504"/>
                  </a:lnTo>
                  <a:lnTo>
                    <a:pt x="116" y="498"/>
                  </a:lnTo>
                  <a:lnTo>
                    <a:pt x="58" y="426"/>
                  </a:lnTo>
                  <a:lnTo>
                    <a:pt x="40" y="422"/>
                  </a:lnTo>
                  <a:lnTo>
                    <a:pt x="26" y="420"/>
                  </a:lnTo>
                  <a:lnTo>
                    <a:pt x="12" y="420"/>
                  </a:lnTo>
                  <a:lnTo>
                    <a:pt x="2" y="418"/>
                  </a:lnTo>
                  <a:lnTo>
                    <a:pt x="0" y="402"/>
                  </a:lnTo>
                  <a:lnTo>
                    <a:pt x="0" y="386"/>
                  </a:lnTo>
                  <a:lnTo>
                    <a:pt x="6" y="360"/>
                  </a:lnTo>
                  <a:lnTo>
                    <a:pt x="8" y="352"/>
                  </a:lnTo>
                  <a:lnTo>
                    <a:pt x="10" y="346"/>
                  </a:lnTo>
                  <a:lnTo>
                    <a:pt x="10" y="332"/>
                  </a:lnTo>
                  <a:lnTo>
                    <a:pt x="10" y="318"/>
                  </a:lnTo>
                  <a:lnTo>
                    <a:pt x="8" y="306"/>
                  </a:lnTo>
                  <a:lnTo>
                    <a:pt x="40" y="270"/>
                  </a:lnTo>
                  <a:lnTo>
                    <a:pt x="44" y="246"/>
                  </a:lnTo>
                  <a:lnTo>
                    <a:pt x="42" y="214"/>
                  </a:lnTo>
                  <a:lnTo>
                    <a:pt x="42" y="200"/>
                  </a:lnTo>
                  <a:lnTo>
                    <a:pt x="44" y="194"/>
                  </a:lnTo>
                  <a:lnTo>
                    <a:pt x="46" y="190"/>
                  </a:lnTo>
                  <a:lnTo>
                    <a:pt x="60" y="182"/>
                  </a:lnTo>
                  <a:lnTo>
                    <a:pt x="74" y="174"/>
                  </a:lnTo>
                  <a:lnTo>
                    <a:pt x="94" y="152"/>
                  </a:lnTo>
                  <a:lnTo>
                    <a:pt x="102" y="134"/>
                  </a:lnTo>
                  <a:lnTo>
                    <a:pt x="102" y="116"/>
                  </a:lnTo>
                  <a:lnTo>
                    <a:pt x="96" y="104"/>
                  </a:lnTo>
                  <a:lnTo>
                    <a:pt x="94" y="94"/>
                  </a:lnTo>
                  <a:lnTo>
                    <a:pt x="92" y="88"/>
                  </a:lnTo>
                  <a:lnTo>
                    <a:pt x="94" y="82"/>
                  </a:lnTo>
                  <a:lnTo>
                    <a:pt x="98" y="76"/>
                  </a:lnTo>
                  <a:lnTo>
                    <a:pt x="104" y="72"/>
                  </a:lnTo>
                  <a:lnTo>
                    <a:pt x="120" y="60"/>
                  </a:lnTo>
                  <a:lnTo>
                    <a:pt x="132" y="58"/>
                  </a:lnTo>
                  <a:lnTo>
                    <a:pt x="144" y="56"/>
                  </a:lnTo>
                  <a:lnTo>
                    <a:pt x="158" y="54"/>
                  </a:lnTo>
                  <a:lnTo>
                    <a:pt x="172" y="48"/>
                  </a:lnTo>
                  <a:lnTo>
                    <a:pt x="182" y="40"/>
                  </a:lnTo>
                  <a:lnTo>
                    <a:pt x="190" y="28"/>
                  </a:lnTo>
                  <a:lnTo>
                    <a:pt x="198" y="14"/>
                  </a:lnTo>
                  <a:lnTo>
                    <a:pt x="204" y="2"/>
                  </a:lnTo>
                  <a:lnTo>
                    <a:pt x="210" y="0"/>
                  </a:lnTo>
                  <a:lnTo>
                    <a:pt x="216" y="0"/>
                  </a:lnTo>
                  <a:lnTo>
                    <a:pt x="224" y="2"/>
                  </a:lnTo>
                  <a:lnTo>
                    <a:pt x="232" y="6"/>
                  </a:lnTo>
                  <a:lnTo>
                    <a:pt x="236" y="16"/>
                  </a:lnTo>
                  <a:lnTo>
                    <a:pt x="238" y="28"/>
                  </a:lnTo>
                  <a:lnTo>
                    <a:pt x="246" y="52"/>
                  </a:lnTo>
                  <a:lnTo>
                    <a:pt x="250" y="64"/>
                  </a:lnTo>
                  <a:lnTo>
                    <a:pt x="258" y="76"/>
                  </a:lnTo>
                  <a:lnTo>
                    <a:pt x="266" y="86"/>
                  </a:lnTo>
                  <a:lnTo>
                    <a:pt x="280" y="96"/>
                  </a:lnTo>
                  <a:lnTo>
                    <a:pt x="336" y="100"/>
                  </a:lnTo>
                  <a:lnTo>
                    <a:pt x="342" y="94"/>
                  </a:lnTo>
                  <a:lnTo>
                    <a:pt x="350" y="92"/>
                  </a:lnTo>
                  <a:lnTo>
                    <a:pt x="366" y="86"/>
                  </a:lnTo>
                  <a:lnTo>
                    <a:pt x="386" y="86"/>
                  </a:lnTo>
                  <a:lnTo>
                    <a:pt x="404" y="84"/>
                  </a:lnTo>
                  <a:lnTo>
                    <a:pt x="414" y="90"/>
                  </a:lnTo>
                  <a:lnTo>
                    <a:pt x="398" y="104"/>
                  </a:lnTo>
                  <a:lnTo>
                    <a:pt x="392" y="112"/>
                  </a:lnTo>
                  <a:lnTo>
                    <a:pt x="384" y="124"/>
                  </a:lnTo>
                  <a:lnTo>
                    <a:pt x="382" y="156"/>
                  </a:lnTo>
                  <a:lnTo>
                    <a:pt x="362" y="154"/>
                  </a:lnTo>
                  <a:lnTo>
                    <a:pt x="342" y="154"/>
                  </a:lnTo>
                  <a:lnTo>
                    <a:pt x="336" y="158"/>
                  </a:lnTo>
                  <a:lnTo>
                    <a:pt x="330" y="162"/>
                  </a:lnTo>
                  <a:lnTo>
                    <a:pt x="326" y="168"/>
                  </a:lnTo>
                  <a:lnTo>
                    <a:pt x="328" y="180"/>
                  </a:lnTo>
                  <a:lnTo>
                    <a:pt x="338" y="186"/>
                  </a:lnTo>
                  <a:lnTo>
                    <a:pt x="348" y="198"/>
                  </a:lnTo>
                  <a:lnTo>
                    <a:pt x="364" y="208"/>
                  </a:lnTo>
                  <a:lnTo>
                    <a:pt x="350" y="222"/>
                  </a:lnTo>
                  <a:lnTo>
                    <a:pt x="350" y="230"/>
                  </a:lnTo>
                  <a:lnTo>
                    <a:pt x="348" y="240"/>
                  </a:lnTo>
                  <a:lnTo>
                    <a:pt x="342" y="258"/>
                  </a:lnTo>
                  <a:lnTo>
                    <a:pt x="342" y="268"/>
                  </a:lnTo>
                  <a:lnTo>
                    <a:pt x="340" y="278"/>
                  </a:lnTo>
                  <a:lnTo>
                    <a:pt x="342" y="286"/>
                  </a:lnTo>
                  <a:lnTo>
                    <a:pt x="346" y="296"/>
                  </a:lnTo>
                  <a:lnTo>
                    <a:pt x="356" y="304"/>
                  </a:lnTo>
                  <a:lnTo>
                    <a:pt x="356" y="308"/>
                  </a:lnTo>
                  <a:lnTo>
                    <a:pt x="350" y="306"/>
                  </a:lnTo>
                  <a:lnTo>
                    <a:pt x="322" y="306"/>
                  </a:lnTo>
                  <a:lnTo>
                    <a:pt x="318" y="312"/>
                  </a:lnTo>
                  <a:lnTo>
                    <a:pt x="318" y="318"/>
                  </a:lnTo>
                  <a:lnTo>
                    <a:pt x="320" y="324"/>
                  </a:lnTo>
                  <a:lnTo>
                    <a:pt x="318" y="336"/>
                  </a:lnTo>
                  <a:lnTo>
                    <a:pt x="304" y="346"/>
                  </a:lnTo>
                  <a:lnTo>
                    <a:pt x="296" y="354"/>
                  </a:lnTo>
                  <a:lnTo>
                    <a:pt x="292" y="364"/>
                  </a:lnTo>
                  <a:lnTo>
                    <a:pt x="288" y="384"/>
                  </a:lnTo>
                  <a:lnTo>
                    <a:pt x="278" y="396"/>
                  </a:lnTo>
                  <a:lnTo>
                    <a:pt x="268" y="408"/>
                  </a:lnTo>
                  <a:lnTo>
                    <a:pt x="232" y="410"/>
                  </a:lnTo>
                  <a:lnTo>
                    <a:pt x="228" y="416"/>
                  </a:lnTo>
                  <a:lnTo>
                    <a:pt x="228" y="422"/>
                  </a:lnTo>
                  <a:lnTo>
                    <a:pt x="230" y="430"/>
                  </a:lnTo>
                  <a:lnTo>
                    <a:pt x="240" y="440"/>
                  </a:lnTo>
                  <a:lnTo>
                    <a:pt x="228" y="444"/>
                  </a:lnTo>
                  <a:lnTo>
                    <a:pt x="218" y="450"/>
                  </a:lnTo>
                  <a:lnTo>
                    <a:pt x="208" y="456"/>
                  </a:lnTo>
                  <a:lnTo>
                    <a:pt x="200" y="464"/>
                  </a:lnTo>
                  <a:lnTo>
                    <a:pt x="184" y="480"/>
                  </a:lnTo>
                  <a:lnTo>
                    <a:pt x="168" y="500"/>
                  </a:lnTo>
                  <a:lnTo>
                    <a:pt x="166" y="514"/>
                  </a:lnTo>
                  <a:lnTo>
                    <a:pt x="158" y="522"/>
                  </a:lnTo>
                  <a:lnTo>
                    <a:pt x="150" y="528"/>
                  </a:lnTo>
                  <a:lnTo>
                    <a:pt x="136" y="538"/>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11" name="01 16"/>
            <p:cNvSpPr>
              <a:spLocks/>
            </p:cNvSpPr>
            <p:nvPr/>
          </p:nvSpPr>
          <p:spPr bwMode="auto">
            <a:xfrm>
              <a:off x="4689475" y="4829176"/>
              <a:ext cx="962025" cy="844550"/>
            </a:xfrm>
            <a:custGeom>
              <a:avLst/>
              <a:gdLst>
                <a:gd name="T0" fmla="*/ 210 w 606"/>
                <a:gd name="T1" fmla="*/ 516 h 532"/>
                <a:gd name="T2" fmla="*/ 172 w 606"/>
                <a:gd name="T3" fmla="*/ 494 h 532"/>
                <a:gd name="T4" fmla="*/ 126 w 606"/>
                <a:gd name="T5" fmla="*/ 498 h 532"/>
                <a:gd name="T6" fmla="*/ 96 w 606"/>
                <a:gd name="T7" fmla="*/ 530 h 532"/>
                <a:gd name="T8" fmla="*/ 104 w 606"/>
                <a:gd name="T9" fmla="*/ 494 h 532"/>
                <a:gd name="T10" fmla="*/ 62 w 606"/>
                <a:gd name="T11" fmla="*/ 432 h 532"/>
                <a:gd name="T12" fmla="*/ 84 w 606"/>
                <a:gd name="T13" fmla="*/ 356 h 532"/>
                <a:gd name="T14" fmla="*/ 88 w 606"/>
                <a:gd name="T15" fmla="*/ 336 h 532"/>
                <a:gd name="T16" fmla="*/ 70 w 606"/>
                <a:gd name="T17" fmla="*/ 304 h 532"/>
                <a:gd name="T18" fmla="*/ 20 w 606"/>
                <a:gd name="T19" fmla="*/ 314 h 532"/>
                <a:gd name="T20" fmla="*/ 6 w 606"/>
                <a:gd name="T21" fmla="*/ 302 h 532"/>
                <a:gd name="T22" fmla="*/ 0 w 606"/>
                <a:gd name="T23" fmla="*/ 278 h 532"/>
                <a:gd name="T24" fmla="*/ 10 w 606"/>
                <a:gd name="T25" fmla="*/ 240 h 532"/>
                <a:gd name="T26" fmla="*/ 60 w 606"/>
                <a:gd name="T27" fmla="*/ 218 h 532"/>
                <a:gd name="T28" fmla="*/ 90 w 606"/>
                <a:gd name="T29" fmla="*/ 226 h 532"/>
                <a:gd name="T30" fmla="*/ 134 w 606"/>
                <a:gd name="T31" fmla="*/ 234 h 532"/>
                <a:gd name="T32" fmla="*/ 158 w 606"/>
                <a:gd name="T33" fmla="*/ 214 h 532"/>
                <a:gd name="T34" fmla="*/ 174 w 606"/>
                <a:gd name="T35" fmla="*/ 194 h 532"/>
                <a:gd name="T36" fmla="*/ 252 w 606"/>
                <a:gd name="T37" fmla="*/ 204 h 532"/>
                <a:gd name="T38" fmla="*/ 264 w 606"/>
                <a:gd name="T39" fmla="*/ 182 h 532"/>
                <a:gd name="T40" fmla="*/ 266 w 606"/>
                <a:gd name="T41" fmla="*/ 146 h 532"/>
                <a:gd name="T42" fmla="*/ 196 w 606"/>
                <a:gd name="T43" fmla="*/ 108 h 532"/>
                <a:gd name="T44" fmla="*/ 192 w 606"/>
                <a:gd name="T45" fmla="*/ 88 h 532"/>
                <a:gd name="T46" fmla="*/ 216 w 606"/>
                <a:gd name="T47" fmla="*/ 78 h 532"/>
                <a:gd name="T48" fmla="*/ 278 w 606"/>
                <a:gd name="T49" fmla="*/ 102 h 532"/>
                <a:gd name="T50" fmla="*/ 326 w 606"/>
                <a:gd name="T51" fmla="*/ 88 h 532"/>
                <a:gd name="T52" fmla="*/ 378 w 606"/>
                <a:gd name="T53" fmla="*/ 44 h 532"/>
                <a:gd name="T54" fmla="*/ 390 w 606"/>
                <a:gd name="T55" fmla="*/ 14 h 532"/>
                <a:gd name="T56" fmla="*/ 414 w 606"/>
                <a:gd name="T57" fmla="*/ 0 h 532"/>
                <a:gd name="T58" fmla="*/ 444 w 606"/>
                <a:gd name="T59" fmla="*/ 10 h 532"/>
                <a:gd name="T60" fmla="*/ 468 w 606"/>
                <a:gd name="T61" fmla="*/ 66 h 532"/>
                <a:gd name="T62" fmla="*/ 526 w 606"/>
                <a:gd name="T63" fmla="*/ 130 h 532"/>
                <a:gd name="T64" fmla="*/ 562 w 606"/>
                <a:gd name="T65" fmla="*/ 154 h 532"/>
                <a:gd name="T66" fmla="*/ 564 w 606"/>
                <a:gd name="T67" fmla="*/ 196 h 532"/>
                <a:gd name="T68" fmla="*/ 534 w 606"/>
                <a:gd name="T69" fmla="*/ 216 h 532"/>
                <a:gd name="T70" fmla="*/ 506 w 606"/>
                <a:gd name="T71" fmla="*/ 246 h 532"/>
                <a:gd name="T72" fmla="*/ 532 w 606"/>
                <a:gd name="T73" fmla="*/ 258 h 532"/>
                <a:gd name="T74" fmla="*/ 568 w 606"/>
                <a:gd name="T75" fmla="*/ 326 h 532"/>
                <a:gd name="T76" fmla="*/ 592 w 606"/>
                <a:gd name="T77" fmla="*/ 356 h 532"/>
                <a:gd name="T78" fmla="*/ 590 w 606"/>
                <a:gd name="T79" fmla="*/ 380 h 532"/>
                <a:gd name="T80" fmla="*/ 546 w 606"/>
                <a:gd name="T81" fmla="*/ 408 h 532"/>
                <a:gd name="T82" fmla="*/ 482 w 606"/>
                <a:gd name="T83" fmla="*/ 460 h 532"/>
                <a:gd name="T84" fmla="*/ 434 w 606"/>
                <a:gd name="T85" fmla="*/ 472 h 532"/>
                <a:gd name="T86" fmla="*/ 392 w 606"/>
                <a:gd name="T87" fmla="*/ 456 h 532"/>
                <a:gd name="T88" fmla="*/ 358 w 606"/>
                <a:gd name="T89" fmla="*/ 436 h 532"/>
                <a:gd name="T90" fmla="*/ 332 w 606"/>
                <a:gd name="T91" fmla="*/ 442 h 532"/>
                <a:gd name="T92" fmla="*/ 302 w 606"/>
                <a:gd name="T93" fmla="*/ 492 h 532"/>
                <a:gd name="T94" fmla="*/ 266 w 606"/>
                <a:gd name="T95" fmla="*/ 528 h 53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06" h="532">
                  <a:moveTo>
                    <a:pt x="240" y="532"/>
                  </a:moveTo>
                  <a:lnTo>
                    <a:pt x="240" y="532"/>
                  </a:lnTo>
                  <a:lnTo>
                    <a:pt x="222" y="524"/>
                  </a:lnTo>
                  <a:lnTo>
                    <a:pt x="210" y="516"/>
                  </a:lnTo>
                  <a:lnTo>
                    <a:pt x="202" y="508"/>
                  </a:lnTo>
                  <a:lnTo>
                    <a:pt x="194" y="502"/>
                  </a:lnTo>
                  <a:lnTo>
                    <a:pt x="172" y="494"/>
                  </a:lnTo>
                  <a:lnTo>
                    <a:pt x="152" y="494"/>
                  </a:lnTo>
                  <a:lnTo>
                    <a:pt x="138" y="494"/>
                  </a:lnTo>
                  <a:lnTo>
                    <a:pt x="126" y="498"/>
                  </a:lnTo>
                  <a:lnTo>
                    <a:pt x="112" y="508"/>
                  </a:lnTo>
                  <a:lnTo>
                    <a:pt x="96" y="530"/>
                  </a:lnTo>
                  <a:lnTo>
                    <a:pt x="96" y="518"/>
                  </a:lnTo>
                  <a:lnTo>
                    <a:pt x="98" y="508"/>
                  </a:lnTo>
                  <a:lnTo>
                    <a:pt x="104" y="494"/>
                  </a:lnTo>
                  <a:lnTo>
                    <a:pt x="106" y="452"/>
                  </a:lnTo>
                  <a:lnTo>
                    <a:pt x="62" y="432"/>
                  </a:lnTo>
                  <a:lnTo>
                    <a:pt x="64" y="420"/>
                  </a:lnTo>
                  <a:lnTo>
                    <a:pt x="68" y="410"/>
                  </a:lnTo>
                  <a:lnTo>
                    <a:pt x="84" y="356"/>
                  </a:lnTo>
                  <a:lnTo>
                    <a:pt x="88" y="352"/>
                  </a:lnTo>
                  <a:lnTo>
                    <a:pt x="88" y="346"/>
                  </a:lnTo>
                  <a:lnTo>
                    <a:pt x="88" y="336"/>
                  </a:lnTo>
                  <a:lnTo>
                    <a:pt x="84" y="320"/>
                  </a:lnTo>
                  <a:lnTo>
                    <a:pt x="70" y="304"/>
                  </a:lnTo>
                  <a:lnTo>
                    <a:pt x="58" y="306"/>
                  </a:lnTo>
                  <a:lnTo>
                    <a:pt x="46" y="308"/>
                  </a:lnTo>
                  <a:lnTo>
                    <a:pt x="20" y="314"/>
                  </a:lnTo>
                  <a:lnTo>
                    <a:pt x="14" y="314"/>
                  </a:lnTo>
                  <a:lnTo>
                    <a:pt x="10" y="310"/>
                  </a:lnTo>
                  <a:lnTo>
                    <a:pt x="8" y="308"/>
                  </a:lnTo>
                  <a:lnTo>
                    <a:pt x="6" y="302"/>
                  </a:lnTo>
                  <a:lnTo>
                    <a:pt x="6" y="294"/>
                  </a:lnTo>
                  <a:lnTo>
                    <a:pt x="6" y="290"/>
                  </a:lnTo>
                  <a:lnTo>
                    <a:pt x="0" y="278"/>
                  </a:lnTo>
                  <a:lnTo>
                    <a:pt x="2" y="262"/>
                  </a:lnTo>
                  <a:lnTo>
                    <a:pt x="4" y="250"/>
                  </a:lnTo>
                  <a:lnTo>
                    <a:pt x="10" y="240"/>
                  </a:lnTo>
                  <a:lnTo>
                    <a:pt x="16" y="234"/>
                  </a:lnTo>
                  <a:lnTo>
                    <a:pt x="24" y="228"/>
                  </a:lnTo>
                  <a:lnTo>
                    <a:pt x="34" y="224"/>
                  </a:lnTo>
                  <a:lnTo>
                    <a:pt x="60" y="218"/>
                  </a:lnTo>
                  <a:lnTo>
                    <a:pt x="74" y="218"/>
                  </a:lnTo>
                  <a:lnTo>
                    <a:pt x="90" y="226"/>
                  </a:lnTo>
                  <a:lnTo>
                    <a:pt x="106" y="232"/>
                  </a:lnTo>
                  <a:lnTo>
                    <a:pt x="114" y="234"/>
                  </a:lnTo>
                  <a:lnTo>
                    <a:pt x="124" y="236"/>
                  </a:lnTo>
                  <a:lnTo>
                    <a:pt x="134" y="234"/>
                  </a:lnTo>
                  <a:lnTo>
                    <a:pt x="144" y="230"/>
                  </a:lnTo>
                  <a:lnTo>
                    <a:pt x="158" y="214"/>
                  </a:lnTo>
                  <a:lnTo>
                    <a:pt x="164" y="196"/>
                  </a:lnTo>
                  <a:lnTo>
                    <a:pt x="174" y="194"/>
                  </a:lnTo>
                  <a:lnTo>
                    <a:pt x="178" y="198"/>
                  </a:lnTo>
                  <a:lnTo>
                    <a:pt x="186" y="200"/>
                  </a:lnTo>
                  <a:lnTo>
                    <a:pt x="206" y="202"/>
                  </a:lnTo>
                  <a:lnTo>
                    <a:pt x="252" y="204"/>
                  </a:lnTo>
                  <a:lnTo>
                    <a:pt x="258" y="196"/>
                  </a:lnTo>
                  <a:lnTo>
                    <a:pt x="262" y="190"/>
                  </a:lnTo>
                  <a:lnTo>
                    <a:pt x="264" y="182"/>
                  </a:lnTo>
                  <a:lnTo>
                    <a:pt x="266" y="174"/>
                  </a:lnTo>
                  <a:lnTo>
                    <a:pt x="266" y="160"/>
                  </a:lnTo>
                  <a:lnTo>
                    <a:pt x="266" y="146"/>
                  </a:lnTo>
                  <a:lnTo>
                    <a:pt x="256" y="136"/>
                  </a:lnTo>
                  <a:lnTo>
                    <a:pt x="248" y="130"/>
                  </a:lnTo>
                  <a:lnTo>
                    <a:pt x="230" y="120"/>
                  </a:lnTo>
                  <a:lnTo>
                    <a:pt x="196" y="108"/>
                  </a:lnTo>
                  <a:lnTo>
                    <a:pt x="194" y="100"/>
                  </a:lnTo>
                  <a:lnTo>
                    <a:pt x="192" y="94"/>
                  </a:lnTo>
                  <a:lnTo>
                    <a:pt x="192" y="88"/>
                  </a:lnTo>
                  <a:lnTo>
                    <a:pt x="194" y="84"/>
                  </a:lnTo>
                  <a:lnTo>
                    <a:pt x="198" y="82"/>
                  </a:lnTo>
                  <a:lnTo>
                    <a:pt x="202" y="80"/>
                  </a:lnTo>
                  <a:lnTo>
                    <a:pt x="216" y="78"/>
                  </a:lnTo>
                  <a:lnTo>
                    <a:pt x="238" y="94"/>
                  </a:lnTo>
                  <a:lnTo>
                    <a:pt x="278" y="102"/>
                  </a:lnTo>
                  <a:lnTo>
                    <a:pt x="294" y="100"/>
                  </a:lnTo>
                  <a:lnTo>
                    <a:pt x="310" y="96"/>
                  </a:lnTo>
                  <a:lnTo>
                    <a:pt x="326" y="88"/>
                  </a:lnTo>
                  <a:lnTo>
                    <a:pt x="342" y="80"/>
                  </a:lnTo>
                  <a:lnTo>
                    <a:pt x="356" y="68"/>
                  </a:lnTo>
                  <a:lnTo>
                    <a:pt x="368" y="56"/>
                  </a:lnTo>
                  <a:lnTo>
                    <a:pt x="378" y="44"/>
                  </a:lnTo>
                  <a:lnTo>
                    <a:pt x="386" y="30"/>
                  </a:lnTo>
                  <a:lnTo>
                    <a:pt x="388" y="22"/>
                  </a:lnTo>
                  <a:lnTo>
                    <a:pt x="390" y="14"/>
                  </a:lnTo>
                  <a:lnTo>
                    <a:pt x="394" y="8"/>
                  </a:lnTo>
                  <a:lnTo>
                    <a:pt x="400" y="4"/>
                  </a:lnTo>
                  <a:lnTo>
                    <a:pt x="406" y="2"/>
                  </a:lnTo>
                  <a:lnTo>
                    <a:pt x="414" y="0"/>
                  </a:lnTo>
                  <a:lnTo>
                    <a:pt x="432" y="0"/>
                  </a:lnTo>
                  <a:lnTo>
                    <a:pt x="438" y="4"/>
                  </a:lnTo>
                  <a:lnTo>
                    <a:pt x="444" y="10"/>
                  </a:lnTo>
                  <a:lnTo>
                    <a:pt x="450" y="16"/>
                  </a:lnTo>
                  <a:lnTo>
                    <a:pt x="456" y="24"/>
                  </a:lnTo>
                  <a:lnTo>
                    <a:pt x="464" y="44"/>
                  </a:lnTo>
                  <a:lnTo>
                    <a:pt x="468" y="66"/>
                  </a:lnTo>
                  <a:lnTo>
                    <a:pt x="494" y="98"/>
                  </a:lnTo>
                  <a:lnTo>
                    <a:pt x="508" y="114"/>
                  </a:lnTo>
                  <a:lnTo>
                    <a:pt x="526" y="130"/>
                  </a:lnTo>
                  <a:lnTo>
                    <a:pt x="558" y="142"/>
                  </a:lnTo>
                  <a:lnTo>
                    <a:pt x="562" y="154"/>
                  </a:lnTo>
                  <a:lnTo>
                    <a:pt x="566" y="170"/>
                  </a:lnTo>
                  <a:lnTo>
                    <a:pt x="566" y="178"/>
                  </a:lnTo>
                  <a:lnTo>
                    <a:pt x="566" y="188"/>
                  </a:lnTo>
                  <a:lnTo>
                    <a:pt x="564" y="196"/>
                  </a:lnTo>
                  <a:lnTo>
                    <a:pt x="558" y="204"/>
                  </a:lnTo>
                  <a:lnTo>
                    <a:pt x="546" y="210"/>
                  </a:lnTo>
                  <a:lnTo>
                    <a:pt x="534" y="216"/>
                  </a:lnTo>
                  <a:lnTo>
                    <a:pt x="516" y="222"/>
                  </a:lnTo>
                  <a:lnTo>
                    <a:pt x="510" y="228"/>
                  </a:lnTo>
                  <a:lnTo>
                    <a:pt x="506" y="234"/>
                  </a:lnTo>
                  <a:lnTo>
                    <a:pt x="506" y="246"/>
                  </a:lnTo>
                  <a:lnTo>
                    <a:pt x="506" y="262"/>
                  </a:lnTo>
                  <a:lnTo>
                    <a:pt x="518" y="262"/>
                  </a:lnTo>
                  <a:lnTo>
                    <a:pt x="532" y="258"/>
                  </a:lnTo>
                  <a:lnTo>
                    <a:pt x="572" y="256"/>
                  </a:lnTo>
                  <a:lnTo>
                    <a:pt x="568" y="326"/>
                  </a:lnTo>
                  <a:lnTo>
                    <a:pt x="572" y="334"/>
                  </a:lnTo>
                  <a:lnTo>
                    <a:pt x="576" y="340"/>
                  </a:lnTo>
                  <a:lnTo>
                    <a:pt x="592" y="356"/>
                  </a:lnTo>
                  <a:lnTo>
                    <a:pt x="606" y="378"/>
                  </a:lnTo>
                  <a:lnTo>
                    <a:pt x="590" y="380"/>
                  </a:lnTo>
                  <a:lnTo>
                    <a:pt x="576" y="384"/>
                  </a:lnTo>
                  <a:lnTo>
                    <a:pt x="554" y="398"/>
                  </a:lnTo>
                  <a:lnTo>
                    <a:pt x="546" y="408"/>
                  </a:lnTo>
                  <a:lnTo>
                    <a:pt x="538" y="416"/>
                  </a:lnTo>
                  <a:lnTo>
                    <a:pt x="520" y="430"/>
                  </a:lnTo>
                  <a:lnTo>
                    <a:pt x="500" y="444"/>
                  </a:lnTo>
                  <a:lnTo>
                    <a:pt x="482" y="460"/>
                  </a:lnTo>
                  <a:lnTo>
                    <a:pt x="466" y="464"/>
                  </a:lnTo>
                  <a:lnTo>
                    <a:pt x="450" y="470"/>
                  </a:lnTo>
                  <a:lnTo>
                    <a:pt x="434" y="472"/>
                  </a:lnTo>
                  <a:lnTo>
                    <a:pt x="420" y="472"/>
                  </a:lnTo>
                  <a:lnTo>
                    <a:pt x="392" y="456"/>
                  </a:lnTo>
                  <a:lnTo>
                    <a:pt x="376" y="440"/>
                  </a:lnTo>
                  <a:lnTo>
                    <a:pt x="372" y="438"/>
                  </a:lnTo>
                  <a:lnTo>
                    <a:pt x="368" y="436"/>
                  </a:lnTo>
                  <a:lnTo>
                    <a:pt x="358" y="436"/>
                  </a:lnTo>
                  <a:lnTo>
                    <a:pt x="342" y="436"/>
                  </a:lnTo>
                  <a:lnTo>
                    <a:pt x="336" y="438"/>
                  </a:lnTo>
                  <a:lnTo>
                    <a:pt x="332" y="442"/>
                  </a:lnTo>
                  <a:lnTo>
                    <a:pt x="330" y="464"/>
                  </a:lnTo>
                  <a:lnTo>
                    <a:pt x="302" y="492"/>
                  </a:lnTo>
                  <a:lnTo>
                    <a:pt x="290" y="506"/>
                  </a:lnTo>
                  <a:lnTo>
                    <a:pt x="278" y="522"/>
                  </a:lnTo>
                  <a:lnTo>
                    <a:pt x="266" y="528"/>
                  </a:lnTo>
                  <a:lnTo>
                    <a:pt x="256" y="530"/>
                  </a:lnTo>
                  <a:lnTo>
                    <a:pt x="240" y="532"/>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12" name="01 17"/>
            <p:cNvSpPr>
              <a:spLocks/>
            </p:cNvSpPr>
            <p:nvPr/>
          </p:nvSpPr>
          <p:spPr bwMode="auto">
            <a:xfrm>
              <a:off x="5508625" y="4654551"/>
              <a:ext cx="854075" cy="1012825"/>
            </a:xfrm>
            <a:custGeom>
              <a:avLst/>
              <a:gdLst>
                <a:gd name="T0" fmla="*/ 324 w 538"/>
                <a:gd name="T1" fmla="*/ 632 h 638"/>
                <a:gd name="T2" fmla="*/ 306 w 538"/>
                <a:gd name="T3" fmla="*/ 628 h 638"/>
                <a:gd name="T4" fmla="*/ 282 w 538"/>
                <a:gd name="T5" fmla="*/ 636 h 638"/>
                <a:gd name="T6" fmla="*/ 272 w 538"/>
                <a:gd name="T7" fmla="*/ 608 h 638"/>
                <a:gd name="T8" fmla="*/ 258 w 538"/>
                <a:gd name="T9" fmla="*/ 594 h 638"/>
                <a:gd name="T10" fmla="*/ 234 w 538"/>
                <a:gd name="T11" fmla="*/ 594 h 638"/>
                <a:gd name="T12" fmla="*/ 234 w 538"/>
                <a:gd name="T13" fmla="*/ 580 h 638"/>
                <a:gd name="T14" fmla="*/ 268 w 538"/>
                <a:gd name="T15" fmla="*/ 508 h 638"/>
                <a:gd name="T16" fmla="*/ 240 w 538"/>
                <a:gd name="T17" fmla="*/ 472 h 638"/>
                <a:gd name="T18" fmla="*/ 226 w 538"/>
                <a:gd name="T19" fmla="*/ 452 h 638"/>
                <a:gd name="T20" fmla="*/ 204 w 538"/>
                <a:gd name="T21" fmla="*/ 448 h 638"/>
                <a:gd name="T22" fmla="*/ 172 w 538"/>
                <a:gd name="T23" fmla="*/ 456 h 638"/>
                <a:gd name="T24" fmla="*/ 132 w 538"/>
                <a:gd name="T25" fmla="*/ 486 h 638"/>
                <a:gd name="T26" fmla="*/ 98 w 538"/>
                <a:gd name="T27" fmla="*/ 488 h 638"/>
                <a:gd name="T28" fmla="*/ 86 w 538"/>
                <a:gd name="T29" fmla="*/ 458 h 638"/>
                <a:gd name="T30" fmla="*/ 68 w 538"/>
                <a:gd name="T31" fmla="*/ 442 h 638"/>
                <a:gd name="T32" fmla="*/ 64 w 538"/>
                <a:gd name="T33" fmla="*/ 354 h 638"/>
                <a:gd name="T34" fmla="*/ 14 w 538"/>
                <a:gd name="T35" fmla="*/ 358 h 638"/>
                <a:gd name="T36" fmla="*/ 0 w 538"/>
                <a:gd name="T37" fmla="*/ 352 h 638"/>
                <a:gd name="T38" fmla="*/ 8 w 538"/>
                <a:gd name="T39" fmla="*/ 340 h 638"/>
                <a:gd name="T40" fmla="*/ 32 w 538"/>
                <a:gd name="T41" fmla="*/ 334 h 638"/>
                <a:gd name="T42" fmla="*/ 54 w 538"/>
                <a:gd name="T43" fmla="*/ 312 h 638"/>
                <a:gd name="T44" fmla="*/ 62 w 538"/>
                <a:gd name="T45" fmla="*/ 284 h 638"/>
                <a:gd name="T46" fmla="*/ 46 w 538"/>
                <a:gd name="T47" fmla="*/ 154 h 638"/>
                <a:gd name="T48" fmla="*/ 40 w 538"/>
                <a:gd name="T49" fmla="*/ 130 h 638"/>
                <a:gd name="T50" fmla="*/ 64 w 538"/>
                <a:gd name="T51" fmla="*/ 108 h 638"/>
                <a:gd name="T52" fmla="*/ 80 w 538"/>
                <a:gd name="T53" fmla="*/ 78 h 638"/>
                <a:gd name="T54" fmla="*/ 114 w 538"/>
                <a:gd name="T55" fmla="*/ 56 h 638"/>
                <a:gd name="T56" fmla="*/ 142 w 538"/>
                <a:gd name="T57" fmla="*/ 58 h 638"/>
                <a:gd name="T58" fmla="*/ 158 w 538"/>
                <a:gd name="T59" fmla="*/ 54 h 638"/>
                <a:gd name="T60" fmla="*/ 168 w 538"/>
                <a:gd name="T61" fmla="*/ 42 h 638"/>
                <a:gd name="T62" fmla="*/ 158 w 538"/>
                <a:gd name="T63" fmla="*/ 14 h 638"/>
                <a:gd name="T64" fmla="*/ 156 w 538"/>
                <a:gd name="T65" fmla="*/ 4 h 638"/>
                <a:gd name="T66" fmla="*/ 174 w 538"/>
                <a:gd name="T67" fmla="*/ 2 h 638"/>
                <a:gd name="T68" fmla="*/ 210 w 538"/>
                <a:gd name="T69" fmla="*/ 12 h 638"/>
                <a:gd name="T70" fmla="*/ 274 w 538"/>
                <a:gd name="T71" fmla="*/ 34 h 638"/>
                <a:gd name="T72" fmla="*/ 312 w 538"/>
                <a:gd name="T73" fmla="*/ 56 h 638"/>
                <a:gd name="T74" fmla="*/ 372 w 538"/>
                <a:gd name="T75" fmla="*/ 68 h 638"/>
                <a:gd name="T76" fmla="*/ 392 w 538"/>
                <a:gd name="T77" fmla="*/ 44 h 638"/>
                <a:gd name="T78" fmla="*/ 420 w 538"/>
                <a:gd name="T79" fmla="*/ 60 h 638"/>
                <a:gd name="T80" fmla="*/ 450 w 538"/>
                <a:gd name="T81" fmla="*/ 82 h 638"/>
                <a:gd name="T82" fmla="*/ 482 w 538"/>
                <a:gd name="T83" fmla="*/ 100 h 638"/>
                <a:gd name="T84" fmla="*/ 514 w 538"/>
                <a:gd name="T85" fmla="*/ 134 h 638"/>
                <a:gd name="T86" fmla="*/ 522 w 538"/>
                <a:gd name="T87" fmla="*/ 180 h 638"/>
                <a:gd name="T88" fmla="*/ 516 w 538"/>
                <a:gd name="T89" fmla="*/ 214 h 638"/>
                <a:gd name="T90" fmla="*/ 486 w 538"/>
                <a:gd name="T91" fmla="*/ 248 h 638"/>
                <a:gd name="T92" fmla="*/ 480 w 538"/>
                <a:gd name="T93" fmla="*/ 286 h 638"/>
                <a:gd name="T94" fmla="*/ 494 w 538"/>
                <a:gd name="T95" fmla="*/ 320 h 638"/>
                <a:gd name="T96" fmla="*/ 502 w 538"/>
                <a:gd name="T97" fmla="*/ 344 h 638"/>
                <a:gd name="T98" fmla="*/ 522 w 538"/>
                <a:gd name="T99" fmla="*/ 414 h 638"/>
                <a:gd name="T100" fmla="*/ 532 w 538"/>
                <a:gd name="T101" fmla="*/ 440 h 638"/>
                <a:gd name="T102" fmla="*/ 528 w 538"/>
                <a:gd name="T103" fmla="*/ 472 h 638"/>
                <a:gd name="T104" fmla="*/ 538 w 538"/>
                <a:gd name="T105" fmla="*/ 536 h 638"/>
                <a:gd name="T106" fmla="*/ 426 w 538"/>
                <a:gd name="T107" fmla="*/ 540 h 638"/>
                <a:gd name="T108" fmla="*/ 428 w 538"/>
                <a:gd name="T109" fmla="*/ 558 h 638"/>
                <a:gd name="T110" fmla="*/ 446 w 538"/>
                <a:gd name="T111" fmla="*/ 580 h 638"/>
                <a:gd name="T112" fmla="*/ 436 w 538"/>
                <a:gd name="T113" fmla="*/ 598 h 638"/>
                <a:gd name="T114" fmla="*/ 402 w 538"/>
                <a:gd name="T115" fmla="*/ 568 h 638"/>
                <a:gd name="T116" fmla="*/ 368 w 538"/>
                <a:gd name="T117" fmla="*/ 566 h 638"/>
                <a:gd name="T118" fmla="*/ 348 w 538"/>
                <a:gd name="T119" fmla="*/ 604 h 638"/>
                <a:gd name="T120" fmla="*/ 336 w 538"/>
                <a:gd name="T121" fmla="*/ 634 h 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38" h="638">
                  <a:moveTo>
                    <a:pt x="332" y="638"/>
                  </a:moveTo>
                  <a:lnTo>
                    <a:pt x="332" y="638"/>
                  </a:lnTo>
                  <a:lnTo>
                    <a:pt x="324" y="632"/>
                  </a:lnTo>
                  <a:lnTo>
                    <a:pt x="318" y="630"/>
                  </a:lnTo>
                  <a:lnTo>
                    <a:pt x="312" y="628"/>
                  </a:lnTo>
                  <a:lnTo>
                    <a:pt x="306" y="628"/>
                  </a:lnTo>
                  <a:lnTo>
                    <a:pt x="294" y="632"/>
                  </a:lnTo>
                  <a:lnTo>
                    <a:pt x="282" y="636"/>
                  </a:lnTo>
                  <a:lnTo>
                    <a:pt x="274" y="620"/>
                  </a:lnTo>
                  <a:lnTo>
                    <a:pt x="272" y="608"/>
                  </a:lnTo>
                  <a:lnTo>
                    <a:pt x="270" y="600"/>
                  </a:lnTo>
                  <a:lnTo>
                    <a:pt x="264" y="596"/>
                  </a:lnTo>
                  <a:lnTo>
                    <a:pt x="258" y="594"/>
                  </a:lnTo>
                  <a:lnTo>
                    <a:pt x="252" y="592"/>
                  </a:lnTo>
                  <a:lnTo>
                    <a:pt x="246" y="592"/>
                  </a:lnTo>
                  <a:lnTo>
                    <a:pt x="234" y="594"/>
                  </a:lnTo>
                  <a:lnTo>
                    <a:pt x="234" y="580"/>
                  </a:lnTo>
                  <a:lnTo>
                    <a:pt x="254" y="542"/>
                  </a:lnTo>
                  <a:lnTo>
                    <a:pt x="264" y="524"/>
                  </a:lnTo>
                  <a:lnTo>
                    <a:pt x="268" y="508"/>
                  </a:lnTo>
                  <a:lnTo>
                    <a:pt x="246" y="484"/>
                  </a:lnTo>
                  <a:lnTo>
                    <a:pt x="240" y="472"/>
                  </a:lnTo>
                  <a:lnTo>
                    <a:pt x="236" y="462"/>
                  </a:lnTo>
                  <a:lnTo>
                    <a:pt x="226" y="452"/>
                  </a:lnTo>
                  <a:lnTo>
                    <a:pt x="218" y="448"/>
                  </a:lnTo>
                  <a:lnTo>
                    <a:pt x="212" y="448"/>
                  </a:lnTo>
                  <a:lnTo>
                    <a:pt x="204" y="448"/>
                  </a:lnTo>
                  <a:lnTo>
                    <a:pt x="172" y="456"/>
                  </a:lnTo>
                  <a:lnTo>
                    <a:pt x="162" y="466"/>
                  </a:lnTo>
                  <a:lnTo>
                    <a:pt x="152" y="472"/>
                  </a:lnTo>
                  <a:lnTo>
                    <a:pt x="132" y="486"/>
                  </a:lnTo>
                  <a:lnTo>
                    <a:pt x="98" y="488"/>
                  </a:lnTo>
                  <a:lnTo>
                    <a:pt x="96" y="478"/>
                  </a:lnTo>
                  <a:lnTo>
                    <a:pt x="94" y="470"/>
                  </a:lnTo>
                  <a:lnTo>
                    <a:pt x="86" y="458"/>
                  </a:lnTo>
                  <a:lnTo>
                    <a:pt x="76" y="448"/>
                  </a:lnTo>
                  <a:lnTo>
                    <a:pt x="68" y="442"/>
                  </a:lnTo>
                  <a:lnTo>
                    <a:pt x="64" y="432"/>
                  </a:lnTo>
                  <a:lnTo>
                    <a:pt x="64" y="354"/>
                  </a:lnTo>
                  <a:lnTo>
                    <a:pt x="28" y="356"/>
                  </a:lnTo>
                  <a:lnTo>
                    <a:pt x="14" y="358"/>
                  </a:lnTo>
                  <a:lnTo>
                    <a:pt x="0" y="362"/>
                  </a:lnTo>
                  <a:lnTo>
                    <a:pt x="0" y="352"/>
                  </a:lnTo>
                  <a:lnTo>
                    <a:pt x="2" y="346"/>
                  </a:lnTo>
                  <a:lnTo>
                    <a:pt x="4" y="344"/>
                  </a:lnTo>
                  <a:lnTo>
                    <a:pt x="8" y="340"/>
                  </a:lnTo>
                  <a:lnTo>
                    <a:pt x="18" y="338"/>
                  </a:lnTo>
                  <a:lnTo>
                    <a:pt x="32" y="334"/>
                  </a:lnTo>
                  <a:lnTo>
                    <a:pt x="38" y="330"/>
                  </a:lnTo>
                  <a:lnTo>
                    <a:pt x="44" y="326"/>
                  </a:lnTo>
                  <a:lnTo>
                    <a:pt x="54" y="312"/>
                  </a:lnTo>
                  <a:lnTo>
                    <a:pt x="60" y="298"/>
                  </a:lnTo>
                  <a:lnTo>
                    <a:pt x="62" y="284"/>
                  </a:lnTo>
                  <a:lnTo>
                    <a:pt x="48" y="224"/>
                  </a:lnTo>
                  <a:lnTo>
                    <a:pt x="46" y="154"/>
                  </a:lnTo>
                  <a:lnTo>
                    <a:pt x="40" y="130"/>
                  </a:lnTo>
                  <a:lnTo>
                    <a:pt x="46" y="126"/>
                  </a:lnTo>
                  <a:lnTo>
                    <a:pt x="54" y="120"/>
                  </a:lnTo>
                  <a:lnTo>
                    <a:pt x="64" y="108"/>
                  </a:lnTo>
                  <a:lnTo>
                    <a:pt x="72" y="94"/>
                  </a:lnTo>
                  <a:lnTo>
                    <a:pt x="80" y="78"/>
                  </a:lnTo>
                  <a:lnTo>
                    <a:pt x="94" y="68"/>
                  </a:lnTo>
                  <a:lnTo>
                    <a:pt x="108" y="60"/>
                  </a:lnTo>
                  <a:lnTo>
                    <a:pt x="114" y="56"/>
                  </a:lnTo>
                  <a:lnTo>
                    <a:pt x="122" y="56"/>
                  </a:lnTo>
                  <a:lnTo>
                    <a:pt x="132" y="56"/>
                  </a:lnTo>
                  <a:lnTo>
                    <a:pt x="142" y="58"/>
                  </a:lnTo>
                  <a:lnTo>
                    <a:pt x="150" y="58"/>
                  </a:lnTo>
                  <a:lnTo>
                    <a:pt x="158" y="54"/>
                  </a:lnTo>
                  <a:lnTo>
                    <a:pt x="164" y="50"/>
                  </a:lnTo>
                  <a:lnTo>
                    <a:pt x="168" y="42"/>
                  </a:lnTo>
                  <a:lnTo>
                    <a:pt x="166" y="30"/>
                  </a:lnTo>
                  <a:lnTo>
                    <a:pt x="164" y="20"/>
                  </a:lnTo>
                  <a:lnTo>
                    <a:pt x="158" y="14"/>
                  </a:lnTo>
                  <a:lnTo>
                    <a:pt x="152" y="10"/>
                  </a:lnTo>
                  <a:lnTo>
                    <a:pt x="156" y="4"/>
                  </a:lnTo>
                  <a:lnTo>
                    <a:pt x="160" y="2"/>
                  </a:lnTo>
                  <a:lnTo>
                    <a:pt x="166" y="0"/>
                  </a:lnTo>
                  <a:lnTo>
                    <a:pt x="174" y="2"/>
                  </a:lnTo>
                  <a:lnTo>
                    <a:pt x="192" y="6"/>
                  </a:lnTo>
                  <a:lnTo>
                    <a:pt x="210" y="12"/>
                  </a:lnTo>
                  <a:lnTo>
                    <a:pt x="238" y="16"/>
                  </a:lnTo>
                  <a:lnTo>
                    <a:pt x="274" y="34"/>
                  </a:lnTo>
                  <a:lnTo>
                    <a:pt x="292" y="44"/>
                  </a:lnTo>
                  <a:lnTo>
                    <a:pt x="312" y="56"/>
                  </a:lnTo>
                  <a:lnTo>
                    <a:pt x="342" y="68"/>
                  </a:lnTo>
                  <a:lnTo>
                    <a:pt x="372" y="68"/>
                  </a:lnTo>
                  <a:lnTo>
                    <a:pt x="392" y="44"/>
                  </a:lnTo>
                  <a:lnTo>
                    <a:pt x="400" y="46"/>
                  </a:lnTo>
                  <a:lnTo>
                    <a:pt x="410" y="52"/>
                  </a:lnTo>
                  <a:lnTo>
                    <a:pt x="420" y="60"/>
                  </a:lnTo>
                  <a:lnTo>
                    <a:pt x="430" y="72"/>
                  </a:lnTo>
                  <a:lnTo>
                    <a:pt x="450" y="82"/>
                  </a:lnTo>
                  <a:lnTo>
                    <a:pt x="466" y="90"/>
                  </a:lnTo>
                  <a:lnTo>
                    <a:pt x="482" y="100"/>
                  </a:lnTo>
                  <a:lnTo>
                    <a:pt x="500" y="116"/>
                  </a:lnTo>
                  <a:lnTo>
                    <a:pt x="514" y="134"/>
                  </a:lnTo>
                  <a:lnTo>
                    <a:pt x="520" y="152"/>
                  </a:lnTo>
                  <a:lnTo>
                    <a:pt x="522" y="170"/>
                  </a:lnTo>
                  <a:lnTo>
                    <a:pt x="522" y="180"/>
                  </a:lnTo>
                  <a:lnTo>
                    <a:pt x="522" y="190"/>
                  </a:lnTo>
                  <a:lnTo>
                    <a:pt x="520" y="202"/>
                  </a:lnTo>
                  <a:lnTo>
                    <a:pt x="516" y="214"/>
                  </a:lnTo>
                  <a:lnTo>
                    <a:pt x="494" y="238"/>
                  </a:lnTo>
                  <a:lnTo>
                    <a:pt x="486" y="248"/>
                  </a:lnTo>
                  <a:lnTo>
                    <a:pt x="482" y="260"/>
                  </a:lnTo>
                  <a:lnTo>
                    <a:pt x="480" y="272"/>
                  </a:lnTo>
                  <a:lnTo>
                    <a:pt x="480" y="286"/>
                  </a:lnTo>
                  <a:lnTo>
                    <a:pt x="486" y="302"/>
                  </a:lnTo>
                  <a:lnTo>
                    <a:pt x="494" y="320"/>
                  </a:lnTo>
                  <a:lnTo>
                    <a:pt x="500" y="340"/>
                  </a:lnTo>
                  <a:lnTo>
                    <a:pt x="502" y="344"/>
                  </a:lnTo>
                  <a:lnTo>
                    <a:pt x="506" y="352"/>
                  </a:lnTo>
                  <a:lnTo>
                    <a:pt x="512" y="372"/>
                  </a:lnTo>
                  <a:lnTo>
                    <a:pt x="522" y="414"/>
                  </a:lnTo>
                  <a:lnTo>
                    <a:pt x="530" y="428"/>
                  </a:lnTo>
                  <a:lnTo>
                    <a:pt x="532" y="440"/>
                  </a:lnTo>
                  <a:lnTo>
                    <a:pt x="532" y="454"/>
                  </a:lnTo>
                  <a:lnTo>
                    <a:pt x="528" y="472"/>
                  </a:lnTo>
                  <a:lnTo>
                    <a:pt x="528" y="500"/>
                  </a:lnTo>
                  <a:lnTo>
                    <a:pt x="532" y="518"/>
                  </a:lnTo>
                  <a:lnTo>
                    <a:pt x="538" y="536"/>
                  </a:lnTo>
                  <a:lnTo>
                    <a:pt x="426" y="540"/>
                  </a:lnTo>
                  <a:lnTo>
                    <a:pt x="424" y="544"/>
                  </a:lnTo>
                  <a:lnTo>
                    <a:pt x="424" y="548"/>
                  </a:lnTo>
                  <a:lnTo>
                    <a:pt x="428" y="558"/>
                  </a:lnTo>
                  <a:lnTo>
                    <a:pt x="438" y="570"/>
                  </a:lnTo>
                  <a:lnTo>
                    <a:pt x="446" y="580"/>
                  </a:lnTo>
                  <a:lnTo>
                    <a:pt x="442" y="598"/>
                  </a:lnTo>
                  <a:lnTo>
                    <a:pt x="436" y="598"/>
                  </a:lnTo>
                  <a:lnTo>
                    <a:pt x="428" y="594"/>
                  </a:lnTo>
                  <a:lnTo>
                    <a:pt x="416" y="584"/>
                  </a:lnTo>
                  <a:lnTo>
                    <a:pt x="402" y="568"/>
                  </a:lnTo>
                  <a:lnTo>
                    <a:pt x="368" y="566"/>
                  </a:lnTo>
                  <a:lnTo>
                    <a:pt x="350" y="594"/>
                  </a:lnTo>
                  <a:lnTo>
                    <a:pt x="348" y="604"/>
                  </a:lnTo>
                  <a:lnTo>
                    <a:pt x="346" y="616"/>
                  </a:lnTo>
                  <a:lnTo>
                    <a:pt x="340" y="628"/>
                  </a:lnTo>
                  <a:lnTo>
                    <a:pt x="336" y="634"/>
                  </a:lnTo>
                  <a:lnTo>
                    <a:pt x="332" y="638"/>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13" name="01 18"/>
            <p:cNvSpPr>
              <a:spLocks/>
            </p:cNvSpPr>
            <p:nvPr/>
          </p:nvSpPr>
          <p:spPr bwMode="auto">
            <a:xfrm>
              <a:off x="6286500" y="4597401"/>
              <a:ext cx="739775" cy="1057275"/>
            </a:xfrm>
            <a:custGeom>
              <a:avLst/>
              <a:gdLst>
                <a:gd name="T0" fmla="*/ 112 w 466"/>
                <a:gd name="T1" fmla="*/ 660 h 666"/>
                <a:gd name="T2" fmla="*/ 94 w 466"/>
                <a:gd name="T3" fmla="*/ 656 h 666"/>
                <a:gd name="T4" fmla="*/ 134 w 466"/>
                <a:gd name="T5" fmla="*/ 598 h 666"/>
                <a:gd name="T6" fmla="*/ 128 w 466"/>
                <a:gd name="T7" fmla="*/ 566 h 666"/>
                <a:gd name="T8" fmla="*/ 104 w 466"/>
                <a:gd name="T9" fmla="*/ 568 h 666"/>
                <a:gd name="T10" fmla="*/ 88 w 466"/>
                <a:gd name="T11" fmla="*/ 576 h 666"/>
                <a:gd name="T12" fmla="*/ 48 w 466"/>
                <a:gd name="T13" fmla="*/ 536 h 666"/>
                <a:gd name="T14" fmla="*/ 52 w 466"/>
                <a:gd name="T15" fmla="*/ 494 h 666"/>
                <a:gd name="T16" fmla="*/ 52 w 466"/>
                <a:gd name="T17" fmla="*/ 456 h 666"/>
                <a:gd name="T18" fmla="*/ 42 w 466"/>
                <a:gd name="T19" fmla="*/ 446 h 666"/>
                <a:gd name="T20" fmla="*/ 30 w 466"/>
                <a:gd name="T21" fmla="*/ 398 h 666"/>
                <a:gd name="T22" fmla="*/ 16 w 466"/>
                <a:gd name="T23" fmla="*/ 356 h 666"/>
                <a:gd name="T24" fmla="*/ 2 w 466"/>
                <a:gd name="T25" fmla="*/ 316 h 666"/>
                <a:gd name="T26" fmla="*/ 6 w 466"/>
                <a:gd name="T27" fmla="*/ 292 h 666"/>
                <a:gd name="T28" fmla="*/ 16 w 466"/>
                <a:gd name="T29" fmla="*/ 280 h 666"/>
                <a:gd name="T30" fmla="*/ 42 w 466"/>
                <a:gd name="T31" fmla="*/ 240 h 666"/>
                <a:gd name="T32" fmla="*/ 42 w 466"/>
                <a:gd name="T33" fmla="*/ 188 h 666"/>
                <a:gd name="T34" fmla="*/ 22 w 466"/>
                <a:gd name="T35" fmla="*/ 146 h 666"/>
                <a:gd name="T36" fmla="*/ 46 w 466"/>
                <a:gd name="T37" fmla="*/ 126 h 666"/>
                <a:gd name="T38" fmla="*/ 78 w 466"/>
                <a:gd name="T39" fmla="*/ 116 h 666"/>
                <a:gd name="T40" fmla="*/ 88 w 466"/>
                <a:gd name="T41" fmla="*/ 114 h 666"/>
                <a:gd name="T42" fmla="*/ 102 w 466"/>
                <a:gd name="T43" fmla="*/ 98 h 666"/>
                <a:gd name="T44" fmla="*/ 160 w 466"/>
                <a:gd name="T45" fmla="*/ 60 h 666"/>
                <a:gd name="T46" fmla="*/ 176 w 466"/>
                <a:gd name="T47" fmla="*/ 46 h 666"/>
                <a:gd name="T48" fmla="*/ 226 w 466"/>
                <a:gd name="T49" fmla="*/ 32 h 666"/>
                <a:gd name="T50" fmla="*/ 250 w 466"/>
                <a:gd name="T51" fmla="*/ 22 h 666"/>
                <a:gd name="T52" fmla="*/ 260 w 466"/>
                <a:gd name="T53" fmla="*/ 2 h 666"/>
                <a:gd name="T54" fmla="*/ 284 w 466"/>
                <a:gd name="T55" fmla="*/ 0 h 666"/>
                <a:gd name="T56" fmla="*/ 292 w 466"/>
                <a:gd name="T57" fmla="*/ 52 h 666"/>
                <a:gd name="T58" fmla="*/ 314 w 466"/>
                <a:gd name="T59" fmla="*/ 56 h 666"/>
                <a:gd name="T60" fmla="*/ 326 w 466"/>
                <a:gd name="T61" fmla="*/ 34 h 666"/>
                <a:gd name="T62" fmla="*/ 334 w 466"/>
                <a:gd name="T63" fmla="*/ 14 h 666"/>
                <a:gd name="T64" fmla="*/ 344 w 466"/>
                <a:gd name="T65" fmla="*/ 36 h 666"/>
                <a:gd name="T66" fmla="*/ 362 w 466"/>
                <a:gd name="T67" fmla="*/ 50 h 666"/>
                <a:gd name="T68" fmla="*/ 384 w 466"/>
                <a:gd name="T69" fmla="*/ 54 h 666"/>
                <a:gd name="T70" fmla="*/ 424 w 466"/>
                <a:gd name="T71" fmla="*/ 42 h 666"/>
                <a:gd name="T72" fmla="*/ 442 w 466"/>
                <a:gd name="T73" fmla="*/ 42 h 666"/>
                <a:gd name="T74" fmla="*/ 422 w 466"/>
                <a:gd name="T75" fmla="*/ 66 h 666"/>
                <a:gd name="T76" fmla="*/ 414 w 466"/>
                <a:gd name="T77" fmla="*/ 88 h 666"/>
                <a:gd name="T78" fmla="*/ 428 w 466"/>
                <a:gd name="T79" fmla="*/ 112 h 666"/>
                <a:gd name="T80" fmla="*/ 466 w 466"/>
                <a:gd name="T81" fmla="*/ 168 h 666"/>
                <a:gd name="T82" fmla="*/ 464 w 466"/>
                <a:gd name="T83" fmla="*/ 192 h 666"/>
                <a:gd name="T84" fmla="*/ 450 w 466"/>
                <a:gd name="T85" fmla="*/ 218 h 666"/>
                <a:gd name="T86" fmla="*/ 430 w 466"/>
                <a:gd name="T87" fmla="*/ 236 h 666"/>
                <a:gd name="T88" fmla="*/ 396 w 466"/>
                <a:gd name="T89" fmla="*/ 244 h 666"/>
                <a:gd name="T90" fmla="*/ 376 w 466"/>
                <a:gd name="T91" fmla="*/ 250 h 666"/>
                <a:gd name="T92" fmla="*/ 348 w 466"/>
                <a:gd name="T93" fmla="*/ 276 h 666"/>
                <a:gd name="T94" fmla="*/ 348 w 466"/>
                <a:gd name="T95" fmla="*/ 304 h 666"/>
                <a:gd name="T96" fmla="*/ 354 w 466"/>
                <a:gd name="T97" fmla="*/ 332 h 666"/>
                <a:gd name="T98" fmla="*/ 328 w 466"/>
                <a:gd name="T99" fmla="*/ 366 h 666"/>
                <a:gd name="T100" fmla="*/ 302 w 466"/>
                <a:gd name="T101" fmla="*/ 386 h 666"/>
                <a:gd name="T102" fmla="*/ 296 w 466"/>
                <a:gd name="T103" fmla="*/ 408 h 666"/>
                <a:gd name="T104" fmla="*/ 292 w 466"/>
                <a:gd name="T105" fmla="*/ 468 h 666"/>
                <a:gd name="T106" fmla="*/ 270 w 466"/>
                <a:gd name="T107" fmla="*/ 490 h 666"/>
                <a:gd name="T108" fmla="*/ 264 w 466"/>
                <a:gd name="T109" fmla="*/ 522 h 666"/>
                <a:gd name="T110" fmla="*/ 266 w 466"/>
                <a:gd name="T111" fmla="*/ 546 h 666"/>
                <a:gd name="T112" fmla="*/ 254 w 466"/>
                <a:gd name="T113" fmla="*/ 596 h 666"/>
                <a:gd name="T114" fmla="*/ 260 w 466"/>
                <a:gd name="T115" fmla="*/ 630 h 666"/>
                <a:gd name="T116" fmla="*/ 224 w 466"/>
                <a:gd name="T117" fmla="*/ 650 h 666"/>
                <a:gd name="T118" fmla="*/ 196 w 466"/>
                <a:gd name="T119" fmla="*/ 636 h 666"/>
                <a:gd name="T120" fmla="*/ 168 w 466"/>
                <a:gd name="T121" fmla="*/ 646 h 666"/>
                <a:gd name="T122" fmla="*/ 134 w 466"/>
                <a:gd name="T123" fmla="*/ 660 h 6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66" h="666">
                  <a:moveTo>
                    <a:pt x="118" y="666"/>
                  </a:moveTo>
                  <a:lnTo>
                    <a:pt x="118" y="666"/>
                  </a:lnTo>
                  <a:lnTo>
                    <a:pt x="112" y="660"/>
                  </a:lnTo>
                  <a:lnTo>
                    <a:pt x="106" y="658"/>
                  </a:lnTo>
                  <a:lnTo>
                    <a:pt x="94" y="656"/>
                  </a:lnTo>
                  <a:lnTo>
                    <a:pt x="94" y="650"/>
                  </a:lnTo>
                  <a:lnTo>
                    <a:pt x="134" y="598"/>
                  </a:lnTo>
                  <a:lnTo>
                    <a:pt x="132" y="578"/>
                  </a:lnTo>
                  <a:lnTo>
                    <a:pt x="128" y="566"/>
                  </a:lnTo>
                  <a:lnTo>
                    <a:pt x="114" y="566"/>
                  </a:lnTo>
                  <a:lnTo>
                    <a:pt x="104" y="568"/>
                  </a:lnTo>
                  <a:lnTo>
                    <a:pt x="96" y="572"/>
                  </a:lnTo>
                  <a:lnTo>
                    <a:pt x="88" y="576"/>
                  </a:lnTo>
                  <a:lnTo>
                    <a:pt x="60" y="576"/>
                  </a:lnTo>
                  <a:lnTo>
                    <a:pt x="48" y="536"/>
                  </a:lnTo>
                  <a:lnTo>
                    <a:pt x="50" y="514"/>
                  </a:lnTo>
                  <a:lnTo>
                    <a:pt x="52" y="494"/>
                  </a:lnTo>
                  <a:lnTo>
                    <a:pt x="54" y="474"/>
                  </a:lnTo>
                  <a:lnTo>
                    <a:pt x="52" y="466"/>
                  </a:lnTo>
                  <a:lnTo>
                    <a:pt x="52" y="456"/>
                  </a:lnTo>
                  <a:lnTo>
                    <a:pt x="42" y="446"/>
                  </a:lnTo>
                  <a:lnTo>
                    <a:pt x="40" y="434"/>
                  </a:lnTo>
                  <a:lnTo>
                    <a:pt x="38" y="422"/>
                  </a:lnTo>
                  <a:lnTo>
                    <a:pt x="30" y="398"/>
                  </a:lnTo>
                  <a:lnTo>
                    <a:pt x="22" y="376"/>
                  </a:lnTo>
                  <a:lnTo>
                    <a:pt x="16" y="356"/>
                  </a:lnTo>
                  <a:lnTo>
                    <a:pt x="6" y="334"/>
                  </a:lnTo>
                  <a:lnTo>
                    <a:pt x="4" y="326"/>
                  </a:lnTo>
                  <a:lnTo>
                    <a:pt x="2" y="316"/>
                  </a:lnTo>
                  <a:lnTo>
                    <a:pt x="0" y="308"/>
                  </a:lnTo>
                  <a:lnTo>
                    <a:pt x="2" y="300"/>
                  </a:lnTo>
                  <a:lnTo>
                    <a:pt x="6" y="292"/>
                  </a:lnTo>
                  <a:lnTo>
                    <a:pt x="12" y="282"/>
                  </a:lnTo>
                  <a:lnTo>
                    <a:pt x="16" y="280"/>
                  </a:lnTo>
                  <a:lnTo>
                    <a:pt x="20" y="276"/>
                  </a:lnTo>
                  <a:lnTo>
                    <a:pt x="30" y="264"/>
                  </a:lnTo>
                  <a:lnTo>
                    <a:pt x="42" y="240"/>
                  </a:lnTo>
                  <a:lnTo>
                    <a:pt x="42" y="188"/>
                  </a:lnTo>
                  <a:lnTo>
                    <a:pt x="30" y="156"/>
                  </a:lnTo>
                  <a:lnTo>
                    <a:pt x="22" y="146"/>
                  </a:lnTo>
                  <a:lnTo>
                    <a:pt x="46" y="126"/>
                  </a:lnTo>
                  <a:lnTo>
                    <a:pt x="62" y="122"/>
                  </a:lnTo>
                  <a:lnTo>
                    <a:pt x="74" y="118"/>
                  </a:lnTo>
                  <a:lnTo>
                    <a:pt x="78" y="116"/>
                  </a:lnTo>
                  <a:lnTo>
                    <a:pt x="80" y="114"/>
                  </a:lnTo>
                  <a:lnTo>
                    <a:pt x="88" y="114"/>
                  </a:lnTo>
                  <a:lnTo>
                    <a:pt x="94" y="106"/>
                  </a:lnTo>
                  <a:lnTo>
                    <a:pt x="102" y="98"/>
                  </a:lnTo>
                  <a:lnTo>
                    <a:pt x="122" y="84"/>
                  </a:lnTo>
                  <a:lnTo>
                    <a:pt x="142" y="72"/>
                  </a:lnTo>
                  <a:lnTo>
                    <a:pt x="160" y="60"/>
                  </a:lnTo>
                  <a:lnTo>
                    <a:pt x="168" y="52"/>
                  </a:lnTo>
                  <a:lnTo>
                    <a:pt x="176" y="46"/>
                  </a:lnTo>
                  <a:lnTo>
                    <a:pt x="188" y="42"/>
                  </a:lnTo>
                  <a:lnTo>
                    <a:pt x="200" y="38"/>
                  </a:lnTo>
                  <a:lnTo>
                    <a:pt x="226" y="32"/>
                  </a:lnTo>
                  <a:lnTo>
                    <a:pt x="238" y="28"/>
                  </a:lnTo>
                  <a:lnTo>
                    <a:pt x="250" y="22"/>
                  </a:lnTo>
                  <a:lnTo>
                    <a:pt x="256" y="8"/>
                  </a:lnTo>
                  <a:lnTo>
                    <a:pt x="258" y="4"/>
                  </a:lnTo>
                  <a:lnTo>
                    <a:pt x="260" y="2"/>
                  </a:lnTo>
                  <a:lnTo>
                    <a:pt x="270" y="0"/>
                  </a:lnTo>
                  <a:lnTo>
                    <a:pt x="284" y="0"/>
                  </a:lnTo>
                  <a:lnTo>
                    <a:pt x="286" y="48"/>
                  </a:lnTo>
                  <a:lnTo>
                    <a:pt x="292" y="52"/>
                  </a:lnTo>
                  <a:lnTo>
                    <a:pt x="298" y="54"/>
                  </a:lnTo>
                  <a:lnTo>
                    <a:pt x="314" y="56"/>
                  </a:lnTo>
                  <a:lnTo>
                    <a:pt x="320" y="50"/>
                  </a:lnTo>
                  <a:lnTo>
                    <a:pt x="322" y="44"/>
                  </a:lnTo>
                  <a:lnTo>
                    <a:pt x="326" y="34"/>
                  </a:lnTo>
                  <a:lnTo>
                    <a:pt x="330" y="22"/>
                  </a:lnTo>
                  <a:lnTo>
                    <a:pt x="332" y="18"/>
                  </a:lnTo>
                  <a:lnTo>
                    <a:pt x="334" y="14"/>
                  </a:lnTo>
                  <a:lnTo>
                    <a:pt x="338" y="24"/>
                  </a:lnTo>
                  <a:lnTo>
                    <a:pt x="344" y="36"/>
                  </a:lnTo>
                  <a:lnTo>
                    <a:pt x="350" y="42"/>
                  </a:lnTo>
                  <a:lnTo>
                    <a:pt x="356" y="46"/>
                  </a:lnTo>
                  <a:lnTo>
                    <a:pt x="362" y="50"/>
                  </a:lnTo>
                  <a:lnTo>
                    <a:pt x="370" y="54"/>
                  </a:lnTo>
                  <a:lnTo>
                    <a:pt x="384" y="54"/>
                  </a:lnTo>
                  <a:lnTo>
                    <a:pt x="396" y="52"/>
                  </a:lnTo>
                  <a:lnTo>
                    <a:pt x="410" y="48"/>
                  </a:lnTo>
                  <a:lnTo>
                    <a:pt x="424" y="42"/>
                  </a:lnTo>
                  <a:lnTo>
                    <a:pt x="442" y="42"/>
                  </a:lnTo>
                  <a:lnTo>
                    <a:pt x="438" y="48"/>
                  </a:lnTo>
                  <a:lnTo>
                    <a:pt x="432" y="54"/>
                  </a:lnTo>
                  <a:lnTo>
                    <a:pt x="422" y="66"/>
                  </a:lnTo>
                  <a:lnTo>
                    <a:pt x="418" y="74"/>
                  </a:lnTo>
                  <a:lnTo>
                    <a:pt x="414" y="80"/>
                  </a:lnTo>
                  <a:lnTo>
                    <a:pt x="414" y="88"/>
                  </a:lnTo>
                  <a:lnTo>
                    <a:pt x="414" y="96"/>
                  </a:lnTo>
                  <a:lnTo>
                    <a:pt x="428" y="112"/>
                  </a:lnTo>
                  <a:lnTo>
                    <a:pt x="440" y="128"/>
                  </a:lnTo>
                  <a:lnTo>
                    <a:pt x="452" y="146"/>
                  </a:lnTo>
                  <a:lnTo>
                    <a:pt x="466" y="168"/>
                  </a:lnTo>
                  <a:lnTo>
                    <a:pt x="464" y="192"/>
                  </a:lnTo>
                  <a:lnTo>
                    <a:pt x="460" y="196"/>
                  </a:lnTo>
                  <a:lnTo>
                    <a:pt x="456" y="202"/>
                  </a:lnTo>
                  <a:lnTo>
                    <a:pt x="450" y="218"/>
                  </a:lnTo>
                  <a:lnTo>
                    <a:pt x="440" y="228"/>
                  </a:lnTo>
                  <a:lnTo>
                    <a:pt x="430" y="236"/>
                  </a:lnTo>
                  <a:lnTo>
                    <a:pt x="422" y="240"/>
                  </a:lnTo>
                  <a:lnTo>
                    <a:pt x="414" y="242"/>
                  </a:lnTo>
                  <a:lnTo>
                    <a:pt x="396" y="244"/>
                  </a:lnTo>
                  <a:lnTo>
                    <a:pt x="386" y="246"/>
                  </a:lnTo>
                  <a:lnTo>
                    <a:pt x="376" y="250"/>
                  </a:lnTo>
                  <a:lnTo>
                    <a:pt x="360" y="262"/>
                  </a:lnTo>
                  <a:lnTo>
                    <a:pt x="352" y="272"/>
                  </a:lnTo>
                  <a:lnTo>
                    <a:pt x="348" y="276"/>
                  </a:lnTo>
                  <a:lnTo>
                    <a:pt x="348" y="282"/>
                  </a:lnTo>
                  <a:lnTo>
                    <a:pt x="348" y="304"/>
                  </a:lnTo>
                  <a:lnTo>
                    <a:pt x="354" y="312"/>
                  </a:lnTo>
                  <a:lnTo>
                    <a:pt x="356" y="322"/>
                  </a:lnTo>
                  <a:lnTo>
                    <a:pt x="354" y="332"/>
                  </a:lnTo>
                  <a:lnTo>
                    <a:pt x="350" y="344"/>
                  </a:lnTo>
                  <a:lnTo>
                    <a:pt x="328" y="366"/>
                  </a:lnTo>
                  <a:lnTo>
                    <a:pt x="308" y="382"/>
                  </a:lnTo>
                  <a:lnTo>
                    <a:pt x="302" y="386"/>
                  </a:lnTo>
                  <a:lnTo>
                    <a:pt x="298" y="392"/>
                  </a:lnTo>
                  <a:lnTo>
                    <a:pt x="296" y="400"/>
                  </a:lnTo>
                  <a:lnTo>
                    <a:pt x="296" y="408"/>
                  </a:lnTo>
                  <a:lnTo>
                    <a:pt x="300" y="440"/>
                  </a:lnTo>
                  <a:lnTo>
                    <a:pt x="292" y="468"/>
                  </a:lnTo>
                  <a:lnTo>
                    <a:pt x="278" y="480"/>
                  </a:lnTo>
                  <a:lnTo>
                    <a:pt x="270" y="490"/>
                  </a:lnTo>
                  <a:lnTo>
                    <a:pt x="266" y="496"/>
                  </a:lnTo>
                  <a:lnTo>
                    <a:pt x="264" y="502"/>
                  </a:lnTo>
                  <a:lnTo>
                    <a:pt x="264" y="522"/>
                  </a:lnTo>
                  <a:lnTo>
                    <a:pt x="266" y="546"/>
                  </a:lnTo>
                  <a:lnTo>
                    <a:pt x="262" y="560"/>
                  </a:lnTo>
                  <a:lnTo>
                    <a:pt x="256" y="576"/>
                  </a:lnTo>
                  <a:lnTo>
                    <a:pt x="254" y="596"/>
                  </a:lnTo>
                  <a:lnTo>
                    <a:pt x="254" y="614"/>
                  </a:lnTo>
                  <a:lnTo>
                    <a:pt x="260" y="630"/>
                  </a:lnTo>
                  <a:lnTo>
                    <a:pt x="224" y="650"/>
                  </a:lnTo>
                  <a:lnTo>
                    <a:pt x="216" y="642"/>
                  </a:lnTo>
                  <a:lnTo>
                    <a:pt x="206" y="638"/>
                  </a:lnTo>
                  <a:lnTo>
                    <a:pt x="196" y="636"/>
                  </a:lnTo>
                  <a:lnTo>
                    <a:pt x="188" y="638"/>
                  </a:lnTo>
                  <a:lnTo>
                    <a:pt x="178" y="642"/>
                  </a:lnTo>
                  <a:lnTo>
                    <a:pt x="168" y="646"/>
                  </a:lnTo>
                  <a:lnTo>
                    <a:pt x="148" y="654"/>
                  </a:lnTo>
                  <a:lnTo>
                    <a:pt x="134" y="660"/>
                  </a:lnTo>
                  <a:lnTo>
                    <a:pt x="118" y="666"/>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14" name="01 19"/>
            <p:cNvSpPr>
              <a:spLocks/>
            </p:cNvSpPr>
            <p:nvPr/>
          </p:nvSpPr>
          <p:spPr bwMode="auto">
            <a:xfrm>
              <a:off x="3746500" y="3927476"/>
              <a:ext cx="1543050" cy="1517650"/>
            </a:xfrm>
            <a:custGeom>
              <a:avLst/>
              <a:gdLst>
                <a:gd name="T0" fmla="*/ 392 w 972"/>
                <a:gd name="T1" fmla="*/ 934 h 956"/>
                <a:gd name="T2" fmla="*/ 354 w 972"/>
                <a:gd name="T3" fmla="*/ 888 h 956"/>
                <a:gd name="T4" fmla="*/ 366 w 972"/>
                <a:gd name="T5" fmla="*/ 840 h 956"/>
                <a:gd name="T6" fmla="*/ 324 w 972"/>
                <a:gd name="T7" fmla="*/ 780 h 956"/>
                <a:gd name="T8" fmla="*/ 290 w 972"/>
                <a:gd name="T9" fmla="*/ 722 h 956"/>
                <a:gd name="T10" fmla="*/ 248 w 972"/>
                <a:gd name="T11" fmla="*/ 712 h 956"/>
                <a:gd name="T12" fmla="*/ 192 w 972"/>
                <a:gd name="T13" fmla="*/ 608 h 956"/>
                <a:gd name="T14" fmla="*/ 160 w 972"/>
                <a:gd name="T15" fmla="*/ 662 h 956"/>
                <a:gd name="T16" fmla="*/ 140 w 972"/>
                <a:gd name="T17" fmla="*/ 634 h 956"/>
                <a:gd name="T18" fmla="*/ 138 w 972"/>
                <a:gd name="T19" fmla="*/ 590 h 956"/>
                <a:gd name="T20" fmla="*/ 130 w 972"/>
                <a:gd name="T21" fmla="*/ 500 h 956"/>
                <a:gd name="T22" fmla="*/ 150 w 972"/>
                <a:gd name="T23" fmla="*/ 442 h 956"/>
                <a:gd name="T24" fmla="*/ 110 w 972"/>
                <a:gd name="T25" fmla="*/ 312 h 956"/>
                <a:gd name="T26" fmla="*/ 50 w 972"/>
                <a:gd name="T27" fmla="*/ 222 h 956"/>
                <a:gd name="T28" fmla="*/ 6 w 972"/>
                <a:gd name="T29" fmla="*/ 178 h 956"/>
                <a:gd name="T30" fmla="*/ 2 w 972"/>
                <a:gd name="T31" fmla="*/ 134 h 956"/>
                <a:gd name="T32" fmla="*/ 26 w 972"/>
                <a:gd name="T33" fmla="*/ 80 h 956"/>
                <a:gd name="T34" fmla="*/ 74 w 972"/>
                <a:gd name="T35" fmla="*/ 24 h 956"/>
                <a:gd name="T36" fmla="*/ 112 w 972"/>
                <a:gd name="T37" fmla="*/ 64 h 956"/>
                <a:gd name="T38" fmla="*/ 166 w 972"/>
                <a:gd name="T39" fmla="*/ 152 h 956"/>
                <a:gd name="T40" fmla="*/ 200 w 972"/>
                <a:gd name="T41" fmla="*/ 172 h 956"/>
                <a:gd name="T42" fmla="*/ 236 w 972"/>
                <a:gd name="T43" fmla="*/ 158 h 956"/>
                <a:gd name="T44" fmla="*/ 250 w 972"/>
                <a:gd name="T45" fmla="*/ 170 h 956"/>
                <a:gd name="T46" fmla="*/ 290 w 972"/>
                <a:gd name="T47" fmla="*/ 188 h 956"/>
                <a:gd name="T48" fmla="*/ 374 w 972"/>
                <a:gd name="T49" fmla="*/ 166 h 956"/>
                <a:gd name="T50" fmla="*/ 378 w 972"/>
                <a:gd name="T51" fmla="*/ 128 h 956"/>
                <a:gd name="T52" fmla="*/ 370 w 972"/>
                <a:gd name="T53" fmla="*/ 66 h 956"/>
                <a:gd name="T54" fmla="*/ 412 w 972"/>
                <a:gd name="T55" fmla="*/ 100 h 956"/>
                <a:gd name="T56" fmla="*/ 468 w 972"/>
                <a:gd name="T57" fmla="*/ 100 h 956"/>
                <a:gd name="T58" fmla="*/ 472 w 972"/>
                <a:gd name="T59" fmla="*/ 30 h 956"/>
                <a:gd name="T60" fmla="*/ 516 w 972"/>
                <a:gd name="T61" fmla="*/ 0 h 956"/>
                <a:gd name="T62" fmla="*/ 562 w 972"/>
                <a:gd name="T63" fmla="*/ 50 h 956"/>
                <a:gd name="T64" fmla="*/ 628 w 972"/>
                <a:gd name="T65" fmla="*/ 98 h 956"/>
                <a:gd name="T66" fmla="*/ 656 w 972"/>
                <a:gd name="T67" fmla="*/ 150 h 956"/>
                <a:gd name="T68" fmla="*/ 764 w 972"/>
                <a:gd name="T69" fmla="*/ 184 h 956"/>
                <a:gd name="T70" fmla="*/ 812 w 972"/>
                <a:gd name="T71" fmla="*/ 168 h 956"/>
                <a:gd name="T72" fmla="*/ 932 w 972"/>
                <a:gd name="T73" fmla="*/ 208 h 956"/>
                <a:gd name="T74" fmla="*/ 972 w 972"/>
                <a:gd name="T75" fmla="*/ 278 h 956"/>
                <a:gd name="T76" fmla="*/ 908 w 972"/>
                <a:gd name="T77" fmla="*/ 388 h 956"/>
                <a:gd name="T78" fmla="*/ 840 w 972"/>
                <a:gd name="T79" fmla="*/ 418 h 956"/>
                <a:gd name="T80" fmla="*/ 788 w 972"/>
                <a:gd name="T81" fmla="*/ 376 h 956"/>
                <a:gd name="T82" fmla="*/ 764 w 972"/>
                <a:gd name="T83" fmla="*/ 422 h 956"/>
                <a:gd name="T84" fmla="*/ 772 w 972"/>
                <a:gd name="T85" fmla="*/ 478 h 956"/>
                <a:gd name="T86" fmla="*/ 784 w 972"/>
                <a:gd name="T87" fmla="*/ 564 h 956"/>
                <a:gd name="T88" fmla="*/ 810 w 972"/>
                <a:gd name="T89" fmla="*/ 602 h 956"/>
                <a:gd name="T90" fmla="*/ 780 w 972"/>
                <a:gd name="T91" fmla="*/ 646 h 956"/>
                <a:gd name="T92" fmla="*/ 788 w 972"/>
                <a:gd name="T93" fmla="*/ 686 h 956"/>
                <a:gd name="T94" fmla="*/ 848 w 972"/>
                <a:gd name="T95" fmla="*/ 740 h 956"/>
                <a:gd name="T96" fmla="*/ 796 w 972"/>
                <a:gd name="T97" fmla="*/ 758 h 956"/>
                <a:gd name="T98" fmla="*/ 756 w 972"/>
                <a:gd name="T99" fmla="*/ 712 h 956"/>
                <a:gd name="T100" fmla="*/ 716 w 972"/>
                <a:gd name="T101" fmla="*/ 718 h 956"/>
                <a:gd name="T102" fmla="*/ 662 w 972"/>
                <a:gd name="T103" fmla="*/ 706 h 956"/>
                <a:gd name="T104" fmla="*/ 630 w 972"/>
                <a:gd name="T105" fmla="*/ 636 h 956"/>
                <a:gd name="T106" fmla="*/ 578 w 972"/>
                <a:gd name="T107" fmla="*/ 648 h 956"/>
                <a:gd name="T108" fmla="*/ 550 w 972"/>
                <a:gd name="T109" fmla="*/ 682 h 956"/>
                <a:gd name="T110" fmla="*/ 558 w 972"/>
                <a:gd name="T111" fmla="*/ 726 h 956"/>
                <a:gd name="T112" fmla="*/ 558 w 972"/>
                <a:gd name="T113" fmla="*/ 766 h 956"/>
                <a:gd name="T114" fmla="*/ 500 w 972"/>
                <a:gd name="T115" fmla="*/ 810 h 956"/>
                <a:gd name="T116" fmla="*/ 522 w 972"/>
                <a:gd name="T117" fmla="*/ 870 h 956"/>
                <a:gd name="T118" fmla="*/ 522 w 972"/>
                <a:gd name="T119" fmla="*/ 918 h 9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972" h="956">
                  <a:moveTo>
                    <a:pt x="432" y="956"/>
                  </a:moveTo>
                  <a:lnTo>
                    <a:pt x="432" y="956"/>
                  </a:lnTo>
                  <a:lnTo>
                    <a:pt x="422" y="952"/>
                  </a:lnTo>
                  <a:lnTo>
                    <a:pt x="406" y="942"/>
                  </a:lnTo>
                  <a:lnTo>
                    <a:pt x="392" y="934"/>
                  </a:lnTo>
                  <a:lnTo>
                    <a:pt x="380" y="928"/>
                  </a:lnTo>
                  <a:lnTo>
                    <a:pt x="368" y="920"/>
                  </a:lnTo>
                  <a:lnTo>
                    <a:pt x="354" y="904"/>
                  </a:lnTo>
                  <a:lnTo>
                    <a:pt x="354" y="888"/>
                  </a:lnTo>
                  <a:lnTo>
                    <a:pt x="362" y="878"/>
                  </a:lnTo>
                  <a:lnTo>
                    <a:pt x="368" y="866"/>
                  </a:lnTo>
                  <a:lnTo>
                    <a:pt x="370" y="858"/>
                  </a:lnTo>
                  <a:lnTo>
                    <a:pt x="368" y="848"/>
                  </a:lnTo>
                  <a:lnTo>
                    <a:pt x="366" y="840"/>
                  </a:lnTo>
                  <a:lnTo>
                    <a:pt x="362" y="832"/>
                  </a:lnTo>
                  <a:lnTo>
                    <a:pt x="350" y="816"/>
                  </a:lnTo>
                  <a:lnTo>
                    <a:pt x="342" y="808"/>
                  </a:lnTo>
                  <a:lnTo>
                    <a:pt x="336" y="798"/>
                  </a:lnTo>
                  <a:lnTo>
                    <a:pt x="324" y="780"/>
                  </a:lnTo>
                  <a:lnTo>
                    <a:pt x="316" y="764"/>
                  </a:lnTo>
                  <a:lnTo>
                    <a:pt x="306" y="750"/>
                  </a:lnTo>
                  <a:lnTo>
                    <a:pt x="298" y="730"/>
                  </a:lnTo>
                  <a:lnTo>
                    <a:pt x="294" y="726"/>
                  </a:lnTo>
                  <a:lnTo>
                    <a:pt x="290" y="722"/>
                  </a:lnTo>
                  <a:lnTo>
                    <a:pt x="286" y="720"/>
                  </a:lnTo>
                  <a:lnTo>
                    <a:pt x="282" y="720"/>
                  </a:lnTo>
                  <a:lnTo>
                    <a:pt x="266" y="720"/>
                  </a:lnTo>
                  <a:lnTo>
                    <a:pt x="248" y="712"/>
                  </a:lnTo>
                  <a:lnTo>
                    <a:pt x="224" y="678"/>
                  </a:lnTo>
                  <a:lnTo>
                    <a:pt x="206" y="626"/>
                  </a:lnTo>
                  <a:lnTo>
                    <a:pt x="192" y="608"/>
                  </a:lnTo>
                  <a:lnTo>
                    <a:pt x="178" y="608"/>
                  </a:lnTo>
                  <a:lnTo>
                    <a:pt x="170" y="614"/>
                  </a:lnTo>
                  <a:lnTo>
                    <a:pt x="164" y="620"/>
                  </a:lnTo>
                  <a:lnTo>
                    <a:pt x="162" y="630"/>
                  </a:lnTo>
                  <a:lnTo>
                    <a:pt x="162" y="652"/>
                  </a:lnTo>
                  <a:lnTo>
                    <a:pt x="160" y="662"/>
                  </a:lnTo>
                  <a:lnTo>
                    <a:pt x="156" y="674"/>
                  </a:lnTo>
                  <a:lnTo>
                    <a:pt x="148" y="670"/>
                  </a:lnTo>
                  <a:lnTo>
                    <a:pt x="146" y="652"/>
                  </a:lnTo>
                  <a:lnTo>
                    <a:pt x="140" y="634"/>
                  </a:lnTo>
                  <a:lnTo>
                    <a:pt x="134" y="620"/>
                  </a:lnTo>
                  <a:lnTo>
                    <a:pt x="130" y="606"/>
                  </a:lnTo>
                  <a:lnTo>
                    <a:pt x="134" y="602"/>
                  </a:lnTo>
                  <a:lnTo>
                    <a:pt x="136" y="598"/>
                  </a:lnTo>
                  <a:lnTo>
                    <a:pt x="138" y="590"/>
                  </a:lnTo>
                  <a:lnTo>
                    <a:pt x="138" y="576"/>
                  </a:lnTo>
                  <a:lnTo>
                    <a:pt x="142" y="538"/>
                  </a:lnTo>
                  <a:lnTo>
                    <a:pt x="134" y="518"/>
                  </a:lnTo>
                  <a:lnTo>
                    <a:pt x="130" y="500"/>
                  </a:lnTo>
                  <a:lnTo>
                    <a:pt x="128" y="482"/>
                  </a:lnTo>
                  <a:lnTo>
                    <a:pt x="130" y="466"/>
                  </a:lnTo>
                  <a:lnTo>
                    <a:pt x="140" y="454"/>
                  </a:lnTo>
                  <a:lnTo>
                    <a:pt x="150" y="442"/>
                  </a:lnTo>
                  <a:lnTo>
                    <a:pt x="146" y="396"/>
                  </a:lnTo>
                  <a:lnTo>
                    <a:pt x="124" y="364"/>
                  </a:lnTo>
                  <a:lnTo>
                    <a:pt x="114" y="326"/>
                  </a:lnTo>
                  <a:lnTo>
                    <a:pt x="110" y="312"/>
                  </a:lnTo>
                  <a:lnTo>
                    <a:pt x="104" y="300"/>
                  </a:lnTo>
                  <a:lnTo>
                    <a:pt x="84" y="276"/>
                  </a:lnTo>
                  <a:lnTo>
                    <a:pt x="68" y="254"/>
                  </a:lnTo>
                  <a:lnTo>
                    <a:pt x="54" y="232"/>
                  </a:lnTo>
                  <a:lnTo>
                    <a:pt x="50" y="222"/>
                  </a:lnTo>
                  <a:lnTo>
                    <a:pt x="48" y="212"/>
                  </a:lnTo>
                  <a:lnTo>
                    <a:pt x="12" y="188"/>
                  </a:lnTo>
                  <a:lnTo>
                    <a:pt x="6" y="178"/>
                  </a:lnTo>
                  <a:lnTo>
                    <a:pt x="0" y="178"/>
                  </a:lnTo>
                  <a:lnTo>
                    <a:pt x="0" y="154"/>
                  </a:lnTo>
                  <a:lnTo>
                    <a:pt x="0" y="142"/>
                  </a:lnTo>
                  <a:lnTo>
                    <a:pt x="2" y="134"/>
                  </a:lnTo>
                  <a:lnTo>
                    <a:pt x="10" y="130"/>
                  </a:lnTo>
                  <a:lnTo>
                    <a:pt x="16" y="124"/>
                  </a:lnTo>
                  <a:lnTo>
                    <a:pt x="20" y="118"/>
                  </a:lnTo>
                  <a:lnTo>
                    <a:pt x="22" y="110"/>
                  </a:lnTo>
                  <a:lnTo>
                    <a:pt x="24" y="96"/>
                  </a:lnTo>
                  <a:lnTo>
                    <a:pt x="26" y="80"/>
                  </a:lnTo>
                  <a:lnTo>
                    <a:pt x="0" y="50"/>
                  </a:lnTo>
                  <a:lnTo>
                    <a:pt x="0" y="28"/>
                  </a:lnTo>
                  <a:lnTo>
                    <a:pt x="74" y="24"/>
                  </a:lnTo>
                  <a:lnTo>
                    <a:pt x="82" y="28"/>
                  </a:lnTo>
                  <a:lnTo>
                    <a:pt x="92" y="38"/>
                  </a:lnTo>
                  <a:lnTo>
                    <a:pt x="102" y="50"/>
                  </a:lnTo>
                  <a:lnTo>
                    <a:pt x="112" y="64"/>
                  </a:lnTo>
                  <a:lnTo>
                    <a:pt x="112" y="76"/>
                  </a:lnTo>
                  <a:lnTo>
                    <a:pt x="116" y="88"/>
                  </a:lnTo>
                  <a:lnTo>
                    <a:pt x="122" y="98"/>
                  </a:lnTo>
                  <a:lnTo>
                    <a:pt x="128" y="110"/>
                  </a:lnTo>
                  <a:lnTo>
                    <a:pt x="146" y="132"/>
                  </a:lnTo>
                  <a:lnTo>
                    <a:pt x="166" y="152"/>
                  </a:lnTo>
                  <a:lnTo>
                    <a:pt x="174" y="152"/>
                  </a:lnTo>
                  <a:lnTo>
                    <a:pt x="182" y="154"/>
                  </a:lnTo>
                  <a:lnTo>
                    <a:pt x="186" y="156"/>
                  </a:lnTo>
                  <a:lnTo>
                    <a:pt x="190" y="158"/>
                  </a:lnTo>
                  <a:lnTo>
                    <a:pt x="200" y="172"/>
                  </a:lnTo>
                  <a:lnTo>
                    <a:pt x="208" y="170"/>
                  </a:lnTo>
                  <a:lnTo>
                    <a:pt x="216" y="170"/>
                  </a:lnTo>
                  <a:lnTo>
                    <a:pt x="224" y="166"/>
                  </a:lnTo>
                  <a:lnTo>
                    <a:pt x="236" y="158"/>
                  </a:lnTo>
                  <a:lnTo>
                    <a:pt x="242" y="158"/>
                  </a:lnTo>
                  <a:lnTo>
                    <a:pt x="248" y="162"/>
                  </a:lnTo>
                  <a:lnTo>
                    <a:pt x="248" y="166"/>
                  </a:lnTo>
                  <a:lnTo>
                    <a:pt x="250" y="170"/>
                  </a:lnTo>
                  <a:lnTo>
                    <a:pt x="254" y="172"/>
                  </a:lnTo>
                  <a:lnTo>
                    <a:pt x="258" y="174"/>
                  </a:lnTo>
                  <a:lnTo>
                    <a:pt x="270" y="176"/>
                  </a:lnTo>
                  <a:lnTo>
                    <a:pt x="282" y="178"/>
                  </a:lnTo>
                  <a:lnTo>
                    <a:pt x="290" y="188"/>
                  </a:lnTo>
                  <a:lnTo>
                    <a:pt x="310" y="188"/>
                  </a:lnTo>
                  <a:lnTo>
                    <a:pt x="328" y="174"/>
                  </a:lnTo>
                  <a:lnTo>
                    <a:pt x="374" y="166"/>
                  </a:lnTo>
                  <a:lnTo>
                    <a:pt x="378" y="160"/>
                  </a:lnTo>
                  <a:lnTo>
                    <a:pt x="382" y="154"/>
                  </a:lnTo>
                  <a:lnTo>
                    <a:pt x="382" y="142"/>
                  </a:lnTo>
                  <a:lnTo>
                    <a:pt x="378" y="128"/>
                  </a:lnTo>
                  <a:lnTo>
                    <a:pt x="372" y="104"/>
                  </a:lnTo>
                  <a:lnTo>
                    <a:pt x="368" y="92"/>
                  </a:lnTo>
                  <a:lnTo>
                    <a:pt x="366" y="80"/>
                  </a:lnTo>
                  <a:lnTo>
                    <a:pt x="368" y="72"/>
                  </a:lnTo>
                  <a:lnTo>
                    <a:pt x="370" y="66"/>
                  </a:lnTo>
                  <a:lnTo>
                    <a:pt x="376" y="70"/>
                  </a:lnTo>
                  <a:lnTo>
                    <a:pt x="384" y="78"/>
                  </a:lnTo>
                  <a:lnTo>
                    <a:pt x="392" y="84"/>
                  </a:lnTo>
                  <a:lnTo>
                    <a:pt x="406" y="92"/>
                  </a:lnTo>
                  <a:lnTo>
                    <a:pt x="412" y="100"/>
                  </a:lnTo>
                  <a:lnTo>
                    <a:pt x="424" y="104"/>
                  </a:lnTo>
                  <a:lnTo>
                    <a:pt x="438" y="104"/>
                  </a:lnTo>
                  <a:lnTo>
                    <a:pt x="452" y="104"/>
                  </a:lnTo>
                  <a:lnTo>
                    <a:pt x="468" y="100"/>
                  </a:lnTo>
                  <a:lnTo>
                    <a:pt x="484" y="84"/>
                  </a:lnTo>
                  <a:lnTo>
                    <a:pt x="482" y="64"/>
                  </a:lnTo>
                  <a:lnTo>
                    <a:pt x="478" y="50"/>
                  </a:lnTo>
                  <a:lnTo>
                    <a:pt x="474" y="40"/>
                  </a:lnTo>
                  <a:lnTo>
                    <a:pt x="472" y="30"/>
                  </a:lnTo>
                  <a:lnTo>
                    <a:pt x="482" y="18"/>
                  </a:lnTo>
                  <a:lnTo>
                    <a:pt x="494" y="8"/>
                  </a:lnTo>
                  <a:lnTo>
                    <a:pt x="502" y="2"/>
                  </a:lnTo>
                  <a:lnTo>
                    <a:pt x="508" y="0"/>
                  </a:lnTo>
                  <a:lnTo>
                    <a:pt x="516" y="0"/>
                  </a:lnTo>
                  <a:lnTo>
                    <a:pt x="526" y="4"/>
                  </a:lnTo>
                  <a:lnTo>
                    <a:pt x="530" y="16"/>
                  </a:lnTo>
                  <a:lnTo>
                    <a:pt x="536" y="26"/>
                  </a:lnTo>
                  <a:lnTo>
                    <a:pt x="546" y="36"/>
                  </a:lnTo>
                  <a:lnTo>
                    <a:pt x="562" y="50"/>
                  </a:lnTo>
                  <a:lnTo>
                    <a:pt x="588" y="60"/>
                  </a:lnTo>
                  <a:lnTo>
                    <a:pt x="598" y="72"/>
                  </a:lnTo>
                  <a:lnTo>
                    <a:pt x="612" y="84"/>
                  </a:lnTo>
                  <a:lnTo>
                    <a:pt x="628" y="98"/>
                  </a:lnTo>
                  <a:lnTo>
                    <a:pt x="636" y="106"/>
                  </a:lnTo>
                  <a:lnTo>
                    <a:pt x="642" y="118"/>
                  </a:lnTo>
                  <a:lnTo>
                    <a:pt x="650" y="138"/>
                  </a:lnTo>
                  <a:lnTo>
                    <a:pt x="656" y="150"/>
                  </a:lnTo>
                  <a:lnTo>
                    <a:pt x="666" y="164"/>
                  </a:lnTo>
                  <a:lnTo>
                    <a:pt x="678" y="176"/>
                  </a:lnTo>
                  <a:lnTo>
                    <a:pt x="686" y="182"/>
                  </a:lnTo>
                  <a:lnTo>
                    <a:pt x="694" y="184"/>
                  </a:lnTo>
                  <a:lnTo>
                    <a:pt x="764" y="184"/>
                  </a:lnTo>
                  <a:lnTo>
                    <a:pt x="774" y="178"/>
                  </a:lnTo>
                  <a:lnTo>
                    <a:pt x="786" y="172"/>
                  </a:lnTo>
                  <a:lnTo>
                    <a:pt x="798" y="168"/>
                  </a:lnTo>
                  <a:lnTo>
                    <a:pt x="812" y="168"/>
                  </a:lnTo>
                  <a:lnTo>
                    <a:pt x="858" y="184"/>
                  </a:lnTo>
                  <a:lnTo>
                    <a:pt x="900" y="184"/>
                  </a:lnTo>
                  <a:lnTo>
                    <a:pt x="920" y="202"/>
                  </a:lnTo>
                  <a:lnTo>
                    <a:pt x="932" y="208"/>
                  </a:lnTo>
                  <a:lnTo>
                    <a:pt x="952" y="210"/>
                  </a:lnTo>
                  <a:lnTo>
                    <a:pt x="972" y="228"/>
                  </a:lnTo>
                  <a:lnTo>
                    <a:pt x="972" y="278"/>
                  </a:lnTo>
                  <a:lnTo>
                    <a:pt x="958" y="296"/>
                  </a:lnTo>
                  <a:lnTo>
                    <a:pt x="946" y="316"/>
                  </a:lnTo>
                  <a:lnTo>
                    <a:pt x="938" y="336"/>
                  </a:lnTo>
                  <a:lnTo>
                    <a:pt x="930" y="358"/>
                  </a:lnTo>
                  <a:lnTo>
                    <a:pt x="908" y="388"/>
                  </a:lnTo>
                  <a:lnTo>
                    <a:pt x="880" y="418"/>
                  </a:lnTo>
                  <a:lnTo>
                    <a:pt x="866" y="422"/>
                  </a:lnTo>
                  <a:lnTo>
                    <a:pt x="856" y="422"/>
                  </a:lnTo>
                  <a:lnTo>
                    <a:pt x="846" y="420"/>
                  </a:lnTo>
                  <a:lnTo>
                    <a:pt x="840" y="418"/>
                  </a:lnTo>
                  <a:lnTo>
                    <a:pt x="828" y="406"/>
                  </a:lnTo>
                  <a:lnTo>
                    <a:pt x="812" y="394"/>
                  </a:lnTo>
                  <a:lnTo>
                    <a:pt x="806" y="388"/>
                  </a:lnTo>
                  <a:lnTo>
                    <a:pt x="800" y="382"/>
                  </a:lnTo>
                  <a:lnTo>
                    <a:pt x="788" y="376"/>
                  </a:lnTo>
                  <a:lnTo>
                    <a:pt x="778" y="374"/>
                  </a:lnTo>
                  <a:lnTo>
                    <a:pt x="768" y="374"/>
                  </a:lnTo>
                  <a:lnTo>
                    <a:pt x="764" y="382"/>
                  </a:lnTo>
                  <a:lnTo>
                    <a:pt x="764" y="422"/>
                  </a:lnTo>
                  <a:lnTo>
                    <a:pt x="768" y="434"/>
                  </a:lnTo>
                  <a:lnTo>
                    <a:pt x="772" y="446"/>
                  </a:lnTo>
                  <a:lnTo>
                    <a:pt x="772" y="460"/>
                  </a:lnTo>
                  <a:lnTo>
                    <a:pt x="772" y="478"/>
                  </a:lnTo>
                  <a:lnTo>
                    <a:pt x="770" y="492"/>
                  </a:lnTo>
                  <a:lnTo>
                    <a:pt x="766" y="510"/>
                  </a:lnTo>
                  <a:lnTo>
                    <a:pt x="766" y="528"/>
                  </a:lnTo>
                  <a:lnTo>
                    <a:pt x="768" y="548"/>
                  </a:lnTo>
                  <a:lnTo>
                    <a:pt x="784" y="564"/>
                  </a:lnTo>
                  <a:lnTo>
                    <a:pt x="790" y="568"/>
                  </a:lnTo>
                  <a:lnTo>
                    <a:pt x="796" y="574"/>
                  </a:lnTo>
                  <a:lnTo>
                    <a:pt x="802" y="582"/>
                  </a:lnTo>
                  <a:lnTo>
                    <a:pt x="808" y="592"/>
                  </a:lnTo>
                  <a:lnTo>
                    <a:pt x="810" y="602"/>
                  </a:lnTo>
                  <a:lnTo>
                    <a:pt x="810" y="612"/>
                  </a:lnTo>
                  <a:lnTo>
                    <a:pt x="808" y="622"/>
                  </a:lnTo>
                  <a:lnTo>
                    <a:pt x="800" y="632"/>
                  </a:lnTo>
                  <a:lnTo>
                    <a:pt x="786" y="640"/>
                  </a:lnTo>
                  <a:lnTo>
                    <a:pt x="780" y="646"/>
                  </a:lnTo>
                  <a:lnTo>
                    <a:pt x="778" y="650"/>
                  </a:lnTo>
                  <a:lnTo>
                    <a:pt x="776" y="656"/>
                  </a:lnTo>
                  <a:lnTo>
                    <a:pt x="776" y="674"/>
                  </a:lnTo>
                  <a:lnTo>
                    <a:pt x="782" y="680"/>
                  </a:lnTo>
                  <a:lnTo>
                    <a:pt x="788" y="686"/>
                  </a:lnTo>
                  <a:lnTo>
                    <a:pt x="806" y="694"/>
                  </a:lnTo>
                  <a:lnTo>
                    <a:pt x="828" y="702"/>
                  </a:lnTo>
                  <a:lnTo>
                    <a:pt x="840" y="710"/>
                  </a:lnTo>
                  <a:lnTo>
                    <a:pt x="850" y="718"/>
                  </a:lnTo>
                  <a:lnTo>
                    <a:pt x="848" y="740"/>
                  </a:lnTo>
                  <a:lnTo>
                    <a:pt x="846" y="752"/>
                  </a:lnTo>
                  <a:lnTo>
                    <a:pt x="842" y="756"/>
                  </a:lnTo>
                  <a:lnTo>
                    <a:pt x="840" y="762"/>
                  </a:lnTo>
                  <a:lnTo>
                    <a:pt x="818" y="760"/>
                  </a:lnTo>
                  <a:lnTo>
                    <a:pt x="796" y="758"/>
                  </a:lnTo>
                  <a:lnTo>
                    <a:pt x="778" y="754"/>
                  </a:lnTo>
                  <a:lnTo>
                    <a:pt x="764" y="748"/>
                  </a:lnTo>
                  <a:lnTo>
                    <a:pt x="762" y="734"/>
                  </a:lnTo>
                  <a:lnTo>
                    <a:pt x="760" y="722"/>
                  </a:lnTo>
                  <a:lnTo>
                    <a:pt x="756" y="712"/>
                  </a:lnTo>
                  <a:lnTo>
                    <a:pt x="752" y="702"/>
                  </a:lnTo>
                  <a:lnTo>
                    <a:pt x="744" y="704"/>
                  </a:lnTo>
                  <a:lnTo>
                    <a:pt x="736" y="704"/>
                  </a:lnTo>
                  <a:lnTo>
                    <a:pt x="726" y="710"/>
                  </a:lnTo>
                  <a:lnTo>
                    <a:pt x="716" y="718"/>
                  </a:lnTo>
                  <a:lnTo>
                    <a:pt x="706" y="724"/>
                  </a:lnTo>
                  <a:lnTo>
                    <a:pt x="680" y="724"/>
                  </a:lnTo>
                  <a:lnTo>
                    <a:pt x="670" y="716"/>
                  </a:lnTo>
                  <a:lnTo>
                    <a:pt x="662" y="706"/>
                  </a:lnTo>
                  <a:lnTo>
                    <a:pt x="656" y="698"/>
                  </a:lnTo>
                  <a:lnTo>
                    <a:pt x="652" y="688"/>
                  </a:lnTo>
                  <a:lnTo>
                    <a:pt x="646" y="668"/>
                  </a:lnTo>
                  <a:lnTo>
                    <a:pt x="642" y="652"/>
                  </a:lnTo>
                  <a:lnTo>
                    <a:pt x="630" y="636"/>
                  </a:lnTo>
                  <a:lnTo>
                    <a:pt x="604" y="636"/>
                  </a:lnTo>
                  <a:lnTo>
                    <a:pt x="594" y="636"/>
                  </a:lnTo>
                  <a:lnTo>
                    <a:pt x="588" y="638"/>
                  </a:lnTo>
                  <a:lnTo>
                    <a:pt x="582" y="642"/>
                  </a:lnTo>
                  <a:lnTo>
                    <a:pt x="578" y="648"/>
                  </a:lnTo>
                  <a:lnTo>
                    <a:pt x="574" y="658"/>
                  </a:lnTo>
                  <a:lnTo>
                    <a:pt x="572" y="670"/>
                  </a:lnTo>
                  <a:lnTo>
                    <a:pt x="564" y="676"/>
                  </a:lnTo>
                  <a:lnTo>
                    <a:pt x="556" y="680"/>
                  </a:lnTo>
                  <a:lnTo>
                    <a:pt x="550" y="682"/>
                  </a:lnTo>
                  <a:lnTo>
                    <a:pt x="542" y="686"/>
                  </a:lnTo>
                  <a:lnTo>
                    <a:pt x="542" y="704"/>
                  </a:lnTo>
                  <a:lnTo>
                    <a:pt x="550" y="712"/>
                  </a:lnTo>
                  <a:lnTo>
                    <a:pt x="558" y="726"/>
                  </a:lnTo>
                  <a:lnTo>
                    <a:pt x="562" y="732"/>
                  </a:lnTo>
                  <a:lnTo>
                    <a:pt x="564" y="740"/>
                  </a:lnTo>
                  <a:lnTo>
                    <a:pt x="564" y="748"/>
                  </a:lnTo>
                  <a:lnTo>
                    <a:pt x="562" y="758"/>
                  </a:lnTo>
                  <a:lnTo>
                    <a:pt x="558" y="766"/>
                  </a:lnTo>
                  <a:lnTo>
                    <a:pt x="552" y="772"/>
                  </a:lnTo>
                  <a:lnTo>
                    <a:pt x="536" y="782"/>
                  </a:lnTo>
                  <a:lnTo>
                    <a:pt x="508" y="800"/>
                  </a:lnTo>
                  <a:lnTo>
                    <a:pt x="500" y="810"/>
                  </a:lnTo>
                  <a:lnTo>
                    <a:pt x="500" y="850"/>
                  </a:lnTo>
                  <a:lnTo>
                    <a:pt x="504" y="856"/>
                  </a:lnTo>
                  <a:lnTo>
                    <a:pt x="508" y="860"/>
                  </a:lnTo>
                  <a:lnTo>
                    <a:pt x="518" y="866"/>
                  </a:lnTo>
                  <a:lnTo>
                    <a:pt x="522" y="870"/>
                  </a:lnTo>
                  <a:lnTo>
                    <a:pt x="526" y="878"/>
                  </a:lnTo>
                  <a:lnTo>
                    <a:pt x="528" y="888"/>
                  </a:lnTo>
                  <a:lnTo>
                    <a:pt x="530" y="902"/>
                  </a:lnTo>
                  <a:lnTo>
                    <a:pt x="522" y="918"/>
                  </a:lnTo>
                  <a:lnTo>
                    <a:pt x="510" y="924"/>
                  </a:lnTo>
                  <a:lnTo>
                    <a:pt x="498" y="930"/>
                  </a:lnTo>
                  <a:lnTo>
                    <a:pt x="432" y="956"/>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15" name="01 20"/>
            <p:cNvSpPr>
              <a:spLocks/>
            </p:cNvSpPr>
            <p:nvPr/>
          </p:nvSpPr>
          <p:spPr bwMode="auto">
            <a:xfrm>
              <a:off x="873125" y="3270251"/>
              <a:ext cx="3095625" cy="1895475"/>
            </a:xfrm>
            <a:custGeom>
              <a:avLst/>
              <a:gdLst>
                <a:gd name="T0" fmla="*/ 1244 w 1950"/>
                <a:gd name="T1" fmla="*/ 1192 h 1194"/>
                <a:gd name="T2" fmla="*/ 1218 w 1950"/>
                <a:gd name="T3" fmla="*/ 1156 h 1194"/>
                <a:gd name="T4" fmla="*/ 1200 w 1950"/>
                <a:gd name="T5" fmla="*/ 1100 h 1194"/>
                <a:gd name="T6" fmla="*/ 1152 w 1950"/>
                <a:gd name="T7" fmla="*/ 1058 h 1194"/>
                <a:gd name="T8" fmla="*/ 1050 w 1950"/>
                <a:gd name="T9" fmla="*/ 1000 h 1194"/>
                <a:gd name="T10" fmla="*/ 970 w 1950"/>
                <a:gd name="T11" fmla="*/ 1022 h 1194"/>
                <a:gd name="T12" fmla="*/ 928 w 1950"/>
                <a:gd name="T13" fmla="*/ 1096 h 1194"/>
                <a:gd name="T14" fmla="*/ 898 w 1950"/>
                <a:gd name="T15" fmla="*/ 1042 h 1194"/>
                <a:gd name="T16" fmla="*/ 872 w 1950"/>
                <a:gd name="T17" fmla="*/ 992 h 1194"/>
                <a:gd name="T18" fmla="*/ 754 w 1950"/>
                <a:gd name="T19" fmla="*/ 1010 h 1194"/>
                <a:gd name="T20" fmla="*/ 634 w 1950"/>
                <a:gd name="T21" fmla="*/ 966 h 1194"/>
                <a:gd name="T22" fmla="*/ 580 w 1950"/>
                <a:gd name="T23" fmla="*/ 900 h 1194"/>
                <a:gd name="T24" fmla="*/ 492 w 1950"/>
                <a:gd name="T25" fmla="*/ 842 h 1194"/>
                <a:gd name="T26" fmla="*/ 468 w 1950"/>
                <a:gd name="T27" fmla="*/ 764 h 1194"/>
                <a:gd name="T28" fmla="*/ 390 w 1950"/>
                <a:gd name="T29" fmla="*/ 726 h 1194"/>
                <a:gd name="T30" fmla="*/ 284 w 1950"/>
                <a:gd name="T31" fmla="*/ 610 h 1194"/>
                <a:gd name="T32" fmla="*/ 182 w 1950"/>
                <a:gd name="T33" fmla="*/ 630 h 1194"/>
                <a:gd name="T34" fmla="*/ 142 w 1950"/>
                <a:gd name="T35" fmla="*/ 552 h 1194"/>
                <a:gd name="T36" fmla="*/ 12 w 1950"/>
                <a:gd name="T37" fmla="*/ 454 h 1194"/>
                <a:gd name="T38" fmla="*/ 8 w 1950"/>
                <a:gd name="T39" fmla="*/ 412 h 1194"/>
                <a:gd name="T40" fmla="*/ 16 w 1950"/>
                <a:gd name="T41" fmla="*/ 290 h 1194"/>
                <a:gd name="T42" fmla="*/ 54 w 1950"/>
                <a:gd name="T43" fmla="*/ 300 h 1194"/>
                <a:gd name="T44" fmla="*/ 104 w 1950"/>
                <a:gd name="T45" fmla="*/ 280 h 1194"/>
                <a:gd name="T46" fmla="*/ 78 w 1950"/>
                <a:gd name="T47" fmla="*/ 126 h 1194"/>
                <a:gd name="T48" fmla="*/ 146 w 1950"/>
                <a:gd name="T49" fmla="*/ 98 h 1194"/>
                <a:gd name="T50" fmla="*/ 216 w 1950"/>
                <a:gd name="T51" fmla="*/ 72 h 1194"/>
                <a:gd name="T52" fmla="*/ 304 w 1950"/>
                <a:gd name="T53" fmla="*/ 6 h 1194"/>
                <a:gd name="T54" fmla="*/ 386 w 1950"/>
                <a:gd name="T55" fmla="*/ 48 h 1194"/>
                <a:gd name="T56" fmla="*/ 470 w 1950"/>
                <a:gd name="T57" fmla="*/ 10 h 1194"/>
                <a:gd name="T58" fmla="*/ 510 w 1950"/>
                <a:gd name="T59" fmla="*/ 56 h 1194"/>
                <a:gd name="T60" fmla="*/ 622 w 1950"/>
                <a:gd name="T61" fmla="*/ 72 h 1194"/>
                <a:gd name="T62" fmla="*/ 710 w 1950"/>
                <a:gd name="T63" fmla="*/ 56 h 1194"/>
                <a:gd name="T64" fmla="*/ 804 w 1950"/>
                <a:gd name="T65" fmla="*/ 44 h 1194"/>
                <a:gd name="T66" fmla="*/ 898 w 1950"/>
                <a:gd name="T67" fmla="*/ 30 h 1194"/>
                <a:gd name="T68" fmla="*/ 1046 w 1950"/>
                <a:gd name="T69" fmla="*/ 38 h 1194"/>
                <a:gd name="T70" fmla="*/ 1106 w 1950"/>
                <a:gd name="T71" fmla="*/ 114 h 1194"/>
                <a:gd name="T72" fmla="*/ 1092 w 1950"/>
                <a:gd name="T73" fmla="*/ 220 h 1194"/>
                <a:gd name="T74" fmla="*/ 1118 w 1950"/>
                <a:gd name="T75" fmla="*/ 378 h 1194"/>
                <a:gd name="T76" fmla="*/ 1192 w 1950"/>
                <a:gd name="T77" fmla="*/ 440 h 1194"/>
                <a:gd name="T78" fmla="*/ 1308 w 1950"/>
                <a:gd name="T79" fmla="*/ 502 h 1194"/>
                <a:gd name="T80" fmla="*/ 1406 w 1950"/>
                <a:gd name="T81" fmla="*/ 546 h 1194"/>
                <a:gd name="T82" fmla="*/ 1586 w 1950"/>
                <a:gd name="T83" fmla="*/ 576 h 1194"/>
                <a:gd name="T84" fmla="*/ 1666 w 1950"/>
                <a:gd name="T85" fmla="*/ 682 h 1194"/>
                <a:gd name="T86" fmla="*/ 1706 w 1950"/>
                <a:gd name="T87" fmla="*/ 676 h 1194"/>
                <a:gd name="T88" fmla="*/ 1794 w 1950"/>
                <a:gd name="T89" fmla="*/ 616 h 1194"/>
                <a:gd name="T90" fmla="*/ 1848 w 1950"/>
                <a:gd name="T91" fmla="*/ 632 h 1194"/>
                <a:gd name="T92" fmla="*/ 1926 w 1950"/>
                <a:gd name="T93" fmla="*/ 788 h 1194"/>
                <a:gd name="T94" fmla="*/ 1930 w 1950"/>
                <a:gd name="T95" fmla="*/ 878 h 1194"/>
                <a:gd name="T96" fmla="*/ 1940 w 1950"/>
                <a:gd name="T97" fmla="*/ 976 h 1194"/>
                <a:gd name="T98" fmla="*/ 1930 w 1950"/>
                <a:gd name="T99" fmla="*/ 1002 h 1194"/>
                <a:gd name="T100" fmla="*/ 1872 w 1950"/>
                <a:gd name="T101" fmla="*/ 1006 h 1194"/>
                <a:gd name="T102" fmla="*/ 1866 w 1950"/>
                <a:gd name="T103" fmla="*/ 1096 h 1194"/>
                <a:gd name="T104" fmla="*/ 1772 w 1950"/>
                <a:gd name="T105" fmla="*/ 1052 h 1194"/>
                <a:gd name="T106" fmla="*/ 1744 w 1950"/>
                <a:gd name="T107" fmla="*/ 1124 h 1194"/>
                <a:gd name="T108" fmla="*/ 1696 w 1950"/>
                <a:gd name="T109" fmla="*/ 1086 h 1194"/>
                <a:gd name="T110" fmla="*/ 1594 w 1950"/>
                <a:gd name="T111" fmla="*/ 1048 h 1194"/>
                <a:gd name="T112" fmla="*/ 1498 w 1950"/>
                <a:gd name="T113" fmla="*/ 1102 h 1194"/>
                <a:gd name="T114" fmla="*/ 1430 w 1950"/>
                <a:gd name="T115" fmla="*/ 1144 h 1194"/>
                <a:gd name="T116" fmla="*/ 1342 w 1950"/>
                <a:gd name="T117" fmla="*/ 1194 h 119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950" h="1194">
                  <a:moveTo>
                    <a:pt x="1342" y="1194"/>
                  </a:moveTo>
                  <a:lnTo>
                    <a:pt x="1342" y="1194"/>
                  </a:lnTo>
                  <a:lnTo>
                    <a:pt x="1336" y="1192"/>
                  </a:lnTo>
                  <a:lnTo>
                    <a:pt x="1324" y="1188"/>
                  </a:lnTo>
                  <a:lnTo>
                    <a:pt x="1298" y="1186"/>
                  </a:lnTo>
                  <a:lnTo>
                    <a:pt x="1258" y="1186"/>
                  </a:lnTo>
                  <a:lnTo>
                    <a:pt x="1244" y="1192"/>
                  </a:lnTo>
                  <a:lnTo>
                    <a:pt x="1226" y="1188"/>
                  </a:lnTo>
                  <a:lnTo>
                    <a:pt x="1216" y="1184"/>
                  </a:lnTo>
                  <a:lnTo>
                    <a:pt x="1212" y="1182"/>
                  </a:lnTo>
                  <a:lnTo>
                    <a:pt x="1210" y="1180"/>
                  </a:lnTo>
                  <a:lnTo>
                    <a:pt x="1210" y="1172"/>
                  </a:lnTo>
                  <a:lnTo>
                    <a:pt x="1214" y="1164"/>
                  </a:lnTo>
                  <a:lnTo>
                    <a:pt x="1218" y="1156"/>
                  </a:lnTo>
                  <a:lnTo>
                    <a:pt x="1224" y="1146"/>
                  </a:lnTo>
                  <a:lnTo>
                    <a:pt x="1228" y="1136"/>
                  </a:lnTo>
                  <a:lnTo>
                    <a:pt x="1228" y="1114"/>
                  </a:lnTo>
                  <a:lnTo>
                    <a:pt x="1216" y="1108"/>
                  </a:lnTo>
                  <a:lnTo>
                    <a:pt x="1206" y="1104"/>
                  </a:lnTo>
                  <a:lnTo>
                    <a:pt x="1200" y="1100"/>
                  </a:lnTo>
                  <a:lnTo>
                    <a:pt x="1194" y="1094"/>
                  </a:lnTo>
                  <a:lnTo>
                    <a:pt x="1192" y="1088"/>
                  </a:lnTo>
                  <a:lnTo>
                    <a:pt x="1190" y="1082"/>
                  </a:lnTo>
                  <a:lnTo>
                    <a:pt x="1186" y="1068"/>
                  </a:lnTo>
                  <a:lnTo>
                    <a:pt x="1180" y="1058"/>
                  </a:lnTo>
                  <a:lnTo>
                    <a:pt x="1152" y="1058"/>
                  </a:lnTo>
                  <a:lnTo>
                    <a:pt x="1128" y="1052"/>
                  </a:lnTo>
                  <a:lnTo>
                    <a:pt x="1112" y="1028"/>
                  </a:lnTo>
                  <a:lnTo>
                    <a:pt x="1092" y="1022"/>
                  </a:lnTo>
                  <a:lnTo>
                    <a:pt x="1074" y="1014"/>
                  </a:lnTo>
                  <a:lnTo>
                    <a:pt x="1060" y="1006"/>
                  </a:lnTo>
                  <a:lnTo>
                    <a:pt x="1050" y="1000"/>
                  </a:lnTo>
                  <a:lnTo>
                    <a:pt x="1038" y="994"/>
                  </a:lnTo>
                  <a:lnTo>
                    <a:pt x="1002" y="994"/>
                  </a:lnTo>
                  <a:lnTo>
                    <a:pt x="992" y="1002"/>
                  </a:lnTo>
                  <a:lnTo>
                    <a:pt x="982" y="1012"/>
                  </a:lnTo>
                  <a:lnTo>
                    <a:pt x="970" y="1022"/>
                  </a:lnTo>
                  <a:lnTo>
                    <a:pt x="956" y="1028"/>
                  </a:lnTo>
                  <a:lnTo>
                    <a:pt x="944" y="1040"/>
                  </a:lnTo>
                  <a:lnTo>
                    <a:pt x="936" y="1056"/>
                  </a:lnTo>
                  <a:lnTo>
                    <a:pt x="932" y="1076"/>
                  </a:lnTo>
                  <a:lnTo>
                    <a:pt x="928" y="1096"/>
                  </a:lnTo>
                  <a:lnTo>
                    <a:pt x="912" y="1092"/>
                  </a:lnTo>
                  <a:lnTo>
                    <a:pt x="906" y="1090"/>
                  </a:lnTo>
                  <a:lnTo>
                    <a:pt x="902" y="1086"/>
                  </a:lnTo>
                  <a:lnTo>
                    <a:pt x="896" y="1076"/>
                  </a:lnTo>
                  <a:lnTo>
                    <a:pt x="894" y="1066"/>
                  </a:lnTo>
                  <a:lnTo>
                    <a:pt x="894" y="1054"/>
                  </a:lnTo>
                  <a:lnTo>
                    <a:pt x="898" y="1042"/>
                  </a:lnTo>
                  <a:lnTo>
                    <a:pt x="902" y="1030"/>
                  </a:lnTo>
                  <a:lnTo>
                    <a:pt x="908" y="1020"/>
                  </a:lnTo>
                  <a:lnTo>
                    <a:pt x="908" y="1004"/>
                  </a:lnTo>
                  <a:lnTo>
                    <a:pt x="894" y="996"/>
                  </a:lnTo>
                  <a:lnTo>
                    <a:pt x="886" y="992"/>
                  </a:lnTo>
                  <a:lnTo>
                    <a:pt x="872" y="992"/>
                  </a:lnTo>
                  <a:lnTo>
                    <a:pt x="822" y="1002"/>
                  </a:lnTo>
                  <a:lnTo>
                    <a:pt x="802" y="1008"/>
                  </a:lnTo>
                  <a:lnTo>
                    <a:pt x="782" y="1018"/>
                  </a:lnTo>
                  <a:lnTo>
                    <a:pt x="772" y="1016"/>
                  </a:lnTo>
                  <a:lnTo>
                    <a:pt x="762" y="1014"/>
                  </a:lnTo>
                  <a:lnTo>
                    <a:pt x="754" y="1010"/>
                  </a:lnTo>
                  <a:lnTo>
                    <a:pt x="748" y="1006"/>
                  </a:lnTo>
                  <a:lnTo>
                    <a:pt x="736" y="994"/>
                  </a:lnTo>
                  <a:lnTo>
                    <a:pt x="728" y="982"/>
                  </a:lnTo>
                  <a:lnTo>
                    <a:pt x="714" y="966"/>
                  </a:lnTo>
                  <a:lnTo>
                    <a:pt x="634" y="966"/>
                  </a:lnTo>
                  <a:lnTo>
                    <a:pt x="626" y="960"/>
                  </a:lnTo>
                  <a:lnTo>
                    <a:pt x="620" y="954"/>
                  </a:lnTo>
                  <a:lnTo>
                    <a:pt x="612" y="938"/>
                  </a:lnTo>
                  <a:lnTo>
                    <a:pt x="606" y="922"/>
                  </a:lnTo>
                  <a:lnTo>
                    <a:pt x="600" y="908"/>
                  </a:lnTo>
                  <a:lnTo>
                    <a:pt x="584" y="904"/>
                  </a:lnTo>
                  <a:lnTo>
                    <a:pt x="580" y="900"/>
                  </a:lnTo>
                  <a:lnTo>
                    <a:pt x="576" y="894"/>
                  </a:lnTo>
                  <a:lnTo>
                    <a:pt x="554" y="878"/>
                  </a:lnTo>
                  <a:lnTo>
                    <a:pt x="514" y="864"/>
                  </a:lnTo>
                  <a:lnTo>
                    <a:pt x="500" y="852"/>
                  </a:lnTo>
                  <a:lnTo>
                    <a:pt x="492" y="842"/>
                  </a:lnTo>
                  <a:lnTo>
                    <a:pt x="486" y="832"/>
                  </a:lnTo>
                  <a:lnTo>
                    <a:pt x="482" y="824"/>
                  </a:lnTo>
                  <a:lnTo>
                    <a:pt x="480" y="816"/>
                  </a:lnTo>
                  <a:lnTo>
                    <a:pt x="480" y="808"/>
                  </a:lnTo>
                  <a:lnTo>
                    <a:pt x="478" y="784"/>
                  </a:lnTo>
                  <a:lnTo>
                    <a:pt x="468" y="764"/>
                  </a:lnTo>
                  <a:lnTo>
                    <a:pt x="424" y="766"/>
                  </a:lnTo>
                  <a:lnTo>
                    <a:pt x="406" y="758"/>
                  </a:lnTo>
                  <a:lnTo>
                    <a:pt x="400" y="754"/>
                  </a:lnTo>
                  <a:lnTo>
                    <a:pt x="396" y="750"/>
                  </a:lnTo>
                  <a:lnTo>
                    <a:pt x="392" y="740"/>
                  </a:lnTo>
                  <a:lnTo>
                    <a:pt x="390" y="726"/>
                  </a:lnTo>
                  <a:lnTo>
                    <a:pt x="380" y="716"/>
                  </a:lnTo>
                  <a:lnTo>
                    <a:pt x="372" y="710"/>
                  </a:lnTo>
                  <a:lnTo>
                    <a:pt x="358" y="700"/>
                  </a:lnTo>
                  <a:lnTo>
                    <a:pt x="318" y="666"/>
                  </a:lnTo>
                  <a:lnTo>
                    <a:pt x="284" y="610"/>
                  </a:lnTo>
                  <a:lnTo>
                    <a:pt x="260" y="610"/>
                  </a:lnTo>
                  <a:lnTo>
                    <a:pt x="252" y="612"/>
                  </a:lnTo>
                  <a:lnTo>
                    <a:pt x="242" y="616"/>
                  </a:lnTo>
                  <a:lnTo>
                    <a:pt x="230" y="622"/>
                  </a:lnTo>
                  <a:lnTo>
                    <a:pt x="218" y="630"/>
                  </a:lnTo>
                  <a:lnTo>
                    <a:pt x="182" y="630"/>
                  </a:lnTo>
                  <a:lnTo>
                    <a:pt x="170" y="620"/>
                  </a:lnTo>
                  <a:lnTo>
                    <a:pt x="162" y="612"/>
                  </a:lnTo>
                  <a:lnTo>
                    <a:pt x="156" y="602"/>
                  </a:lnTo>
                  <a:lnTo>
                    <a:pt x="150" y="592"/>
                  </a:lnTo>
                  <a:lnTo>
                    <a:pt x="144" y="572"/>
                  </a:lnTo>
                  <a:lnTo>
                    <a:pt x="142" y="552"/>
                  </a:lnTo>
                  <a:lnTo>
                    <a:pt x="112" y="506"/>
                  </a:lnTo>
                  <a:lnTo>
                    <a:pt x="100" y="494"/>
                  </a:lnTo>
                  <a:lnTo>
                    <a:pt x="88" y="486"/>
                  </a:lnTo>
                  <a:lnTo>
                    <a:pt x="74" y="478"/>
                  </a:lnTo>
                  <a:lnTo>
                    <a:pt x="62" y="472"/>
                  </a:lnTo>
                  <a:lnTo>
                    <a:pt x="36" y="462"/>
                  </a:lnTo>
                  <a:lnTo>
                    <a:pt x="12" y="454"/>
                  </a:lnTo>
                  <a:lnTo>
                    <a:pt x="4" y="448"/>
                  </a:lnTo>
                  <a:lnTo>
                    <a:pt x="0" y="442"/>
                  </a:lnTo>
                  <a:lnTo>
                    <a:pt x="0" y="436"/>
                  </a:lnTo>
                  <a:lnTo>
                    <a:pt x="0" y="430"/>
                  </a:lnTo>
                  <a:lnTo>
                    <a:pt x="2" y="420"/>
                  </a:lnTo>
                  <a:lnTo>
                    <a:pt x="8" y="412"/>
                  </a:lnTo>
                  <a:lnTo>
                    <a:pt x="14" y="406"/>
                  </a:lnTo>
                  <a:lnTo>
                    <a:pt x="18" y="400"/>
                  </a:lnTo>
                  <a:lnTo>
                    <a:pt x="22" y="388"/>
                  </a:lnTo>
                  <a:lnTo>
                    <a:pt x="26" y="316"/>
                  </a:lnTo>
                  <a:lnTo>
                    <a:pt x="18" y="296"/>
                  </a:lnTo>
                  <a:lnTo>
                    <a:pt x="16" y="290"/>
                  </a:lnTo>
                  <a:lnTo>
                    <a:pt x="14" y="286"/>
                  </a:lnTo>
                  <a:lnTo>
                    <a:pt x="16" y="284"/>
                  </a:lnTo>
                  <a:lnTo>
                    <a:pt x="20" y="282"/>
                  </a:lnTo>
                  <a:lnTo>
                    <a:pt x="36" y="280"/>
                  </a:lnTo>
                  <a:lnTo>
                    <a:pt x="48" y="288"/>
                  </a:lnTo>
                  <a:lnTo>
                    <a:pt x="54" y="300"/>
                  </a:lnTo>
                  <a:lnTo>
                    <a:pt x="58" y="308"/>
                  </a:lnTo>
                  <a:lnTo>
                    <a:pt x="64" y="314"/>
                  </a:lnTo>
                  <a:lnTo>
                    <a:pt x="70" y="318"/>
                  </a:lnTo>
                  <a:lnTo>
                    <a:pt x="78" y="320"/>
                  </a:lnTo>
                  <a:lnTo>
                    <a:pt x="86" y="316"/>
                  </a:lnTo>
                  <a:lnTo>
                    <a:pt x="94" y="308"/>
                  </a:lnTo>
                  <a:lnTo>
                    <a:pt x="104" y="280"/>
                  </a:lnTo>
                  <a:lnTo>
                    <a:pt x="98" y="216"/>
                  </a:lnTo>
                  <a:lnTo>
                    <a:pt x="80" y="166"/>
                  </a:lnTo>
                  <a:lnTo>
                    <a:pt x="76" y="144"/>
                  </a:lnTo>
                  <a:lnTo>
                    <a:pt x="76" y="134"/>
                  </a:lnTo>
                  <a:lnTo>
                    <a:pt x="78" y="126"/>
                  </a:lnTo>
                  <a:lnTo>
                    <a:pt x="80" y="118"/>
                  </a:lnTo>
                  <a:lnTo>
                    <a:pt x="84" y="112"/>
                  </a:lnTo>
                  <a:lnTo>
                    <a:pt x="90" y="104"/>
                  </a:lnTo>
                  <a:lnTo>
                    <a:pt x="98" y="98"/>
                  </a:lnTo>
                  <a:lnTo>
                    <a:pt x="108" y="82"/>
                  </a:lnTo>
                  <a:lnTo>
                    <a:pt x="146" y="98"/>
                  </a:lnTo>
                  <a:lnTo>
                    <a:pt x="182" y="98"/>
                  </a:lnTo>
                  <a:lnTo>
                    <a:pt x="190" y="92"/>
                  </a:lnTo>
                  <a:lnTo>
                    <a:pt x="198" y="86"/>
                  </a:lnTo>
                  <a:lnTo>
                    <a:pt x="206" y="80"/>
                  </a:lnTo>
                  <a:lnTo>
                    <a:pt x="216" y="72"/>
                  </a:lnTo>
                  <a:lnTo>
                    <a:pt x="226" y="48"/>
                  </a:lnTo>
                  <a:lnTo>
                    <a:pt x="238" y="30"/>
                  </a:lnTo>
                  <a:lnTo>
                    <a:pt x="244" y="22"/>
                  </a:lnTo>
                  <a:lnTo>
                    <a:pt x="254" y="14"/>
                  </a:lnTo>
                  <a:lnTo>
                    <a:pt x="276" y="0"/>
                  </a:lnTo>
                  <a:lnTo>
                    <a:pt x="286" y="0"/>
                  </a:lnTo>
                  <a:lnTo>
                    <a:pt x="304" y="6"/>
                  </a:lnTo>
                  <a:lnTo>
                    <a:pt x="350" y="34"/>
                  </a:lnTo>
                  <a:lnTo>
                    <a:pt x="352" y="42"/>
                  </a:lnTo>
                  <a:lnTo>
                    <a:pt x="356" y="48"/>
                  </a:lnTo>
                  <a:lnTo>
                    <a:pt x="362" y="50"/>
                  </a:lnTo>
                  <a:lnTo>
                    <a:pt x="368" y="50"/>
                  </a:lnTo>
                  <a:lnTo>
                    <a:pt x="386" y="48"/>
                  </a:lnTo>
                  <a:lnTo>
                    <a:pt x="402" y="42"/>
                  </a:lnTo>
                  <a:lnTo>
                    <a:pt x="438" y="36"/>
                  </a:lnTo>
                  <a:lnTo>
                    <a:pt x="454" y="20"/>
                  </a:lnTo>
                  <a:lnTo>
                    <a:pt x="458" y="14"/>
                  </a:lnTo>
                  <a:lnTo>
                    <a:pt x="464" y="10"/>
                  </a:lnTo>
                  <a:lnTo>
                    <a:pt x="470" y="10"/>
                  </a:lnTo>
                  <a:lnTo>
                    <a:pt x="476" y="10"/>
                  </a:lnTo>
                  <a:lnTo>
                    <a:pt x="486" y="14"/>
                  </a:lnTo>
                  <a:lnTo>
                    <a:pt x="496" y="22"/>
                  </a:lnTo>
                  <a:lnTo>
                    <a:pt x="498" y="38"/>
                  </a:lnTo>
                  <a:lnTo>
                    <a:pt x="498" y="44"/>
                  </a:lnTo>
                  <a:lnTo>
                    <a:pt x="500" y="48"/>
                  </a:lnTo>
                  <a:lnTo>
                    <a:pt x="510" y="56"/>
                  </a:lnTo>
                  <a:lnTo>
                    <a:pt x="528" y="68"/>
                  </a:lnTo>
                  <a:lnTo>
                    <a:pt x="564" y="82"/>
                  </a:lnTo>
                  <a:lnTo>
                    <a:pt x="594" y="82"/>
                  </a:lnTo>
                  <a:lnTo>
                    <a:pt x="608" y="76"/>
                  </a:lnTo>
                  <a:lnTo>
                    <a:pt x="622" y="72"/>
                  </a:lnTo>
                  <a:lnTo>
                    <a:pt x="638" y="68"/>
                  </a:lnTo>
                  <a:lnTo>
                    <a:pt x="658" y="66"/>
                  </a:lnTo>
                  <a:lnTo>
                    <a:pt x="678" y="56"/>
                  </a:lnTo>
                  <a:lnTo>
                    <a:pt x="686" y="54"/>
                  </a:lnTo>
                  <a:lnTo>
                    <a:pt x="694" y="54"/>
                  </a:lnTo>
                  <a:lnTo>
                    <a:pt x="700" y="54"/>
                  </a:lnTo>
                  <a:lnTo>
                    <a:pt x="710" y="56"/>
                  </a:lnTo>
                  <a:lnTo>
                    <a:pt x="734" y="68"/>
                  </a:lnTo>
                  <a:lnTo>
                    <a:pt x="776" y="68"/>
                  </a:lnTo>
                  <a:lnTo>
                    <a:pt x="784" y="60"/>
                  </a:lnTo>
                  <a:lnTo>
                    <a:pt x="788" y="54"/>
                  </a:lnTo>
                  <a:lnTo>
                    <a:pt x="794" y="48"/>
                  </a:lnTo>
                  <a:lnTo>
                    <a:pt x="804" y="44"/>
                  </a:lnTo>
                  <a:lnTo>
                    <a:pt x="824" y="28"/>
                  </a:lnTo>
                  <a:lnTo>
                    <a:pt x="834" y="22"/>
                  </a:lnTo>
                  <a:lnTo>
                    <a:pt x="844" y="18"/>
                  </a:lnTo>
                  <a:lnTo>
                    <a:pt x="854" y="18"/>
                  </a:lnTo>
                  <a:lnTo>
                    <a:pt x="866" y="18"/>
                  </a:lnTo>
                  <a:lnTo>
                    <a:pt x="882" y="24"/>
                  </a:lnTo>
                  <a:lnTo>
                    <a:pt x="898" y="30"/>
                  </a:lnTo>
                  <a:lnTo>
                    <a:pt x="926" y="30"/>
                  </a:lnTo>
                  <a:lnTo>
                    <a:pt x="956" y="26"/>
                  </a:lnTo>
                  <a:lnTo>
                    <a:pt x="986" y="24"/>
                  </a:lnTo>
                  <a:lnTo>
                    <a:pt x="1018" y="24"/>
                  </a:lnTo>
                  <a:lnTo>
                    <a:pt x="1046" y="38"/>
                  </a:lnTo>
                  <a:lnTo>
                    <a:pt x="1060" y="52"/>
                  </a:lnTo>
                  <a:lnTo>
                    <a:pt x="1072" y="60"/>
                  </a:lnTo>
                  <a:lnTo>
                    <a:pt x="1086" y="66"/>
                  </a:lnTo>
                  <a:lnTo>
                    <a:pt x="1088" y="90"/>
                  </a:lnTo>
                  <a:lnTo>
                    <a:pt x="1096" y="100"/>
                  </a:lnTo>
                  <a:lnTo>
                    <a:pt x="1106" y="114"/>
                  </a:lnTo>
                  <a:lnTo>
                    <a:pt x="1110" y="122"/>
                  </a:lnTo>
                  <a:lnTo>
                    <a:pt x="1112" y="130"/>
                  </a:lnTo>
                  <a:lnTo>
                    <a:pt x="1112" y="140"/>
                  </a:lnTo>
                  <a:lnTo>
                    <a:pt x="1110" y="152"/>
                  </a:lnTo>
                  <a:lnTo>
                    <a:pt x="1092" y="182"/>
                  </a:lnTo>
                  <a:lnTo>
                    <a:pt x="1092" y="220"/>
                  </a:lnTo>
                  <a:lnTo>
                    <a:pt x="1094" y="246"/>
                  </a:lnTo>
                  <a:lnTo>
                    <a:pt x="1096" y="270"/>
                  </a:lnTo>
                  <a:lnTo>
                    <a:pt x="1096" y="294"/>
                  </a:lnTo>
                  <a:lnTo>
                    <a:pt x="1100" y="320"/>
                  </a:lnTo>
                  <a:lnTo>
                    <a:pt x="1104" y="344"/>
                  </a:lnTo>
                  <a:lnTo>
                    <a:pt x="1112" y="368"/>
                  </a:lnTo>
                  <a:lnTo>
                    <a:pt x="1118" y="378"/>
                  </a:lnTo>
                  <a:lnTo>
                    <a:pt x="1126" y="390"/>
                  </a:lnTo>
                  <a:lnTo>
                    <a:pt x="1134" y="402"/>
                  </a:lnTo>
                  <a:lnTo>
                    <a:pt x="1144" y="412"/>
                  </a:lnTo>
                  <a:lnTo>
                    <a:pt x="1166" y="426"/>
                  </a:lnTo>
                  <a:lnTo>
                    <a:pt x="1178" y="432"/>
                  </a:lnTo>
                  <a:lnTo>
                    <a:pt x="1192" y="440"/>
                  </a:lnTo>
                  <a:lnTo>
                    <a:pt x="1236" y="446"/>
                  </a:lnTo>
                  <a:lnTo>
                    <a:pt x="1244" y="460"/>
                  </a:lnTo>
                  <a:lnTo>
                    <a:pt x="1254" y="472"/>
                  </a:lnTo>
                  <a:lnTo>
                    <a:pt x="1266" y="482"/>
                  </a:lnTo>
                  <a:lnTo>
                    <a:pt x="1278" y="490"/>
                  </a:lnTo>
                  <a:lnTo>
                    <a:pt x="1292" y="496"/>
                  </a:lnTo>
                  <a:lnTo>
                    <a:pt x="1308" y="502"/>
                  </a:lnTo>
                  <a:lnTo>
                    <a:pt x="1324" y="506"/>
                  </a:lnTo>
                  <a:lnTo>
                    <a:pt x="1344" y="510"/>
                  </a:lnTo>
                  <a:lnTo>
                    <a:pt x="1360" y="522"/>
                  </a:lnTo>
                  <a:lnTo>
                    <a:pt x="1376" y="534"/>
                  </a:lnTo>
                  <a:lnTo>
                    <a:pt x="1384" y="538"/>
                  </a:lnTo>
                  <a:lnTo>
                    <a:pt x="1394" y="542"/>
                  </a:lnTo>
                  <a:lnTo>
                    <a:pt x="1406" y="546"/>
                  </a:lnTo>
                  <a:lnTo>
                    <a:pt x="1420" y="548"/>
                  </a:lnTo>
                  <a:lnTo>
                    <a:pt x="1528" y="546"/>
                  </a:lnTo>
                  <a:lnTo>
                    <a:pt x="1552" y="554"/>
                  </a:lnTo>
                  <a:lnTo>
                    <a:pt x="1586" y="576"/>
                  </a:lnTo>
                  <a:lnTo>
                    <a:pt x="1606" y="622"/>
                  </a:lnTo>
                  <a:lnTo>
                    <a:pt x="1610" y="640"/>
                  </a:lnTo>
                  <a:lnTo>
                    <a:pt x="1616" y="652"/>
                  </a:lnTo>
                  <a:lnTo>
                    <a:pt x="1626" y="664"/>
                  </a:lnTo>
                  <a:lnTo>
                    <a:pt x="1644" y="682"/>
                  </a:lnTo>
                  <a:lnTo>
                    <a:pt x="1666" y="682"/>
                  </a:lnTo>
                  <a:lnTo>
                    <a:pt x="1678" y="664"/>
                  </a:lnTo>
                  <a:lnTo>
                    <a:pt x="1696" y="662"/>
                  </a:lnTo>
                  <a:lnTo>
                    <a:pt x="1698" y="666"/>
                  </a:lnTo>
                  <a:lnTo>
                    <a:pt x="1698" y="670"/>
                  </a:lnTo>
                  <a:lnTo>
                    <a:pt x="1706" y="676"/>
                  </a:lnTo>
                  <a:lnTo>
                    <a:pt x="1716" y="680"/>
                  </a:lnTo>
                  <a:lnTo>
                    <a:pt x="1728" y="682"/>
                  </a:lnTo>
                  <a:lnTo>
                    <a:pt x="1764" y="660"/>
                  </a:lnTo>
                  <a:lnTo>
                    <a:pt x="1774" y="646"/>
                  </a:lnTo>
                  <a:lnTo>
                    <a:pt x="1784" y="632"/>
                  </a:lnTo>
                  <a:lnTo>
                    <a:pt x="1794" y="616"/>
                  </a:lnTo>
                  <a:lnTo>
                    <a:pt x="1804" y="604"/>
                  </a:lnTo>
                  <a:lnTo>
                    <a:pt x="1808" y="602"/>
                  </a:lnTo>
                  <a:lnTo>
                    <a:pt x="1814" y="610"/>
                  </a:lnTo>
                  <a:lnTo>
                    <a:pt x="1824" y="616"/>
                  </a:lnTo>
                  <a:lnTo>
                    <a:pt x="1848" y="632"/>
                  </a:lnTo>
                  <a:lnTo>
                    <a:pt x="1850" y="642"/>
                  </a:lnTo>
                  <a:lnTo>
                    <a:pt x="1856" y="654"/>
                  </a:lnTo>
                  <a:lnTo>
                    <a:pt x="1868" y="676"/>
                  </a:lnTo>
                  <a:lnTo>
                    <a:pt x="1886" y="698"/>
                  </a:lnTo>
                  <a:lnTo>
                    <a:pt x="1906" y="722"/>
                  </a:lnTo>
                  <a:lnTo>
                    <a:pt x="1926" y="788"/>
                  </a:lnTo>
                  <a:lnTo>
                    <a:pt x="1934" y="800"/>
                  </a:lnTo>
                  <a:lnTo>
                    <a:pt x="1942" y="814"/>
                  </a:lnTo>
                  <a:lnTo>
                    <a:pt x="1948" y="830"/>
                  </a:lnTo>
                  <a:lnTo>
                    <a:pt x="1950" y="840"/>
                  </a:lnTo>
                  <a:lnTo>
                    <a:pt x="1950" y="850"/>
                  </a:lnTo>
                  <a:lnTo>
                    <a:pt x="1938" y="866"/>
                  </a:lnTo>
                  <a:lnTo>
                    <a:pt x="1930" y="878"/>
                  </a:lnTo>
                  <a:lnTo>
                    <a:pt x="1928" y="892"/>
                  </a:lnTo>
                  <a:lnTo>
                    <a:pt x="1928" y="918"/>
                  </a:lnTo>
                  <a:lnTo>
                    <a:pt x="1932" y="932"/>
                  </a:lnTo>
                  <a:lnTo>
                    <a:pt x="1938" y="948"/>
                  </a:lnTo>
                  <a:lnTo>
                    <a:pt x="1940" y="958"/>
                  </a:lnTo>
                  <a:lnTo>
                    <a:pt x="1942" y="966"/>
                  </a:lnTo>
                  <a:lnTo>
                    <a:pt x="1940" y="976"/>
                  </a:lnTo>
                  <a:lnTo>
                    <a:pt x="1938" y="986"/>
                  </a:lnTo>
                  <a:lnTo>
                    <a:pt x="1938" y="1008"/>
                  </a:lnTo>
                  <a:lnTo>
                    <a:pt x="1932" y="1008"/>
                  </a:lnTo>
                  <a:lnTo>
                    <a:pt x="1932" y="1004"/>
                  </a:lnTo>
                  <a:lnTo>
                    <a:pt x="1930" y="1002"/>
                  </a:lnTo>
                  <a:lnTo>
                    <a:pt x="1924" y="996"/>
                  </a:lnTo>
                  <a:lnTo>
                    <a:pt x="1918" y="992"/>
                  </a:lnTo>
                  <a:lnTo>
                    <a:pt x="1912" y="988"/>
                  </a:lnTo>
                  <a:lnTo>
                    <a:pt x="1896" y="990"/>
                  </a:lnTo>
                  <a:lnTo>
                    <a:pt x="1886" y="994"/>
                  </a:lnTo>
                  <a:lnTo>
                    <a:pt x="1880" y="998"/>
                  </a:lnTo>
                  <a:lnTo>
                    <a:pt x="1872" y="1006"/>
                  </a:lnTo>
                  <a:lnTo>
                    <a:pt x="1872" y="1018"/>
                  </a:lnTo>
                  <a:lnTo>
                    <a:pt x="1876" y="1032"/>
                  </a:lnTo>
                  <a:lnTo>
                    <a:pt x="1882" y="1066"/>
                  </a:lnTo>
                  <a:lnTo>
                    <a:pt x="1880" y="1092"/>
                  </a:lnTo>
                  <a:lnTo>
                    <a:pt x="1866" y="1096"/>
                  </a:lnTo>
                  <a:lnTo>
                    <a:pt x="1842" y="1096"/>
                  </a:lnTo>
                  <a:lnTo>
                    <a:pt x="1810" y="1054"/>
                  </a:lnTo>
                  <a:lnTo>
                    <a:pt x="1796" y="1050"/>
                  </a:lnTo>
                  <a:lnTo>
                    <a:pt x="1782" y="1048"/>
                  </a:lnTo>
                  <a:lnTo>
                    <a:pt x="1772" y="1052"/>
                  </a:lnTo>
                  <a:lnTo>
                    <a:pt x="1762" y="1058"/>
                  </a:lnTo>
                  <a:lnTo>
                    <a:pt x="1756" y="1068"/>
                  </a:lnTo>
                  <a:lnTo>
                    <a:pt x="1752" y="1078"/>
                  </a:lnTo>
                  <a:lnTo>
                    <a:pt x="1752" y="1092"/>
                  </a:lnTo>
                  <a:lnTo>
                    <a:pt x="1754" y="1108"/>
                  </a:lnTo>
                  <a:lnTo>
                    <a:pt x="1748" y="1116"/>
                  </a:lnTo>
                  <a:lnTo>
                    <a:pt x="1744" y="1124"/>
                  </a:lnTo>
                  <a:lnTo>
                    <a:pt x="1730" y="1122"/>
                  </a:lnTo>
                  <a:lnTo>
                    <a:pt x="1718" y="1118"/>
                  </a:lnTo>
                  <a:lnTo>
                    <a:pt x="1706" y="1112"/>
                  </a:lnTo>
                  <a:lnTo>
                    <a:pt x="1700" y="1108"/>
                  </a:lnTo>
                  <a:lnTo>
                    <a:pt x="1696" y="1086"/>
                  </a:lnTo>
                  <a:lnTo>
                    <a:pt x="1678" y="1076"/>
                  </a:lnTo>
                  <a:lnTo>
                    <a:pt x="1660" y="1070"/>
                  </a:lnTo>
                  <a:lnTo>
                    <a:pt x="1632" y="1060"/>
                  </a:lnTo>
                  <a:lnTo>
                    <a:pt x="1620" y="1046"/>
                  </a:lnTo>
                  <a:lnTo>
                    <a:pt x="1600" y="1046"/>
                  </a:lnTo>
                  <a:lnTo>
                    <a:pt x="1594" y="1048"/>
                  </a:lnTo>
                  <a:lnTo>
                    <a:pt x="1588" y="1050"/>
                  </a:lnTo>
                  <a:lnTo>
                    <a:pt x="1580" y="1058"/>
                  </a:lnTo>
                  <a:lnTo>
                    <a:pt x="1566" y="1070"/>
                  </a:lnTo>
                  <a:lnTo>
                    <a:pt x="1522" y="1094"/>
                  </a:lnTo>
                  <a:lnTo>
                    <a:pt x="1504" y="1100"/>
                  </a:lnTo>
                  <a:lnTo>
                    <a:pt x="1498" y="1102"/>
                  </a:lnTo>
                  <a:lnTo>
                    <a:pt x="1492" y="1106"/>
                  </a:lnTo>
                  <a:lnTo>
                    <a:pt x="1486" y="1116"/>
                  </a:lnTo>
                  <a:lnTo>
                    <a:pt x="1474" y="1132"/>
                  </a:lnTo>
                  <a:lnTo>
                    <a:pt x="1450" y="1134"/>
                  </a:lnTo>
                  <a:lnTo>
                    <a:pt x="1442" y="1138"/>
                  </a:lnTo>
                  <a:lnTo>
                    <a:pt x="1436" y="1140"/>
                  </a:lnTo>
                  <a:lnTo>
                    <a:pt x="1430" y="1144"/>
                  </a:lnTo>
                  <a:lnTo>
                    <a:pt x="1424" y="1150"/>
                  </a:lnTo>
                  <a:lnTo>
                    <a:pt x="1410" y="1170"/>
                  </a:lnTo>
                  <a:lnTo>
                    <a:pt x="1400" y="1178"/>
                  </a:lnTo>
                  <a:lnTo>
                    <a:pt x="1382" y="1182"/>
                  </a:lnTo>
                  <a:lnTo>
                    <a:pt x="1368" y="1186"/>
                  </a:lnTo>
                  <a:lnTo>
                    <a:pt x="1342" y="1194"/>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16" name="01 21"/>
            <p:cNvSpPr>
              <a:spLocks/>
            </p:cNvSpPr>
            <p:nvPr/>
          </p:nvSpPr>
          <p:spPr bwMode="auto">
            <a:xfrm>
              <a:off x="6962775" y="4486276"/>
              <a:ext cx="577850" cy="571500"/>
            </a:xfrm>
            <a:custGeom>
              <a:avLst/>
              <a:gdLst>
                <a:gd name="T0" fmla="*/ 138 w 364"/>
                <a:gd name="T1" fmla="*/ 356 h 360"/>
                <a:gd name="T2" fmla="*/ 108 w 364"/>
                <a:gd name="T3" fmla="*/ 340 h 360"/>
                <a:gd name="T4" fmla="*/ 86 w 364"/>
                <a:gd name="T5" fmla="*/ 274 h 360"/>
                <a:gd name="T6" fmla="*/ 48 w 364"/>
                <a:gd name="T7" fmla="*/ 256 h 360"/>
                <a:gd name="T8" fmla="*/ 46 w 364"/>
                <a:gd name="T9" fmla="*/ 226 h 360"/>
                <a:gd name="T10" fmla="*/ 24 w 364"/>
                <a:gd name="T11" fmla="*/ 188 h 360"/>
                <a:gd name="T12" fmla="*/ 0 w 364"/>
                <a:gd name="T13" fmla="*/ 162 h 360"/>
                <a:gd name="T14" fmla="*/ 10 w 364"/>
                <a:gd name="T15" fmla="*/ 140 h 360"/>
                <a:gd name="T16" fmla="*/ 26 w 364"/>
                <a:gd name="T17" fmla="*/ 122 h 360"/>
                <a:gd name="T18" fmla="*/ 32 w 364"/>
                <a:gd name="T19" fmla="*/ 104 h 360"/>
                <a:gd name="T20" fmla="*/ 58 w 364"/>
                <a:gd name="T21" fmla="*/ 88 h 360"/>
                <a:gd name="T22" fmla="*/ 70 w 364"/>
                <a:gd name="T23" fmla="*/ 68 h 360"/>
                <a:gd name="T24" fmla="*/ 72 w 364"/>
                <a:gd name="T25" fmla="*/ 16 h 360"/>
                <a:gd name="T26" fmla="*/ 90 w 364"/>
                <a:gd name="T27" fmla="*/ 8 h 360"/>
                <a:gd name="T28" fmla="*/ 106 w 364"/>
                <a:gd name="T29" fmla="*/ 6 h 360"/>
                <a:gd name="T30" fmla="*/ 140 w 364"/>
                <a:gd name="T31" fmla="*/ 10 h 360"/>
                <a:gd name="T32" fmla="*/ 152 w 364"/>
                <a:gd name="T33" fmla="*/ 2 h 360"/>
                <a:gd name="T34" fmla="*/ 186 w 364"/>
                <a:gd name="T35" fmla="*/ 4 h 360"/>
                <a:gd name="T36" fmla="*/ 212 w 364"/>
                <a:gd name="T37" fmla="*/ 16 h 360"/>
                <a:gd name="T38" fmla="*/ 238 w 364"/>
                <a:gd name="T39" fmla="*/ 26 h 360"/>
                <a:gd name="T40" fmla="*/ 254 w 364"/>
                <a:gd name="T41" fmla="*/ 22 h 360"/>
                <a:gd name="T42" fmla="*/ 280 w 364"/>
                <a:gd name="T43" fmla="*/ 2 h 360"/>
                <a:gd name="T44" fmla="*/ 300 w 364"/>
                <a:gd name="T45" fmla="*/ 8 h 360"/>
                <a:gd name="T46" fmla="*/ 324 w 364"/>
                <a:gd name="T47" fmla="*/ 18 h 360"/>
                <a:gd name="T48" fmla="*/ 360 w 364"/>
                <a:gd name="T49" fmla="*/ 28 h 360"/>
                <a:gd name="T50" fmla="*/ 324 w 364"/>
                <a:gd name="T51" fmla="*/ 58 h 360"/>
                <a:gd name="T52" fmla="*/ 316 w 364"/>
                <a:gd name="T53" fmla="*/ 76 h 360"/>
                <a:gd name="T54" fmla="*/ 320 w 364"/>
                <a:gd name="T55" fmla="*/ 84 h 360"/>
                <a:gd name="T56" fmla="*/ 362 w 364"/>
                <a:gd name="T57" fmla="*/ 72 h 360"/>
                <a:gd name="T58" fmla="*/ 364 w 364"/>
                <a:gd name="T59" fmla="*/ 90 h 360"/>
                <a:gd name="T60" fmla="*/ 346 w 364"/>
                <a:gd name="T61" fmla="*/ 100 h 360"/>
                <a:gd name="T62" fmla="*/ 322 w 364"/>
                <a:gd name="T63" fmla="*/ 112 h 360"/>
                <a:gd name="T64" fmla="*/ 344 w 364"/>
                <a:gd name="T65" fmla="*/ 142 h 360"/>
                <a:gd name="T66" fmla="*/ 340 w 364"/>
                <a:gd name="T67" fmla="*/ 196 h 360"/>
                <a:gd name="T68" fmla="*/ 344 w 364"/>
                <a:gd name="T69" fmla="*/ 214 h 360"/>
                <a:gd name="T70" fmla="*/ 338 w 364"/>
                <a:gd name="T71" fmla="*/ 238 h 360"/>
                <a:gd name="T72" fmla="*/ 330 w 364"/>
                <a:gd name="T73" fmla="*/ 240 h 360"/>
                <a:gd name="T74" fmla="*/ 324 w 364"/>
                <a:gd name="T75" fmla="*/ 224 h 360"/>
                <a:gd name="T76" fmla="*/ 304 w 364"/>
                <a:gd name="T77" fmla="*/ 232 h 360"/>
                <a:gd name="T78" fmla="*/ 270 w 364"/>
                <a:gd name="T79" fmla="*/ 268 h 360"/>
                <a:gd name="T80" fmla="*/ 262 w 364"/>
                <a:gd name="T81" fmla="*/ 286 h 360"/>
                <a:gd name="T82" fmla="*/ 260 w 364"/>
                <a:gd name="T83" fmla="*/ 344 h 360"/>
                <a:gd name="T84" fmla="*/ 222 w 364"/>
                <a:gd name="T85" fmla="*/ 344 h 360"/>
                <a:gd name="T86" fmla="*/ 158 w 364"/>
                <a:gd name="T87" fmla="*/ 360 h 36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64" h="360">
                  <a:moveTo>
                    <a:pt x="158" y="360"/>
                  </a:moveTo>
                  <a:lnTo>
                    <a:pt x="158" y="360"/>
                  </a:lnTo>
                  <a:lnTo>
                    <a:pt x="138" y="356"/>
                  </a:lnTo>
                  <a:lnTo>
                    <a:pt x="126" y="352"/>
                  </a:lnTo>
                  <a:lnTo>
                    <a:pt x="116" y="346"/>
                  </a:lnTo>
                  <a:lnTo>
                    <a:pt x="108" y="340"/>
                  </a:lnTo>
                  <a:lnTo>
                    <a:pt x="86" y="274"/>
                  </a:lnTo>
                  <a:lnTo>
                    <a:pt x="66" y="258"/>
                  </a:lnTo>
                  <a:lnTo>
                    <a:pt x="48" y="256"/>
                  </a:lnTo>
                  <a:lnTo>
                    <a:pt x="50" y="240"/>
                  </a:lnTo>
                  <a:lnTo>
                    <a:pt x="46" y="226"/>
                  </a:lnTo>
                  <a:lnTo>
                    <a:pt x="40" y="212"/>
                  </a:lnTo>
                  <a:lnTo>
                    <a:pt x="34" y="200"/>
                  </a:lnTo>
                  <a:lnTo>
                    <a:pt x="24" y="188"/>
                  </a:lnTo>
                  <a:lnTo>
                    <a:pt x="14" y="178"/>
                  </a:lnTo>
                  <a:lnTo>
                    <a:pt x="0" y="162"/>
                  </a:lnTo>
                  <a:lnTo>
                    <a:pt x="0" y="156"/>
                  </a:lnTo>
                  <a:lnTo>
                    <a:pt x="2" y="150"/>
                  </a:lnTo>
                  <a:lnTo>
                    <a:pt x="10" y="140"/>
                  </a:lnTo>
                  <a:lnTo>
                    <a:pt x="18" y="130"/>
                  </a:lnTo>
                  <a:lnTo>
                    <a:pt x="26" y="122"/>
                  </a:lnTo>
                  <a:lnTo>
                    <a:pt x="26" y="114"/>
                  </a:lnTo>
                  <a:lnTo>
                    <a:pt x="28" y="110"/>
                  </a:lnTo>
                  <a:lnTo>
                    <a:pt x="32" y="104"/>
                  </a:lnTo>
                  <a:lnTo>
                    <a:pt x="36" y="102"/>
                  </a:lnTo>
                  <a:lnTo>
                    <a:pt x="48" y="94"/>
                  </a:lnTo>
                  <a:lnTo>
                    <a:pt x="58" y="88"/>
                  </a:lnTo>
                  <a:lnTo>
                    <a:pt x="70" y="68"/>
                  </a:lnTo>
                  <a:lnTo>
                    <a:pt x="70" y="38"/>
                  </a:lnTo>
                  <a:lnTo>
                    <a:pt x="70" y="24"/>
                  </a:lnTo>
                  <a:lnTo>
                    <a:pt x="72" y="16"/>
                  </a:lnTo>
                  <a:lnTo>
                    <a:pt x="80" y="14"/>
                  </a:lnTo>
                  <a:lnTo>
                    <a:pt x="90" y="8"/>
                  </a:lnTo>
                  <a:lnTo>
                    <a:pt x="94" y="6"/>
                  </a:lnTo>
                  <a:lnTo>
                    <a:pt x="100" y="6"/>
                  </a:lnTo>
                  <a:lnTo>
                    <a:pt x="106" y="6"/>
                  </a:lnTo>
                  <a:lnTo>
                    <a:pt x="112" y="10"/>
                  </a:lnTo>
                  <a:lnTo>
                    <a:pt x="140" y="10"/>
                  </a:lnTo>
                  <a:lnTo>
                    <a:pt x="146" y="6"/>
                  </a:lnTo>
                  <a:lnTo>
                    <a:pt x="152" y="2"/>
                  </a:lnTo>
                  <a:lnTo>
                    <a:pt x="160" y="0"/>
                  </a:lnTo>
                  <a:lnTo>
                    <a:pt x="168" y="0"/>
                  </a:lnTo>
                  <a:lnTo>
                    <a:pt x="186" y="4"/>
                  </a:lnTo>
                  <a:lnTo>
                    <a:pt x="202" y="8"/>
                  </a:lnTo>
                  <a:lnTo>
                    <a:pt x="212" y="16"/>
                  </a:lnTo>
                  <a:lnTo>
                    <a:pt x="224" y="22"/>
                  </a:lnTo>
                  <a:lnTo>
                    <a:pt x="230" y="24"/>
                  </a:lnTo>
                  <a:lnTo>
                    <a:pt x="238" y="26"/>
                  </a:lnTo>
                  <a:lnTo>
                    <a:pt x="246" y="24"/>
                  </a:lnTo>
                  <a:lnTo>
                    <a:pt x="254" y="22"/>
                  </a:lnTo>
                  <a:lnTo>
                    <a:pt x="264" y="14"/>
                  </a:lnTo>
                  <a:lnTo>
                    <a:pt x="274" y="4"/>
                  </a:lnTo>
                  <a:lnTo>
                    <a:pt x="280" y="2"/>
                  </a:lnTo>
                  <a:lnTo>
                    <a:pt x="286" y="0"/>
                  </a:lnTo>
                  <a:lnTo>
                    <a:pt x="292" y="2"/>
                  </a:lnTo>
                  <a:lnTo>
                    <a:pt x="300" y="8"/>
                  </a:lnTo>
                  <a:lnTo>
                    <a:pt x="324" y="18"/>
                  </a:lnTo>
                  <a:lnTo>
                    <a:pt x="364" y="22"/>
                  </a:lnTo>
                  <a:lnTo>
                    <a:pt x="360" y="28"/>
                  </a:lnTo>
                  <a:lnTo>
                    <a:pt x="352" y="34"/>
                  </a:lnTo>
                  <a:lnTo>
                    <a:pt x="332" y="48"/>
                  </a:lnTo>
                  <a:lnTo>
                    <a:pt x="324" y="58"/>
                  </a:lnTo>
                  <a:lnTo>
                    <a:pt x="318" y="66"/>
                  </a:lnTo>
                  <a:lnTo>
                    <a:pt x="316" y="72"/>
                  </a:lnTo>
                  <a:lnTo>
                    <a:pt x="316" y="76"/>
                  </a:lnTo>
                  <a:lnTo>
                    <a:pt x="316" y="80"/>
                  </a:lnTo>
                  <a:lnTo>
                    <a:pt x="320" y="84"/>
                  </a:lnTo>
                  <a:lnTo>
                    <a:pt x="350" y="84"/>
                  </a:lnTo>
                  <a:lnTo>
                    <a:pt x="362" y="72"/>
                  </a:lnTo>
                  <a:lnTo>
                    <a:pt x="364" y="82"/>
                  </a:lnTo>
                  <a:lnTo>
                    <a:pt x="364" y="90"/>
                  </a:lnTo>
                  <a:lnTo>
                    <a:pt x="360" y="96"/>
                  </a:lnTo>
                  <a:lnTo>
                    <a:pt x="346" y="100"/>
                  </a:lnTo>
                  <a:lnTo>
                    <a:pt x="338" y="104"/>
                  </a:lnTo>
                  <a:lnTo>
                    <a:pt x="322" y="112"/>
                  </a:lnTo>
                  <a:lnTo>
                    <a:pt x="324" y="132"/>
                  </a:lnTo>
                  <a:lnTo>
                    <a:pt x="344" y="142"/>
                  </a:lnTo>
                  <a:lnTo>
                    <a:pt x="340" y="166"/>
                  </a:lnTo>
                  <a:lnTo>
                    <a:pt x="340" y="196"/>
                  </a:lnTo>
                  <a:lnTo>
                    <a:pt x="342" y="204"/>
                  </a:lnTo>
                  <a:lnTo>
                    <a:pt x="344" y="214"/>
                  </a:lnTo>
                  <a:lnTo>
                    <a:pt x="342" y="228"/>
                  </a:lnTo>
                  <a:lnTo>
                    <a:pt x="340" y="232"/>
                  </a:lnTo>
                  <a:lnTo>
                    <a:pt x="338" y="238"/>
                  </a:lnTo>
                  <a:lnTo>
                    <a:pt x="330" y="240"/>
                  </a:lnTo>
                  <a:lnTo>
                    <a:pt x="328" y="226"/>
                  </a:lnTo>
                  <a:lnTo>
                    <a:pt x="324" y="224"/>
                  </a:lnTo>
                  <a:lnTo>
                    <a:pt x="320" y="224"/>
                  </a:lnTo>
                  <a:lnTo>
                    <a:pt x="312" y="226"/>
                  </a:lnTo>
                  <a:lnTo>
                    <a:pt x="304" y="232"/>
                  </a:lnTo>
                  <a:lnTo>
                    <a:pt x="296" y="240"/>
                  </a:lnTo>
                  <a:lnTo>
                    <a:pt x="280" y="256"/>
                  </a:lnTo>
                  <a:lnTo>
                    <a:pt x="270" y="268"/>
                  </a:lnTo>
                  <a:lnTo>
                    <a:pt x="266" y="278"/>
                  </a:lnTo>
                  <a:lnTo>
                    <a:pt x="262" y="286"/>
                  </a:lnTo>
                  <a:lnTo>
                    <a:pt x="260" y="344"/>
                  </a:lnTo>
                  <a:lnTo>
                    <a:pt x="250" y="342"/>
                  </a:lnTo>
                  <a:lnTo>
                    <a:pt x="222" y="344"/>
                  </a:lnTo>
                  <a:lnTo>
                    <a:pt x="200" y="346"/>
                  </a:lnTo>
                  <a:lnTo>
                    <a:pt x="180" y="352"/>
                  </a:lnTo>
                  <a:lnTo>
                    <a:pt x="158" y="360"/>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17" name="01 22"/>
            <p:cNvSpPr>
              <a:spLocks/>
            </p:cNvSpPr>
            <p:nvPr/>
          </p:nvSpPr>
          <p:spPr bwMode="auto">
            <a:xfrm>
              <a:off x="4975225" y="4273551"/>
              <a:ext cx="733425" cy="762000"/>
            </a:xfrm>
            <a:custGeom>
              <a:avLst/>
              <a:gdLst>
                <a:gd name="T0" fmla="*/ 360 w 462"/>
                <a:gd name="T1" fmla="*/ 474 h 480"/>
                <a:gd name="T2" fmla="*/ 328 w 462"/>
                <a:gd name="T3" fmla="*/ 448 h 480"/>
                <a:gd name="T4" fmla="*/ 300 w 462"/>
                <a:gd name="T5" fmla="*/ 412 h 480"/>
                <a:gd name="T6" fmla="*/ 282 w 462"/>
                <a:gd name="T7" fmla="*/ 362 h 480"/>
                <a:gd name="T8" fmla="*/ 252 w 462"/>
                <a:gd name="T9" fmla="*/ 340 h 480"/>
                <a:gd name="T10" fmla="*/ 230 w 462"/>
                <a:gd name="T11" fmla="*/ 340 h 480"/>
                <a:gd name="T12" fmla="*/ 214 w 462"/>
                <a:gd name="T13" fmla="*/ 346 h 480"/>
                <a:gd name="T14" fmla="*/ 196 w 462"/>
                <a:gd name="T15" fmla="*/ 376 h 480"/>
                <a:gd name="T16" fmla="*/ 176 w 462"/>
                <a:gd name="T17" fmla="*/ 402 h 480"/>
                <a:gd name="T18" fmla="*/ 152 w 462"/>
                <a:gd name="T19" fmla="*/ 428 h 480"/>
                <a:gd name="T20" fmla="*/ 144 w 462"/>
                <a:gd name="T21" fmla="*/ 430 h 480"/>
                <a:gd name="T22" fmla="*/ 118 w 462"/>
                <a:gd name="T23" fmla="*/ 442 h 480"/>
                <a:gd name="T24" fmla="*/ 72 w 462"/>
                <a:gd name="T25" fmla="*/ 434 h 480"/>
                <a:gd name="T26" fmla="*/ 38 w 462"/>
                <a:gd name="T27" fmla="*/ 416 h 480"/>
                <a:gd name="T28" fmla="*/ 46 w 462"/>
                <a:gd name="T29" fmla="*/ 386 h 480"/>
                <a:gd name="T30" fmla="*/ 42 w 462"/>
                <a:gd name="T31" fmla="*/ 360 h 480"/>
                <a:gd name="T32" fmla="*/ 2 w 462"/>
                <a:gd name="T33" fmla="*/ 312 h 480"/>
                <a:gd name="T34" fmla="*/ 10 w 462"/>
                <a:gd name="T35" fmla="*/ 228 h 480"/>
                <a:gd name="T36" fmla="*/ 0 w 462"/>
                <a:gd name="T37" fmla="*/ 168 h 480"/>
                <a:gd name="T38" fmla="*/ 4 w 462"/>
                <a:gd name="T39" fmla="*/ 166 h 480"/>
                <a:gd name="T40" fmla="*/ 64 w 462"/>
                <a:gd name="T41" fmla="*/ 212 h 480"/>
                <a:gd name="T42" fmla="*/ 82 w 462"/>
                <a:gd name="T43" fmla="*/ 216 h 480"/>
                <a:gd name="T44" fmla="*/ 110 w 462"/>
                <a:gd name="T45" fmla="*/ 208 h 480"/>
                <a:gd name="T46" fmla="*/ 148 w 462"/>
                <a:gd name="T47" fmla="*/ 172 h 480"/>
                <a:gd name="T48" fmla="*/ 176 w 462"/>
                <a:gd name="T49" fmla="*/ 116 h 480"/>
                <a:gd name="T50" fmla="*/ 210 w 462"/>
                <a:gd name="T51" fmla="*/ 62 h 480"/>
                <a:gd name="T52" fmla="*/ 232 w 462"/>
                <a:gd name="T53" fmla="*/ 4 h 480"/>
                <a:gd name="T54" fmla="*/ 272 w 462"/>
                <a:gd name="T55" fmla="*/ 0 h 480"/>
                <a:gd name="T56" fmla="*/ 306 w 462"/>
                <a:gd name="T57" fmla="*/ 10 h 480"/>
                <a:gd name="T58" fmla="*/ 352 w 462"/>
                <a:gd name="T59" fmla="*/ 50 h 480"/>
                <a:gd name="T60" fmla="*/ 394 w 462"/>
                <a:gd name="T61" fmla="*/ 60 h 480"/>
                <a:gd name="T62" fmla="*/ 444 w 462"/>
                <a:gd name="T63" fmla="*/ 98 h 480"/>
                <a:gd name="T64" fmla="*/ 462 w 462"/>
                <a:gd name="T65" fmla="*/ 134 h 480"/>
                <a:gd name="T66" fmla="*/ 430 w 462"/>
                <a:gd name="T67" fmla="*/ 158 h 480"/>
                <a:gd name="T68" fmla="*/ 402 w 462"/>
                <a:gd name="T69" fmla="*/ 182 h 480"/>
                <a:gd name="T70" fmla="*/ 336 w 462"/>
                <a:gd name="T71" fmla="*/ 188 h 480"/>
                <a:gd name="T72" fmla="*/ 292 w 462"/>
                <a:gd name="T73" fmla="*/ 192 h 480"/>
                <a:gd name="T74" fmla="*/ 284 w 462"/>
                <a:gd name="T75" fmla="*/ 218 h 480"/>
                <a:gd name="T76" fmla="*/ 288 w 462"/>
                <a:gd name="T77" fmla="*/ 236 h 480"/>
                <a:gd name="T78" fmla="*/ 284 w 462"/>
                <a:gd name="T79" fmla="*/ 276 h 480"/>
                <a:gd name="T80" fmla="*/ 304 w 462"/>
                <a:gd name="T81" fmla="*/ 296 h 480"/>
                <a:gd name="T82" fmla="*/ 362 w 462"/>
                <a:gd name="T83" fmla="*/ 364 h 480"/>
                <a:gd name="T84" fmla="*/ 372 w 462"/>
                <a:gd name="T85" fmla="*/ 400 h 48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62" h="480">
                  <a:moveTo>
                    <a:pt x="372" y="480"/>
                  </a:moveTo>
                  <a:lnTo>
                    <a:pt x="372" y="480"/>
                  </a:lnTo>
                  <a:lnTo>
                    <a:pt x="360" y="474"/>
                  </a:lnTo>
                  <a:lnTo>
                    <a:pt x="348" y="466"/>
                  </a:lnTo>
                  <a:lnTo>
                    <a:pt x="338" y="458"/>
                  </a:lnTo>
                  <a:lnTo>
                    <a:pt x="328" y="448"/>
                  </a:lnTo>
                  <a:lnTo>
                    <a:pt x="312" y="430"/>
                  </a:lnTo>
                  <a:lnTo>
                    <a:pt x="300" y="412"/>
                  </a:lnTo>
                  <a:lnTo>
                    <a:pt x="296" y="394"/>
                  </a:lnTo>
                  <a:lnTo>
                    <a:pt x="290" y="376"/>
                  </a:lnTo>
                  <a:lnTo>
                    <a:pt x="282" y="362"/>
                  </a:lnTo>
                  <a:lnTo>
                    <a:pt x="272" y="350"/>
                  </a:lnTo>
                  <a:lnTo>
                    <a:pt x="258" y="342"/>
                  </a:lnTo>
                  <a:lnTo>
                    <a:pt x="252" y="340"/>
                  </a:lnTo>
                  <a:lnTo>
                    <a:pt x="246" y="338"/>
                  </a:lnTo>
                  <a:lnTo>
                    <a:pt x="238" y="338"/>
                  </a:lnTo>
                  <a:lnTo>
                    <a:pt x="230" y="340"/>
                  </a:lnTo>
                  <a:lnTo>
                    <a:pt x="222" y="342"/>
                  </a:lnTo>
                  <a:lnTo>
                    <a:pt x="214" y="346"/>
                  </a:lnTo>
                  <a:lnTo>
                    <a:pt x="202" y="358"/>
                  </a:lnTo>
                  <a:lnTo>
                    <a:pt x="198" y="364"/>
                  </a:lnTo>
                  <a:lnTo>
                    <a:pt x="196" y="376"/>
                  </a:lnTo>
                  <a:lnTo>
                    <a:pt x="188" y="390"/>
                  </a:lnTo>
                  <a:lnTo>
                    <a:pt x="176" y="402"/>
                  </a:lnTo>
                  <a:lnTo>
                    <a:pt x="152" y="424"/>
                  </a:lnTo>
                  <a:lnTo>
                    <a:pt x="152" y="428"/>
                  </a:lnTo>
                  <a:lnTo>
                    <a:pt x="146" y="428"/>
                  </a:lnTo>
                  <a:lnTo>
                    <a:pt x="144" y="430"/>
                  </a:lnTo>
                  <a:lnTo>
                    <a:pt x="140" y="434"/>
                  </a:lnTo>
                  <a:lnTo>
                    <a:pt x="118" y="442"/>
                  </a:lnTo>
                  <a:lnTo>
                    <a:pt x="94" y="440"/>
                  </a:lnTo>
                  <a:lnTo>
                    <a:pt x="72" y="434"/>
                  </a:lnTo>
                  <a:lnTo>
                    <a:pt x="54" y="426"/>
                  </a:lnTo>
                  <a:lnTo>
                    <a:pt x="46" y="422"/>
                  </a:lnTo>
                  <a:lnTo>
                    <a:pt x="38" y="416"/>
                  </a:lnTo>
                  <a:lnTo>
                    <a:pt x="46" y="400"/>
                  </a:lnTo>
                  <a:lnTo>
                    <a:pt x="46" y="386"/>
                  </a:lnTo>
                  <a:lnTo>
                    <a:pt x="44" y="374"/>
                  </a:lnTo>
                  <a:lnTo>
                    <a:pt x="42" y="360"/>
                  </a:lnTo>
                  <a:lnTo>
                    <a:pt x="16" y="336"/>
                  </a:lnTo>
                  <a:lnTo>
                    <a:pt x="8" y="324"/>
                  </a:lnTo>
                  <a:lnTo>
                    <a:pt x="2" y="312"/>
                  </a:lnTo>
                  <a:lnTo>
                    <a:pt x="10" y="228"/>
                  </a:lnTo>
                  <a:lnTo>
                    <a:pt x="2" y="194"/>
                  </a:lnTo>
                  <a:lnTo>
                    <a:pt x="0" y="182"/>
                  </a:lnTo>
                  <a:lnTo>
                    <a:pt x="0" y="168"/>
                  </a:lnTo>
                  <a:lnTo>
                    <a:pt x="4" y="166"/>
                  </a:lnTo>
                  <a:lnTo>
                    <a:pt x="38" y="188"/>
                  </a:lnTo>
                  <a:lnTo>
                    <a:pt x="64" y="212"/>
                  </a:lnTo>
                  <a:lnTo>
                    <a:pt x="74" y="216"/>
                  </a:lnTo>
                  <a:lnTo>
                    <a:pt x="82" y="216"/>
                  </a:lnTo>
                  <a:lnTo>
                    <a:pt x="92" y="216"/>
                  </a:lnTo>
                  <a:lnTo>
                    <a:pt x="102" y="212"/>
                  </a:lnTo>
                  <a:lnTo>
                    <a:pt x="110" y="208"/>
                  </a:lnTo>
                  <a:lnTo>
                    <a:pt x="118" y="204"/>
                  </a:lnTo>
                  <a:lnTo>
                    <a:pt x="134" y="190"/>
                  </a:lnTo>
                  <a:lnTo>
                    <a:pt x="148" y="172"/>
                  </a:lnTo>
                  <a:lnTo>
                    <a:pt x="158" y="154"/>
                  </a:lnTo>
                  <a:lnTo>
                    <a:pt x="168" y="134"/>
                  </a:lnTo>
                  <a:lnTo>
                    <a:pt x="176" y="116"/>
                  </a:lnTo>
                  <a:lnTo>
                    <a:pt x="210" y="62"/>
                  </a:lnTo>
                  <a:lnTo>
                    <a:pt x="210" y="16"/>
                  </a:lnTo>
                  <a:lnTo>
                    <a:pt x="232" y="4"/>
                  </a:lnTo>
                  <a:lnTo>
                    <a:pt x="252" y="2"/>
                  </a:lnTo>
                  <a:lnTo>
                    <a:pt x="272" y="0"/>
                  </a:lnTo>
                  <a:lnTo>
                    <a:pt x="284" y="2"/>
                  </a:lnTo>
                  <a:lnTo>
                    <a:pt x="294" y="4"/>
                  </a:lnTo>
                  <a:lnTo>
                    <a:pt x="306" y="10"/>
                  </a:lnTo>
                  <a:lnTo>
                    <a:pt x="318" y="18"/>
                  </a:lnTo>
                  <a:lnTo>
                    <a:pt x="352" y="50"/>
                  </a:lnTo>
                  <a:lnTo>
                    <a:pt x="394" y="60"/>
                  </a:lnTo>
                  <a:lnTo>
                    <a:pt x="412" y="70"/>
                  </a:lnTo>
                  <a:lnTo>
                    <a:pt x="434" y="88"/>
                  </a:lnTo>
                  <a:lnTo>
                    <a:pt x="444" y="98"/>
                  </a:lnTo>
                  <a:lnTo>
                    <a:pt x="454" y="110"/>
                  </a:lnTo>
                  <a:lnTo>
                    <a:pt x="460" y="122"/>
                  </a:lnTo>
                  <a:lnTo>
                    <a:pt x="462" y="134"/>
                  </a:lnTo>
                  <a:lnTo>
                    <a:pt x="444" y="146"/>
                  </a:lnTo>
                  <a:lnTo>
                    <a:pt x="430" y="158"/>
                  </a:lnTo>
                  <a:lnTo>
                    <a:pt x="416" y="170"/>
                  </a:lnTo>
                  <a:lnTo>
                    <a:pt x="402" y="182"/>
                  </a:lnTo>
                  <a:lnTo>
                    <a:pt x="386" y="186"/>
                  </a:lnTo>
                  <a:lnTo>
                    <a:pt x="368" y="188"/>
                  </a:lnTo>
                  <a:lnTo>
                    <a:pt x="336" y="188"/>
                  </a:lnTo>
                  <a:lnTo>
                    <a:pt x="322" y="186"/>
                  </a:lnTo>
                  <a:lnTo>
                    <a:pt x="306" y="188"/>
                  </a:lnTo>
                  <a:lnTo>
                    <a:pt x="292" y="192"/>
                  </a:lnTo>
                  <a:lnTo>
                    <a:pt x="280" y="198"/>
                  </a:lnTo>
                  <a:lnTo>
                    <a:pt x="284" y="218"/>
                  </a:lnTo>
                  <a:lnTo>
                    <a:pt x="288" y="228"/>
                  </a:lnTo>
                  <a:lnTo>
                    <a:pt x="288" y="236"/>
                  </a:lnTo>
                  <a:lnTo>
                    <a:pt x="284" y="256"/>
                  </a:lnTo>
                  <a:lnTo>
                    <a:pt x="282" y="266"/>
                  </a:lnTo>
                  <a:lnTo>
                    <a:pt x="284" y="276"/>
                  </a:lnTo>
                  <a:lnTo>
                    <a:pt x="290" y="286"/>
                  </a:lnTo>
                  <a:lnTo>
                    <a:pt x="304" y="296"/>
                  </a:lnTo>
                  <a:lnTo>
                    <a:pt x="334" y="324"/>
                  </a:lnTo>
                  <a:lnTo>
                    <a:pt x="362" y="364"/>
                  </a:lnTo>
                  <a:lnTo>
                    <a:pt x="372" y="400"/>
                  </a:lnTo>
                  <a:lnTo>
                    <a:pt x="372" y="480"/>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18" name="01 23"/>
            <p:cNvSpPr>
              <a:spLocks/>
            </p:cNvSpPr>
            <p:nvPr/>
          </p:nvSpPr>
          <p:spPr bwMode="auto">
            <a:xfrm>
              <a:off x="5438775" y="4105276"/>
              <a:ext cx="1196975" cy="739775"/>
            </a:xfrm>
            <a:custGeom>
              <a:avLst/>
              <a:gdLst>
                <a:gd name="T0" fmla="*/ 72 w 754"/>
                <a:gd name="T1" fmla="*/ 452 h 466"/>
                <a:gd name="T2" fmla="*/ 4 w 754"/>
                <a:gd name="T3" fmla="*/ 380 h 466"/>
                <a:gd name="T4" fmla="*/ 2 w 754"/>
                <a:gd name="T5" fmla="*/ 362 h 466"/>
                <a:gd name="T6" fmla="*/ 6 w 754"/>
                <a:gd name="T7" fmla="*/ 348 h 466"/>
                <a:gd name="T8" fmla="*/ 0 w 754"/>
                <a:gd name="T9" fmla="*/ 310 h 466"/>
                <a:gd name="T10" fmla="*/ 18 w 754"/>
                <a:gd name="T11" fmla="*/ 304 h 466"/>
                <a:gd name="T12" fmla="*/ 96 w 754"/>
                <a:gd name="T13" fmla="*/ 304 h 466"/>
                <a:gd name="T14" fmla="*/ 138 w 754"/>
                <a:gd name="T15" fmla="*/ 276 h 466"/>
                <a:gd name="T16" fmla="*/ 178 w 754"/>
                <a:gd name="T17" fmla="*/ 244 h 466"/>
                <a:gd name="T18" fmla="*/ 180 w 754"/>
                <a:gd name="T19" fmla="*/ 226 h 466"/>
                <a:gd name="T20" fmla="*/ 126 w 754"/>
                <a:gd name="T21" fmla="*/ 166 h 466"/>
                <a:gd name="T22" fmla="*/ 100 w 754"/>
                <a:gd name="T23" fmla="*/ 144 h 466"/>
                <a:gd name="T24" fmla="*/ 98 w 754"/>
                <a:gd name="T25" fmla="*/ 96 h 466"/>
                <a:gd name="T26" fmla="*/ 136 w 754"/>
                <a:gd name="T27" fmla="*/ 66 h 466"/>
                <a:gd name="T28" fmla="*/ 146 w 754"/>
                <a:gd name="T29" fmla="*/ 54 h 466"/>
                <a:gd name="T30" fmla="*/ 140 w 754"/>
                <a:gd name="T31" fmla="*/ 30 h 466"/>
                <a:gd name="T32" fmla="*/ 118 w 754"/>
                <a:gd name="T33" fmla="*/ 10 h 466"/>
                <a:gd name="T34" fmla="*/ 108 w 754"/>
                <a:gd name="T35" fmla="*/ 0 h 466"/>
                <a:gd name="T36" fmla="*/ 234 w 754"/>
                <a:gd name="T37" fmla="*/ 6 h 466"/>
                <a:gd name="T38" fmla="*/ 246 w 754"/>
                <a:gd name="T39" fmla="*/ 22 h 466"/>
                <a:gd name="T40" fmla="*/ 276 w 754"/>
                <a:gd name="T41" fmla="*/ 46 h 466"/>
                <a:gd name="T42" fmla="*/ 314 w 754"/>
                <a:gd name="T43" fmla="*/ 62 h 466"/>
                <a:gd name="T44" fmla="*/ 338 w 754"/>
                <a:gd name="T45" fmla="*/ 72 h 466"/>
                <a:gd name="T46" fmla="*/ 494 w 754"/>
                <a:gd name="T47" fmla="*/ 100 h 466"/>
                <a:gd name="T48" fmla="*/ 504 w 754"/>
                <a:gd name="T49" fmla="*/ 116 h 466"/>
                <a:gd name="T50" fmla="*/ 524 w 754"/>
                <a:gd name="T51" fmla="*/ 136 h 466"/>
                <a:gd name="T52" fmla="*/ 618 w 754"/>
                <a:gd name="T53" fmla="*/ 158 h 466"/>
                <a:gd name="T54" fmla="*/ 626 w 754"/>
                <a:gd name="T55" fmla="*/ 160 h 466"/>
                <a:gd name="T56" fmla="*/ 660 w 754"/>
                <a:gd name="T57" fmla="*/ 164 h 466"/>
                <a:gd name="T58" fmla="*/ 670 w 754"/>
                <a:gd name="T59" fmla="*/ 174 h 466"/>
                <a:gd name="T60" fmla="*/ 684 w 754"/>
                <a:gd name="T61" fmla="*/ 192 h 466"/>
                <a:gd name="T62" fmla="*/ 702 w 754"/>
                <a:gd name="T63" fmla="*/ 196 h 466"/>
                <a:gd name="T64" fmla="*/ 718 w 754"/>
                <a:gd name="T65" fmla="*/ 208 h 466"/>
                <a:gd name="T66" fmla="*/ 708 w 754"/>
                <a:gd name="T67" fmla="*/ 228 h 466"/>
                <a:gd name="T68" fmla="*/ 702 w 754"/>
                <a:gd name="T69" fmla="*/ 250 h 466"/>
                <a:gd name="T70" fmla="*/ 724 w 754"/>
                <a:gd name="T71" fmla="*/ 274 h 466"/>
                <a:gd name="T72" fmla="*/ 732 w 754"/>
                <a:gd name="T73" fmla="*/ 298 h 466"/>
                <a:gd name="T74" fmla="*/ 740 w 754"/>
                <a:gd name="T75" fmla="*/ 320 h 466"/>
                <a:gd name="T76" fmla="*/ 754 w 754"/>
                <a:gd name="T77" fmla="*/ 330 h 466"/>
                <a:gd name="T78" fmla="*/ 734 w 754"/>
                <a:gd name="T79" fmla="*/ 338 h 466"/>
                <a:gd name="T80" fmla="*/ 692 w 754"/>
                <a:gd name="T81" fmla="*/ 354 h 466"/>
                <a:gd name="T82" fmla="*/ 640 w 754"/>
                <a:gd name="T83" fmla="*/ 392 h 466"/>
                <a:gd name="T84" fmla="*/ 616 w 754"/>
                <a:gd name="T85" fmla="*/ 414 h 466"/>
                <a:gd name="T86" fmla="*/ 582 w 754"/>
                <a:gd name="T87" fmla="*/ 424 h 466"/>
                <a:gd name="T88" fmla="*/ 562 w 754"/>
                <a:gd name="T89" fmla="*/ 434 h 466"/>
                <a:gd name="T90" fmla="*/ 544 w 754"/>
                <a:gd name="T91" fmla="*/ 448 h 466"/>
                <a:gd name="T92" fmla="*/ 512 w 754"/>
                <a:gd name="T93" fmla="*/ 422 h 466"/>
                <a:gd name="T94" fmla="*/ 482 w 754"/>
                <a:gd name="T95" fmla="*/ 408 h 466"/>
                <a:gd name="T96" fmla="*/ 450 w 754"/>
                <a:gd name="T97" fmla="*/ 380 h 466"/>
                <a:gd name="T98" fmla="*/ 426 w 754"/>
                <a:gd name="T99" fmla="*/ 384 h 466"/>
                <a:gd name="T100" fmla="*/ 410 w 754"/>
                <a:gd name="T101" fmla="*/ 404 h 466"/>
                <a:gd name="T102" fmla="*/ 358 w 754"/>
                <a:gd name="T103" fmla="*/ 392 h 466"/>
                <a:gd name="T104" fmla="*/ 286 w 754"/>
                <a:gd name="T105" fmla="*/ 352 h 466"/>
                <a:gd name="T106" fmla="*/ 252 w 754"/>
                <a:gd name="T107" fmla="*/ 346 h 466"/>
                <a:gd name="T108" fmla="*/ 200 w 754"/>
                <a:gd name="T109" fmla="*/ 338 h 466"/>
                <a:gd name="T110" fmla="*/ 184 w 754"/>
                <a:gd name="T111" fmla="*/ 350 h 466"/>
                <a:gd name="T112" fmla="*/ 202 w 754"/>
                <a:gd name="T113" fmla="*/ 380 h 466"/>
                <a:gd name="T114" fmla="*/ 196 w 754"/>
                <a:gd name="T115" fmla="*/ 392 h 466"/>
                <a:gd name="T116" fmla="*/ 164 w 754"/>
                <a:gd name="T117" fmla="*/ 390 h 466"/>
                <a:gd name="T118" fmla="*/ 128 w 754"/>
                <a:gd name="T119" fmla="*/ 406 h 466"/>
                <a:gd name="T120" fmla="*/ 96 w 754"/>
                <a:gd name="T121" fmla="*/ 454 h 466"/>
                <a:gd name="T122" fmla="*/ 80 w 754"/>
                <a:gd name="T123" fmla="*/ 466 h 4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54" h="466">
                  <a:moveTo>
                    <a:pt x="80" y="466"/>
                  </a:moveTo>
                  <a:lnTo>
                    <a:pt x="80" y="466"/>
                  </a:lnTo>
                  <a:lnTo>
                    <a:pt x="72" y="452"/>
                  </a:lnTo>
                  <a:lnTo>
                    <a:pt x="64" y="440"/>
                  </a:lnTo>
                  <a:lnTo>
                    <a:pt x="44" y="418"/>
                  </a:lnTo>
                  <a:lnTo>
                    <a:pt x="4" y="380"/>
                  </a:lnTo>
                  <a:lnTo>
                    <a:pt x="2" y="368"/>
                  </a:lnTo>
                  <a:lnTo>
                    <a:pt x="2" y="362"/>
                  </a:lnTo>
                  <a:lnTo>
                    <a:pt x="4" y="356"/>
                  </a:lnTo>
                  <a:lnTo>
                    <a:pt x="6" y="348"/>
                  </a:lnTo>
                  <a:lnTo>
                    <a:pt x="8" y="328"/>
                  </a:lnTo>
                  <a:lnTo>
                    <a:pt x="0" y="310"/>
                  </a:lnTo>
                  <a:lnTo>
                    <a:pt x="6" y="306"/>
                  </a:lnTo>
                  <a:lnTo>
                    <a:pt x="18" y="304"/>
                  </a:lnTo>
                  <a:lnTo>
                    <a:pt x="44" y="302"/>
                  </a:lnTo>
                  <a:lnTo>
                    <a:pt x="96" y="304"/>
                  </a:lnTo>
                  <a:lnTo>
                    <a:pt x="112" y="298"/>
                  </a:lnTo>
                  <a:lnTo>
                    <a:pt x="126" y="288"/>
                  </a:lnTo>
                  <a:lnTo>
                    <a:pt x="138" y="276"/>
                  </a:lnTo>
                  <a:lnTo>
                    <a:pt x="152" y="264"/>
                  </a:lnTo>
                  <a:lnTo>
                    <a:pt x="178" y="244"/>
                  </a:lnTo>
                  <a:lnTo>
                    <a:pt x="180" y="226"/>
                  </a:lnTo>
                  <a:lnTo>
                    <a:pt x="162" y="200"/>
                  </a:lnTo>
                  <a:lnTo>
                    <a:pt x="144" y="182"/>
                  </a:lnTo>
                  <a:lnTo>
                    <a:pt x="126" y="166"/>
                  </a:lnTo>
                  <a:lnTo>
                    <a:pt x="106" y="156"/>
                  </a:lnTo>
                  <a:lnTo>
                    <a:pt x="100" y="144"/>
                  </a:lnTo>
                  <a:lnTo>
                    <a:pt x="98" y="96"/>
                  </a:lnTo>
                  <a:lnTo>
                    <a:pt x="114" y="80"/>
                  </a:lnTo>
                  <a:lnTo>
                    <a:pt x="124" y="72"/>
                  </a:lnTo>
                  <a:lnTo>
                    <a:pt x="136" y="66"/>
                  </a:lnTo>
                  <a:lnTo>
                    <a:pt x="142" y="60"/>
                  </a:lnTo>
                  <a:lnTo>
                    <a:pt x="146" y="54"/>
                  </a:lnTo>
                  <a:lnTo>
                    <a:pt x="146" y="48"/>
                  </a:lnTo>
                  <a:lnTo>
                    <a:pt x="146" y="42"/>
                  </a:lnTo>
                  <a:lnTo>
                    <a:pt x="140" y="30"/>
                  </a:lnTo>
                  <a:lnTo>
                    <a:pt x="134" y="22"/>
                  </a:lnTo>
                  <a:lnTo>
                    <a:pt x="118" y="10"/>
                  </a:lnTo>
                  <a:lnTo>
                    <a:pt x="112" y="6"/>
                  </a:lnTo>
                  <a:lnTo>
                    <a:pt x="108" y="0"/>
                  </a:lnTo>
                  <a:lnTo>
                    <a:pt x="196" y="0"/>
                  </a:lnTo>
                  <a:lnTo>
                    <a:pt x="234" y="6"/>
                  </a:lnTo>
                  <a:lnTo>
                    <a:pt x="238" y="14"/>
                  </a:lnTo>
                  <a:lnTo>
                    <a:pt x="246" y="22"/>
                  </a:lnTo>
                  <a:lnTo>
                    <a:pt x="254" y="30"/>
                  </a:lnTo>
                  <a:lnTo>
                    <a:pt x="264" y="38"/>
                  </a:lnTo>
                  <a:lnTo>
                    <a:pt x="276" y="46"/>
                  </a:lnTo>
                  <a:lnTo>
                    <a:pt x="288" y="52"/>
                  </a:lnTo>
                  <a:lnTo>
                    <a:pt x="300" y="58"/>
                  </a:lnTo>
                  <a:lnTo>
                    <a:pt x="314" y="62"/>
                  </a:lnTo>
                  <a:lnTo>
                    <a:pt x="338" y="72"/>
                  </a:lnTo>
                  <a:lnTo>
                    <a:pt x="456" y="74"/>
                  </a:lnTo>
                  <a:lnTo>
                    <a:pt x="494" y="100"/>
                  </a:lnTo>
                  <a:lnTo>
                    <a:pt x="498" y="108"/>
                  </a:lnTo>
                  <a:lnTo>
                    <a:pt x="504" y="116"/>
                  </a:lnTo>
                  <a:lnTo>
                    <a:pt x="512" y="126"/>
                  </a:lnTo>
                  <a:lnTo>
                    <a:pt x="524" y="136"/>
                  </a:lnTo>
                  <a:lnTo>
                    <a:pt x="578" y="140"/>
                  </a:lnTo>
                  <a:lnTo>
                    <a:pt x="618" y="158"/>
                  </a:lnTo>
                  <a:lnTo>
                    <a:pt x="622" y="160"/>
                  </a:lnTo>
                  <a:lnTo>
                    <a:pt x="626" y="160"/>
                  </a:lnTo>
                  <a:lnTo>
                    <a:pt x="638" y="160"/>
                  </a:lnTo>
                  <a:lnTo>
                    <a:pt x="652" y="162"/>
                  </a:lnTo>
                  <a:lnTo>
                    <a:pt x="660" y="164"/>
                  </a:lnTo>
                  <a:lnTo>
                    <a:pt x="668" y="170"/>
                  </a:lnTo>
                  <a:lnTo>
                    <a:pt x="670" y="174"/>
                  </a:lnTo>
                  <a:lnTo>
                    <a:pt x="672" y="180"/>
                  </a:lnTo>
                  <a:lnTo>
                    <a:pt x="676" y="186"/>
                  </a:lnTo>
                  <a:lnTo>
                    <a:pt x="684" y="192"/>
                  </a:lnTo>
                  <a:lnTo>
                    <a:pt x="690" y="194"/>
                  </a:lnTo>
                  <a:lnTo>
                    <a:pt x="702" y="196"/>
                  </a:lnTo>
                  <a:lnTo>
                    <a:pt x="710" y="198"/>
                  </a:lnTo>
                  <a:lnTo>
                    <a:pt x="714" y="202"/>
                  </a:lnTo>
                  <a:lnTo>
                    <a:pt x="718" y="208"/>
                  </a:lnTo>
                  <a:lnTo>
                    <a:pt x="720" y="214"/>
                  </a:lnTo>
                  <a:lnTo>
                    <a:pt x="708" y="228"/>
                  </a:lnTo>
                  <a:lnTo>
                    <a:pt x="706" y="236"/>
                  </a:lnTo>
                  <a:lnTo>
                    <a:pt x="702" y="250"/>
                  </a:lnTo>
                  <a:lnTo>
                    <a:pt x="708" y="256"/>
                  </a:lnTo>
                  <a:lnTo>
                    <a:pt x="716" y="264"/>
                  </a:lnTo>
                  <a:lnTo>
                    <a:pt x="724" y="274"/>
                  </a:lnTo>
                  <a:lnTo>
                    <a:pt x="732" y="290"/>
                  </a:lnTo>
                  <a:lnTo>
                    <a:pt x="732" y="298"/>
                  </a:lnTo>
                  <a:lnTo>
                    <a:pt x="734" y="310"/>
                  </a:lnTo>
                  <a:lnTo>
                    <a:pt x="736" y="316"/>
                  </a:lnTo>
                  <a:lnTo>
                    <a:pt x="740" y="320"/>
                  </a:lnTo>
                  <a:lnTo>
                    <a:pt x="746" y="326"/>
                  </a:lnTo>
                  <a:lnTo>
                    <a:pt x="754" y="330"/>
                  </a:lnTo>
                  <a:lnTo>
                    <a:pt x="754" y="334"/>
                  </a:lnTo>
                  <a:lnTo>
                    <a:pt x="734" y="338"/>
                  </a:lnTo>
                  <a:lnTo>
                    <a:pt x="718" y="342"/>
                  </a:lnTo>
                  <a:lnTo>
                    <a:pt x="704" y="348"/>
                  </a:lnTo>
                  <a:lnTo>
                    <a:pt x="692" y="354"/>
                  </a:lnTo>
                  <a:lnTo>
                    <a:pt x="670" y="372"/>
                  </a:lnTo>
                  <a:lnTo>
                    <a:pt x="640" y="392"/>
                  </a:lnTo>
                  <a:lnTo>
                    <a:pt x="634" y="396"/>
                  </a:lnTo>
                  <a:lnTo>
                    <a:pt x="626" y="400"/>
                  </a:lnTo>
                  <a:lnTo>
                    <a:pt x="616" y="414"/>
                  </a:lnTo>
                  <a:lnTo>
                    <a:pt x="598" y="420"/>
                  </a:lnTo>
                  <a:lnTo>
                    <a:pt x="582" y="424"/>
                  </a:lnTo>
                  <a:lnTo>
                    <a:pt x="576" y="426"/>
                  </a:lnTo>
                  <a:lnTo>
                    <a:pt x="570" y="430"/>
                  </a:lnTo>
                  <a:lnTo>
                    <a:pt x="562" y="434"/>
                  </a:lnTo>
                  <a:lnTo>
                    <a:pt x="556" y="442"/>
                  </a:lnTo>
                  <a:lnTo>
                    <a:pt x="544" y="448"/>
                  </a:lnTo>
                  <a:lnTo>
                    <a:pt x="512" y="422"/>
                  </a:lnTo>
                  <a:lnTo>
                    <a:pt x="500" y="418"/>
                  </a:lnTo>
                  <a:lnTo>
                    <a:pt x="490" y="414"/>
                  </a:lnTo>
                  <a:lnTo>
                    <a:pt x="482" y="408"/>
                  </a:lnTo>
                  <a:lnTo>
                    <a:pt x="474" y="402"/>
                  </a:lnTo>
                  <a:lnTo>
                    <a:pt x="462" y="390"/>
                  </a:lnTo>
                  <a:lnTo>
                    <a:pt x="450" y="380"/>
                  </a:lnTo>
                  <a:lnTo>
                    <a:pt x="434" y="382"/>
                  </a:lnTo>
                  <a:lnTo>
                    <a:pt x="426" y="384"/>
                  </a:lnTo>
                  <a:lnTo>
                    <a:pt x="420" y="392"/>
                  </a:lnTo>
                  <a:lnTo>
                    <a:pt x="410" y="404"/>
                  </a:lnTo>
                  <a:lnTo>
                    <a:pt x="392" y="402"/>
                  </a:lnTo>
                  <a:lnTo>
                    <a:pt x="374" y="398"/>
                  </a:lnTo>
                  <a:lnTo>
                    <a:pt x="358" y="392"/>
                  </a:lnTo>
                  <a:lnTo>
                    <a:pt x="342" y="384"/>
                  </a:lnTo>
                  <a:lnTo>
                    <a:pt x="312" y="366"/>
                  </a:lnTo>
                  <a:lnTo>
                    <a:pt x="286" y="352"/>
                  </a:lnTo>
                  <a:lnTo>
                    <a:pt x="268" y="348"/>
                  </a:lnTo>
                  <a:lnTo>
                    <a:pt x="252" y="346"/>
                  </a:lnTo>
                  <a:lnTo>
                    <a:pt x="228" y="338"/>
                  </a:lnTo>
                  <a:lnTo>
                    <a:pt x="200" y="338"/>
                  </a:lnTo>
                  <a:lnTo>
                    <a:pt x="192" y="342"/>
                  </a:lnTo>
                  <a:lnTo>
                    <a:pt x="186" y="344"/>
                  </a:lnTo>
                  <a:lnTo>
                    <a:pt x="184" y="350"/>
                  </a:lnTo>
                  <a:lnTo>
                    <a:pt x="186" y="358"/>
                  </a:lnTo>
                  <a:lnTo>
                    <a:pt x="192" y="368"/>
                  </a:lnTo>
                  <a:lnTo>
                    <a:pt x="202" y="380"/>
                  </a:lnTo>
                  <a:lnTo>
                    <a:pt x="196" y="392"/>
                  </a:lnTo>
                  <a:lnTo>
                    <a:pt x="182" y="390"/>
                  </a:lnTo>
                  <a:lnTo>
                    <a:pt x="164" y="390"/>
                  </a:lnTo>
                  <a:lnTo>
                    <a:pt x="150" y="394"/>
                  </a:lnTo>
                  <a:lnTo>
                    <a:pt x="138" y="398"/>
                  </a:lnTo>
                  <a:lnTo>
                    <a:pt x="128" y="406"/>
                  </a:lnTo>
                  <a:lnTo>
                    <a:pt x="118" y="414"/>
                  </a:lnTo>
                  <a:lnTo>
                    <a:pt x="112" y="426"/>
                  </a:lnTo>
                  <a:lnTo>
                    <a:pt x="96" y="454"/>
                  </a:lnTo>
                  <a:lnTo>
                    <a:pt x="88" y="460"/>
                  </a:lnTo>
                  <a:lnTo>
                    <a:pt x="80" y="466"/>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19" name="01 24"/>
            <p:cNvSpPr>
              <a:spLocks/>
            </p:cNvSpPr>
            <p:nvPr/>
          </p:nvSpPr>
          <p:spPr bwMode="auto">
            <a:xfrm>
              <a:off x="6423025" y="3759201"/>
              <a:ext cx="739775" cy="911225"/>
            </a:xfrm>
            <a:custGeom>
              <a:avLst/>
              <a:gdLst>
                <a:gd name="T0" fmla="*/ 212 w 466"/>
                <a:gd name="T1" fmla="*/ 570 h 574"/>
                <a:gd name="T2" fmla="*/ 202 w 466"/>
                <a:gd name="T3" fmla="*/ 516 h 574"/>
                <a:gd name="T4" fmla="*/ 166 w 466"/>
                <a:gd name="T5" fmla="*/ 522 h 574"/>
                <a:gd name="T6" fmla="*/ 148 w 466"/>
                <a:gd name="T7" fmla="*/ 546 h 574"/>
                <a:gd name="T8" fmla="*/ 140 w 466"/>
                <a:gd name="T9" fmla="*/ 538 h 574"/>
                <a:gd name="T10" fmla="*/ 122 w 466"/>
                <a:gd name="T11" fmla="*/ 520 h 574"/>
                <a:gd name="T12" fmla="*/ 114 w 466"/>
                <a:gd name="T13" fmla="*/ 490 h 574"/>
                <a:gd name="T14" fmla="*/ 102 w 466"/>
                <a:gd name="T15" fmla="*/ 470 h 574"/>
                <a:gd name="T16" fmla="*/ 100 w 466"/>
                <a:gd name="T17" fmla="*/ 446 h 574"/>
                <a:gd name="T18" fmla="*/ 106 w 466"/>
                <a:gd name="T19" fmla="*/ 416 h 574"/>
                <a:gd name="T20" fmla="*/ 68 w 466"/>
                <a:gd name="T21" fmla="*/ 398 h 574"/>
                <a:gd name="T22" fmla="*/ 58 w 466"/>
                <a:gd name="T23" fmla="*/ 380 h 574"/>
                <a:gd name="T24" fmla="*/ 56 w 466"/>
                <a:gd name="T25" fmla="*/ 366 h 574"/>
                <a:gd name="T26" fmla="*/ 86 w 466"/>
                <a:gd name="T27" fmla="*/ 346 h 574"/>
                <a:gd name="T28" fmla="*/ 96 w 466"/>
                <a:gd name="T29" fmla="*/ 284 h 574"/>
                <a:gd name="T30" fmla="*/ 78 w 466"/>
                <a:gd name="T31" fmla="*/ 252 h 574"/>
                <a:gd name="T32" fmla="*/ 48 w 466"/>
                <a:gd name="T33" fmla="*/ 262 h 574"/>
                <a:gd name="T34" fmla="*/ 30 w 466"/>
                <a:gd name="T35" fmla="*/ 252 h 574"/>
                <a:gd name="T36" fmla="*/ 0 w 466"/>
                <a:gd name="T37" fmla="*/ 202 h 574"/>
                <a:gd name="T38" fmla="*/ 10 w 466"/>
                <a:gd name="T39" fmla="*/ 180 h 574"/>
                <a:gd name="T40" fmla="*/ 42 w 466"/>
                <a:gd name="T41" fmla="*/ 148 h 574"/>
                <a:gd name="T42" fmla="*/ 44 w 466"/>
                <a:gd name="T43" fmla="*/ 72 h 574"/>
                <a:gd name="T44" fmla="*/ 58 w 466"/>
                <a:gd name="T45" fmla="*/ 74 h 574"/>
                <a:gd name="T46" fmla="*/ 76 w 466"/>
                <a:gd name="T47" fmla="*/ 110 h 574"/>
                <a:gd name="T48" fmla="*/ 110 w 466"/>
                <a:gd name="T49" fmla="*/ 120 h 574"/>
                <a:gd name="T50" fmla="*/ 126 w 466"/>
                <a:gd name="T51" fmla="*/ 80 h 574"/>
                <a:gd name="T52" fmla="*/ 134 w 466"/>
                <a:gd name="T53" fmla="*/ 54 h 574"/>
                <a:gd name="T54" fmla="*/ 102 w 466"/>
                <a:gd name="T55" fmla="*/ 6 h 574"/>
                <a:gd name="T56" fmla="*/ 118 w 466"/>
                <a:gd name="T57" fmla="*/ 0 h 574"/>
                <a:gd name="T58" fmla="*/ 150 w 466"/>
                <a:gd name="T59" fmla="*/ 40 h 574"/>
                <a:gd name="T60" fmla="*/ 176 w 466"/>
                <a:gd name="T61" fmla="*/ 80 h 574"/>
                <a:gd name="T62" fmla="*/ 264 w 466"/>
                <a:gd name="T63" fmla="*/ 106 h 574"/>
                <a:gd name="T64" fmla="*/ 294 w 466"/>
                <a:gd name="T65" fmla="*/ 174 h 574"/>
                <a:gd name="T66" fmla="*/ 318 w 466"/>
                <a:gd name="T67" fmla="*/ 202 h 574"/>
                <a:gd name="T68" fmla="*/ 358 w 466"/>
                <a:gd name="T69" fmla="*/ 194 h 574"/>
                <a:gd name="T70" fmla="*/ 362 w 466"/>
                <a:gd name="T71" fmla="*/ 180 h 574"/>
                <a:gd name="T72" fmla="*/ 388 w 466"/>
                <a:gd name="T73" fmla="*/ 194 h 574"/>
                <a:gd name="T74" fmla="*/ 382 w 466"/>
                <a:gd name="T75" fmla="*/ 224 h 574"/>
                <a:gd name="T76" fmla="*/ 338 w 466"/>
                <a:gd name="T77" fmla="*/ 250 h 574"/>
                <a:gd name="T78" fmla="*/ 330 w 466"/>
                <a:gd name="T79" fmla="*/ 280 h 574"/>
                <a:gd name="T80" fmla="*/ 326 w 466"/>
                <a:gd name="T81" fmla="*/ 302 h 574"/>
                <a:gd name="T82" fmla="*/ 380 w 466"/>
                <a:gd name="T83" fmla="*/ 346 h 574"/>
                <a:gd name="T84" fmla="*/ 392 w 466"/>
                <a:gd name="T85" fmla="*/ 360 h 574"/>
                <a:gd name="T86" fmla="*/ 456 w 466"/>
                <a:gd name="T87" fmla="*/ 378 h 574"/>
                <a:gd name="T88" fmla="*/ 466 w 466"/>
                <a:gd name="T89" fmla="*/ 402 h 574"/>
                <a:gd name="T90" fmla="*/ 426 w 466"/>
                <a:gd name="T91" fmla="*/ 420 h 574"/>
                <a:gd name="T92" fmla="*/ 416 w 466"/>
                <a:gd name="T93" fmla="*/ 440 h 574"/>
                <a:gd name="T94" fmla="*/ 420 w 466"/>
                <a:gd name="T95" fmla="*/ 460 h 574"/>
                <a:gd name="T96" fmla="*/ 400 w 466"/>
                <a:gd name="T97" fmla="*/ 522 h 574"/>
                <a:gd name="T98" fmla="*/ 378 w 466"/>
                <a:gd name="T99" fmla="*/ 546 h 574"/>
                <a:gd name="T100" fmla="*/ 330 w 466"/>
                <a:gd name="T101" fmla="*/ 560 h 574"/>
                <a:gd name="T102" fmla="*/ 278 w 466"/>
                <a:gd name="T103" fmla="*/ 566 h 574"/>
                <a:gd name="T104" fmla="*/ 256 w 466"/>
                <a:gd name="T105" fmla="*/ 536 h 574"/>
                <a:gd name="T106" fmla="*/ 238 w 466"/>
                <a:gd name="T107" fmla="*/ 532 h 574"/>
                <a:gd name="T108" fmla="*/ 226 w 466"/>
                <a:gd name="T109" fmla="*/ 574 h 57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66" h="574">
                  <a:moveTo>
                    <a:pt x="216" y="574"/>
                  </a:moveTo>
                  <a:lnTo>
                    <a:pt x="216" y="574"/>
                  </a:lnTo>
                  <a:lnTo>
                    <a:pt x="212" y="570"/>
                  </a:lnTo>
                  <a:lnTo>
                    <a:pt x="212" y="524"/>
                  </a:lnTo>
                  <a:lnTo>
                    <a:pt x="202" y="516"/>
                  </a:lnTo>
                  <a:lnTo>
                    <a:pt x="182" y="516"/>
                  </a:lnTo>
                  <a:lnTo>
                    <a:pt x="176" y="518"/>
                  </a:lnTo>
                  <a:lnTo>
                    <a:pt x="170" y="520"/>
                  </a:lnTo>
                  <a:lnTo>
                    <a:pt x="166" y="522"/>
                  </a:lnTo>
                  <a:lnTo>
                    <a:pt x="162" y="528"/>
                  </a:lnTo>
                  <a:lnTo>
                    <a:pt x="154" y="542"/>
                  </a:lnTo>
                  <a:lnTo>
                    <a:pt x="148" y="546"/>
                  </a:lnTo>
                  <a:lnTo>
                    <a:pt x="144" y="548"/>
                  </a:lnTo>
                  <a:lnTo>
                    <a:pt x="142" y="542"/>
                  </a:lnTo>
                  <a:lnTo>
                    <a:pt x="140" y="538"/>
                  </a:lnTo>
                  <a:lnTo>
                    <a:pt x="130" y="532"/>
                  </a:lnTo>
                  <a:lnTo>
                    <a:pt x="122" y="520"/>
                  </a:lnTo>
                  <a:lnTo>
                    <a:pt x="122" y="510"/>
                  </a:lnTo>
                  <a:lnTo>
                    <a:pt x="120" y="502"/>
                  </a:lnTo>
                  <a:lnTo>
                    <a:pt x="118" y="494"/>
                  </a:lnTo>
                  <a:lnTo>
                    <a:pt x="114" y="490"/>
                  </a:lnTo>
                  <a:lnTo>
                    <a:pt x="108" y="480"/>
                  </a:lnTo>
                  <a:lnTo>
                    <a:pt x="104" y="476"/>
                  </a:lnTo>
                  <a:lnTo>
                    <a:pt x="102" y="470"/>
                  </a:lnTo>
                  <a:lnTo>
                    <a:pt x="94" y="462"/>
                  </a:lnTo>
                  <a:lnTo>
                    <a:pt x="94" y="452"/>
                  </a:lnTo>
                  <a:lnTo>
                    <a:pt x="100" y="446"/>
                  </a:lnTo>
                  <a:lnTo>
                    <a:pt x="112" y="436"/>
                  </a:lnTo>
                  <a:lnTo>
                    <a:pt x="110" y="424"/>
                  </a:lnTo>
                  <a:lnTo>
                    <a:pt x="106" y="416"/>
                  </a:lnTo>
                  <a:lnTo>
                    <a:pt x="100" y="410"/>
                  </a:lnTo>
                  <a:lnTo>
                    <a:pt x="92" y="406"/>
                  </a:lnTo>
                  <a:lnTo>
                    <a:pt x="74" y="400"/>
                  </a:lnTo>
                  <a:lnTo>
                    <a:pt x="68" y="398"/>
                  </a:lnTo>
                  <a:lnTo>
                    <a:pt x="60" y="394"/>
                  </a:lnTo>
                  <a:lnTo>
                    <a:pt x="58" y="380"/>
                  </a:lnTo>
                  <a:lnTo>
                    <a:pt x="54" y="376"/>
                  </a:lnTo>
                  <a:lnTo>
                    <a:pt x="54" y="370"/>
                  </a:lnTo>
                  <a:lnTo>
                    <a:pt x="56" y="366"/>
                  </a:lnTo>
                  <a:lnTo>
                    <a:pt x="64" y="356"/>
                  </a:lnTo>
                  <a:lnTo>
                    <a:pt x="74" y="350"/>
                  </a:lnTo>
                  <a:lnTo>
                    <a:pt x="86" y="346"/>
                  </a:lnTo>
                  <a:lnTo>
                    <a:pt x="102" y="326"/>
                  </a:lnTo>
                  <a:lnTo>
                    <a:pt x="100" y="304"/>
                  </a:lnTo>
                  <a:lnTo>
                    <a:pt x="96" y="284"/>
                  </a:lnTo>
                  <a:lnTo>
                    <a:pt x="88" y="266"/>
                  </a:lnTo>
                  <a:lnTo>
                    <a:pt x="84" y="260"/>
                  </a:lnTo>
                  <a:lnTo>
                    <a:pt x="78" y="252"/>
                  </a:lnTo>
                  <a:lnTo>
                    <a:pt x="56" y="252"/>
                  </a:lnTo>
                  <a:lnTo>
                    <a:pt x="48" y="262"/>
                  </a:lnTo>
                  <a:lnTo>
                    <a:pt x="40" y="264"/>
                  </a:lnTo>
                  <a:lnTo>
                    <a:pt x="34" y="258"/>
                  </a:lnTo>
                  <a:lnTo>
                    <a:pt x="30" y="252"/>
                  </a:lnTo>
                  <a:lnTo>
                    <a:pt x="24" y="238"/>
                  </a:lnTo>
                  <a:lnTo>
                    <a:pt x="20" y="216"/>
                  </a:lnTo>
                  <a:lnTo>
                    <a:pt x="0" y="202"/>
                  </a:lnTo>
                  <a:lnTo>
                    <a:pt x="2" y="194"/>
                  </a:lnTo>
                  <a:lnTo>
                    <a:pt x="6" y="186"/>
                  </a:lnTo>
                  <a:lnTo>
                    <a:pt x="10" y="180"/>
                  </a:lnTo>
                  <a:lnTo>
                    <a:pt x="16" y="172"/>
                  </a:lnTo>
                  <a:lnTo>
                    <a:pt x="30" y="160"/>
                  </a:lnTo>
                  <a:lnTo>
                    <a:pt x="42" y="148"/>
                  </a:lnTo>
                  <a:lnTo>
                    <a:pt x="46" y="128"/>
                  </a:lnTo>
                  <a:lnTo>
                    <a:pt x="46" y="108"/>
                  </a:lnTo>
                  <a:lnTo>
                    <a:pt x="44" y="72"/>
                  </a:lnTo>
                  <a:lnTo>
                    <a:pt x="48" y="70"/>
                  </a:lnTo>
                  <a:lnTo>
                    <a:pt x="58" y="74"/>
                  </a:lnTo>
                  <a:lnTo>
                    <a:pt x="60" y="82"/>
                  </a:lnTo>
                  <a:lnTo>
                    <a:pt x="66" y="96"/>
                  </a:lnTo>
                  <a:lnTo>
                    <a:pt x="72" y="104"/>
                  </a:lnTo>
                  <a:lnTo>
                    <a:pt x="76" y="110"/>
                  </a:lnTo>
                  <a:lnTo>
                    <a:pt x="82" y="116"/>
                  </a:lnTo>
                  <a:lnTo>
                    <a:pt x="90" y="120"/>
                  </a:lnTo>
                  <a:lnTo>
                    <a:pt x="110" y="120"/>
                  </a:lnTo>
                  <a:lnTo>
                    <a:pt x="118" y="104"/>
                  </a:lnTo>
                  <a:lnTo>
                    <a:pt x="122" y="92"/>
                  </a:lnTo>
                  <a:lnTo>
                    <a:pt x="126" y="80"/>
                  </a:lnTo>
                  <a:lnTo>
                    <a:pt x="132" y="66"/>
                  </a:lnTo>
                  <a:lnTo>
                    <a:pt x="134" y="54"/>
                  </a:lnTo>
                  <a:lnTo>
                    <a:pt x="96" y="18"/>
                  </a:lnTo>
                  <a:lnTo>
                    <a:pt x="98" y="10"/>
                  </a:lnTo>
                  <a:lnTo>
                    <a:pt x="102" y="6"/>
                  </a:lnTo>
                  <a:lnTo>
                    <a:pt x="106" y="4"/>
                  </a:lnTo>
                  <a:lnTo>
                    <a:pt x="112" y="0"/>
                  </a:lnTo>
                  <a:lnTo>
                    <a:pt x="118" y="0"/>
                  </a:lnTo>
                  <a:lnTo>
                    <a:pt x="128" y="12"/>
                  </a:lnTo>
                  <a:lnTo>
                    <a:pt x="140" y="24"/>
                  </a:lnTo>
                  <a:lnTo>
                    <a:pt x="150" y="40"/>
                  </a:lnTo>
                  <a:lnTo>
                    <a:pt x="160" y="60"/>
                  </a:lnTo>
                  <a:lnTo>
                    <a:pt x="176" y="80"/>
                  </a:lnTo>
                  <a:lnTo>
                    <a:pt x="248" y="94"/>
                  </a:lnTo>
                  <a:lnTo>
                    <a:pt x="264" y="106"/>
                  </a:lnTo>
                  <a:lnTo>
                    <a:pt x="272" y="126"/>
                  </a:lnTo>
                  <a:lnTo>
                    <a:pt x="280" y="150"/>
                  </a:lnTo>
                  <a:lnTo>
                    <a:pt x="286" y="162"/>
                  </a:lnTo>
                  <a:lnTo>
                    <a:pt x="294" y="174"/>
                  </a:lnTo>
                  <a:lnTo>
                    <a:pt x="302" y="184"/>
                  </a:lnTo>
                  <a:lnTo>
                    <a:pt x="314" y="194"/>
                  </a:lnTo>
                  <a:lnTo>
                    <a:pt x="318" y="202"/>
                  </a:lnTo>
                  <a:lnTo>
                    <a:pt x="336" y="200"/>
                  </a:lnTo>
                  <a:lnTo>
                    <a:pt x="348" y="198"/>
                  </a:lnTo>
                  <a:lnTo>
                    <a:pt x="358" y="194"/>
                  </a:lnTo>
                  <a:lnTo>
                    <a:pt x="360" y="182"/>
                  </a:lnTo>
                  <a:lnTo>
                    <a:pt x="360" y="180"/>
                  </a:lnTo>
                  <a:lnTo>
                    <a:pt x="362" y="180"/>
                  </a:lnTo>
                  <a:lnTo>
                    <a:pt x="366" y="180"/>
                  </a:lnTo>
                  <a:lnTo>
                    <a:pt x="380" y="180"/>
                  </a:lnTo>
                  <a:lnTo>
                    <a:pt x="388" y="194"/>
                  </a:lnTo>
                  <a:lnTo>
                    <a:pt x="392" y="206"/>
                  </a:lnTo>
                  <a:lnTo>
                    <a:pt x="394" y="220"/>
                  </a:lnTo>
                  <a:lnTo>
                    <a:pt x="382" y="224"/>
                  </a:lnTo>
                  <a:lnTo>
                    <a:pt x="370" y="226"/>
                  </a:lnTo>
                  <a:lnTo>
                    <a:pt x="348" y="226"/>
                  </a:lnTo>
                  <a:lnTo>
                    <a:pt x="338" y="250"/>
                  </a:lnTo>
                  <a:lnTo>
                    <a:pt x="334" y="274"/>
                  </a:lnTo>
                  <a:lnTo>
                    <a:pt x="330" y="280"/>
                  </a:lnTo>
                  <a:lnTo>
                    <a:pt x="326" y="284"/>
                  </a:lnTo>
                  <a:lnTo>
                    <a:pt x="326" y="292"/>
                  </a:lnTo>
                  <a:lnTo>
                    <a:pt x="326" y="302"/>
                  </a:lnTo>
                  <a:lnTo>
                    <a:pt x="368" y="342"/>
                  </a:lnTo>
                  <a:lnTo>
                    <a:pt x="372" y="344"/>
                  </a:lnTo>
                  <a:lnTo>
                    <a:pt x="380" y="346"/>
                  </a:lnTo>
                  <a:lnTo>
                    <a:pt x="388" y="350"/>
                  </a:lnTo>
                  <a:lnTo>
                    <a:pt x="390" y="354"/>
                  </a:lnTo>
                  <a:lnTo>
                    <a:pt x="392" y="360"/>
                  </a:lnTo>
                  <a:lnTo>
                    <a:pt x="408" y="374"/>
                  </a:lnTo>
                  <a:lnTo>
                    <a:pt x="456" y="378"/>
                  </a:lnTo>
                  <a:lnTo>
                    <a:pt x="466" y="386"/>
                  </a:lnTo>
                  <a:lnTo>
                    <a:pt x="466" y="402"/>
                  </a:lnTo>
                  <a:lnTo>
                    <a:pt x="458" y="408"/>
                  </a:lnTo>
                  <a:lnTo>
                    <a:pt x="450" y="412"/>
                  </a:lnTo>
                  <a:lnTo>
                    <a:pt x="434" y="416"/>
                  </a:lnTo>
                  <a:lnTo>
                    <a:pt x="426" y="420"/>
                  </a:lnTo>
                  <a:lnTo>
                    <a:pt x="422" y="424"/>
                  </a:lnTo>
                  <a:lnTo>
                    <a:pt x="418" y="430"/>
                  </a:lnTo>
                  <a:lnTo>
                    <a:pt x="416" y="440"/>
                  </a:lnTo>
                  <a:lnTo>
                    <a:pt x="420" y="450"/>
                  </a:lnTo>
                  <a:lnTo>
                    <a:pt x="420" y="456"/>
                  </a:lnTo>
                  <a:lnTo>
                    <a:pt x="420" y="460"/>
                  </a:lnTo>
                  <a:lnTo>
                    <a:pt x="408" y="466"/>
                  </a:lnTo>
                  <a:lnTo>
                    <a:pt x="400" y="472"/>
                  </a:lnTo>
                  <a:lnTo>
                    <a:pt x="400" y="522"/>
                  </a:lnTo>
                  <a:lnTo>
                    <a:pt x="392" y="532"/>
                  </a:lnTo>
                  <a:lnTo>
                    <a:pt x="384" y="540"/>
                  </a:lnTo>
                  <a:lnTo>
                    <a:pt x="378" y="546"/>
                  </a:lnTo>
                  <a:lnTo>
                    <a:pt x="368" y="550"/>
                  </a:lnTo>
                  <a:lnTo>
                    <a:pt x="352" y="556"/>
                  </a:lnTo>
                  <a:lnTo>
                    <a:pt x="330" y="560"/>
                  </a:lnTo>
                  <a:lnTo>
                    <a:pt x="316" y="566"/>
                  </a:lnTo>
                  <a:lnTo>
                    <a:pt x="302" y="570"/>
                  </a:lnTo>
                  <a:lnTo>
                    <a:pt x="290" y="570"/>
                  </a:lnTo>
                  <a:lnTo>
                    <a:pt x="278" y="566"/>
                  </a:lnTo>
                  <a:lnTo>
                    <a:pt x="268" y="556"/>
                  </a:lnTo>
                  <a:lnTo>
                    <a:pt x="260" y="546"/>
                  </a:lnTo>
                  <a:lnTo>
                    <a:pt x="256" y="536"/>
                  </a:lnTo>
                  <a:lnTo>
                    <a:pt x="250" y="530"/>
                  </a:lnTo>
                  <a:lnTo>
                    <a:pt x="242" y="530"/>
                  </a:lnTo>
                  <a:lnTo>
                    <a:pt x="238" y="532"/>
                  </a:lnTo>
                  <a:lnTo>
                    <a:pt x="234" y="542"/>
                  </a:lnTo>
                  <a:lnTo>
                    <a:pt x="226" y="574"/>
                  </a:lnTo>
                  <a:lnTo>
                    <a:pt x="216" y="574"/>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20" name="01 25"/>
            <p:cNvSpPr>
              <a:spLocks/>
            </p:cNvSpPr>
            <p:nvPr/>
          </p:nvSpPr>
          <p:spPr bwMode="auto">
            <a:xfrm>
              <a:off x="6619875" y="3635376"/>
              <a:ext cx="863600" cy="854075"/>
            </a:xfrm>
            <a:custGeom>
              <a:avLst/>
              <a:gdLst>
                <a:gd name="T0" fmla="*/ 322 w 544"/>
                <a:gd name="T1" fmla="*/ 532 h 538"/>
                <a:gd name="T2" fmla="*/ 308 w 544"/>
                <a:gd name="T3" fmla="*/ 518 h 538"/>
                <a:gd name="T4" fmla="*/ 308 w 544"/>
                <a:gd name="T5" fmla="*/ 508 h 538"/>
                <a:gd name="T6" fmla="*/ 354 w 544"/>
                <a:gd name="T7" fmla="*/ 484 h 538"/>
                <a:gd name="T8" fmla="*/ 342 w 544"/>
                <a:gd name="T9" fmla="*/ 450 h 538"/>
                <a:gd name="T10" fmla="*/ 298 w 544"/>
                <a:gd name="T11" fmla="*/ 444 h 538"/>
                <a:gd name="T12" fmla="*/ 272 w 544"/>
                <a:gd name="T13" fmla="*/ 420 h 538"/>
                <a:gd name="T14" fmla="*/ 240 w 544"/>
                <a:gd name="T15" fmla="*/ 400 h 538"/>
                <a:gd name="T16" fmla="*/ 216 w 544"/>
                <a:gd name="T17" fmla="*/ 380 h 538"/>
                <a:gd name="T18" fmla="*/ 216 w 544"/>
                <a:gd name="T19" fmla="*/ 364 h 538"/>
                <a:gd name="T20" fmla="*/ 224 w 544"/>
                <a:gd name="T21" fmla="*/ 334 h 538"/>
                <a:gd name="T22" fmla="*/ 254 w 544"/>
                <a:gd name="T23" fmla="*/ 314 h 538"/>
                <a:gd name="T24" fmla="*/ 280 w 544"/>
                <a:gd name="T25" fmla="*/ 304 h 538"/>
                <a:gd name="T26" fmla="*/ 264 w 544"/>
                <a:gd name="T27" fmla="*/ 250 h 538"/>
                <a:gd name="T28" fmla="*/ 228 w 544"/>
                <a:gd name="T29" fmla="*/ 252 h 538"/>
                <a:gd name="T30" fmla="*/ 202 w 544"/>
                <a:gd name="T31" fmla="*/ 272 h 538"/>
                <a:gd name="T32" fmla="*/ 186 w 544"/>
                <a:gd name="T33" fmla="*/ 256 h 538"/>
                <a:gd name="T34" fmla="*/ 152 w 544"/>
                <a:gd name="T35" fmla="*/ 186 h 538"/>
                <a:gd name="T36" fmla="*/ 116 w 544"/>
                <a:gd name="T37" fmla="*/ 158 h 538"/>
                <a:gd name="T38" fmla="*/ 58 w 544"/>
                <a:gd name="T39" fmla="*/ 146 h 538"/>
                <a:gd name="T40" fmla="*/ 26 w 544"/>
                <a:gd name="T41" fmla="*/ 98 h 538"/>
                <a:gd name="T42" fmla="*/ 0 w 544"/>
                <a:gd name="T43" fmla="*/ 56 h 538"/>
                <a:gd name="T44" fmla="*/ 10 w 544"/>
                <a:gd name="T45" fmla="*/ 36 h 538"/>
                <a:gd name="T46" fmla="*/ 30 w 544"/>
                <a:gd name="T47" fmla="*/ 52 h 538"/>
                <a:gd name="T48" fmla="*/ 36 w 544"/>
                <a:gd name="T49" fmla="*/ 60 h 538"/>
                <a:gd name="T50" fmla="*/ 60 w 544"/>
                <a:gd name="T51" fmla="*/ 90 h 538"/>
                <a:gd name="T52" fmla="*/ 112 w 544"/>
                <a:gd name="T53" fmla="*/ 98 h 538"/>
                <a:gd name="T54" fmla="*/ 140 w 544"/>
                <a:gd name="T55" fmla="*/ 68 h 538"/>
                <a:gd name="T56" fmla="*/ 160 w 544"/>
                <a:gd name="T57" fmla="*/ 76 h 538"/>
                <a:gd name="T58" fmla="*/ 200 w 544"/>
                <a:gd name="T59" fmla="*/ 50 h 538"/>
                <a:gd name="T60" fmla="*/ 212 w 544"/>
                <a:gd name="T61" fmla="*/ 10 h 538"/>
                <a:gd name="T62" fmla="*/ 236 w 544"/>
                <a:gd name="T63" fmla="*/ 0 h 538"/>
                <a:gd name="T64" fmla="*/ 268 w 544"/>
                <a:gd name="T65" fmla="*/ 52 h 538"/>
                <a:gd name="T66" fmla="*/ 338 w 544"/>
                <a:gd name="T67" fmla="*/ 88 h 538"/>
                <a:gd name="T68" fmla="*/ 412 w 544"/>
                <a:gd name="T69" fmla="*/ 218 h 538"/>
                <a:gd name="T70" fmla="*/ 424 w 544"/>
                <a:gd name="T71" fmla="*/ 258 h 538"/>
                <a:gd name="T72" fmla="*/ 500 w 544"/>
                <a:gd name="T73" fmla="*/ 312 h 538"/>
                <a:gd name="T74" fmla="*/ 526 w 544"/>
                <a:gd name="T75" fmla="*/ 336 h 538"/>
                <a:gd name="T76" fmla="*/ 470 w 544"/>
                <a:gd name="T77" fmla="*/ 340 h 538"/>
                <a:gd name="T78" fmla="*/ 504 w 544"/>
                <a:gd name="T79" fmla="*/ 374 h 538"/>
                <a:gd name="T80" fmla="*/ 498 w 544"/>
                <a:gd name="T81" fmla="*/ 392 h 538"/>
                <a:gd name="T82" fmla="*/ 540 w 544"/>
                <a:gd name="T83" fmla="*/ 420 h 538"/>
                <a:gd name="T84" fmla="*/ 540 w 544"/>
                <a:gd name="T85" fmla="*/ 440 h 538"/>
                <a:gd name="T86" fmla="*/ 502 w 544"/>
                <a:gd name="T87" fmla="*/ 468 h 538"/>
                <a:gd name="T88" fmla="*/ 498 w 544"/>
                <a:gd name="T89" fmla="*/ 474 h 538"/>
                <a:gd name="T90" fmla="*/ 452 w 544"/>
                <a:gd name="T91" fmla="*/ 514 h 538"/>
                <a:gd name="T92" fmla="*/ 416 w 544"/>
                <a:gd name="T93" fmla="*/ 530 h 538"/>
                <a:gd name="T94" fmla="*/ 342 w 544"/>
                <a:gd name="T95" fmla="*/ 538 h 53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544" h="538">
                  <a:moveTo>
                    <a:pt x="342" y="538"/>
                  </a:moveTo>
                  <a:lnTo>
                    <a:pt x="342" y="538"/>
                  </a:lnTo>
                  <a:lnTo>
                    <a:pt x="330" y="534"/>
                  </a:lnTo>
                  <a:lnTo>
                    <a:pt x="322" y="532"/>
                  </a:lnTo>
                  <a:lnTo>
                    <a:pt x="308" y="532"/>
                  </a:lnTo>
                  <a:lnTo>
                    <a:pt x="308" y="518"/>
                  </a:lnTo>
                  <a:lnTo>
                    <a:pt x="304" y="516"/>
                  </a:lnTo>
                  <a:lnTo>
                    <a:pt x="304" y="514"/>
                  </a:lnTo>
                  <a:lnTo>
                    <a:pt x="304" y="512"/>
                  </a:lnTo>
                  <a:lnTo>
                    <a:pt x="308" y="508"/>
                  </a:lnTo>
                  <a:lnTo>
                    <a:pt x="316" y="506"/>
                  </a:lnTo>
                  <a:lnTo>
                    <a:pt x="344" y="496"/>
                  </a:lnTo>
                  <a:lnTo>
                    <a:pt x="354" y="484"/>
                  </a:lnTo>
                  <a:lnTo>
                    <a:pt x="352" y="468"/>
                  </a:lnTo>
                  <a:lnTo>
                    <a:pt x="348" y="458"/>
                  </a:lnTo>
                  <a:lnTo>
                    <a:pt x="342" y="450"/>
                  </a:lnTo>
                  <a:lnTo>
                    <a:pt x="336" y="446"/>
                  </a:lnTo>
                  <a:lnTo>
                    <a:pt x="326" y="444"/>
                  </a:lnTo>
                  <a:lnTo>
                    <a:pt x="318" y="444"/>
                  </a:lnTo>
                  <a:lnTo>
                    <a:pt x="298" y="444"/>
                  </a:lnTo>
                  <a:lnTo>
                    <a:pt x="286" y="438"/>
                  </a:lnTo>
                  <a:lnTo>
                    <a:pt x="280" y="432"/>
                  </a:lnTo>
                  <a:lnTo>
                    <a:pt x="272" y="420"/>
                  </a:lnTo>
                  <a:lnTo>
                    <a:pt x="258" y="414"/>
                  </a:lnTo>
                  <a:lnTo>
                    <a:pt x="248" y="408"/>
                  </a:lnTo>
                  <a:lnTo>
                    <a:pt x="240" y="400"/>
                  </a:lnTo>
                  <a:lnTo>
                    <a:pt x="234" y="394"/>
                  </a:lnTo>
                  <a:lnTo>
                    <a:pt x="222" y="386"/>
                  </a:lnTo>
                  <a:lnTo>
                    <a:pt x="216" y="380"/>
                  </a:lnTo>
                  <a:lnTo>
                    <a:pt x="214" y="374"/>
                  </a:lnTo>
                  <a:lnTo>
                    <a:pt x="210" y="368"/>
                  </a:lnTo>
                  <a:lnTo>
                    <a:pt x="216" y="364"/>
                  </a:lnTo>
                  <a:lnTo>
                    <a:pt x="220" y="360"/>
                  </a:lnTo>
                  <a:lnTo>
                    <a:pt x="222" y="350"/>
                  </a:lnTo>
                  <a:lnTo>
                    <a:pt x="224" y="334"/>
                  </a:lnTo>
                  <a:lnTo>
                    <a:pt x="230" y="314"/>
                  </a:lnTo>
                  <a:lnTo>
                    <a:pt x="242" y="314"/>
                  </a:lnTo>
                  <a:lnTo>
                    <a:pt x="254" y="314"/>
                  </a:lnTo>
                  <a:lnTo>
                    <a:pt x="266" y="312"/>
                  </a:lnTo>
                  <a:lnTo>
                    <a:pt x="274" y="308"/>
                  </a:lnTo>
                  <a:lnTo>
                    <a:pt x="280" y="304"/>
                  </a:lnTo>
                  <a:lnTo>
                    <a:pt x="278" y="286"/>
                  </a:lnTo>
                  <a:lnTo>
                    <a:pt x="276" y="268"/>
                  </a:lnTo>
                  <a:lnTo>
                    <a:pt x="268" y="256"/>
                  </a:lnTo>
                  <a:lnTo>
                    <a:pt x="264" y="250"/>
                  </a:lnTo>
                  <a:lnTo>
                    <a:pt x="260" y="246"/>
                  </a:lnTo>
                  <a:lnTo>
                    <a:pt x="240" y="248"/>
                  </a:lnTo>
                  <a:lnTo>
                    <a:pt x="228" y="252"/>
                  </a:lnTo>
                  <a:lnTo>
                    <a:pt x="224" y="268"/>
                  </a:lnTo>
                  <a:lnTo>
                    <a:pt x="202" y="272"/>
                  </a:lnTo>
                  <a:lnTo>
                    <a:pt x="198" y="264"/>
                  </a:lnTo>
                  <a:lnTo>
                    <a:pt x="194" y="260"/>
                  </a:lnTo>
                  <a:lnTo>
                    <a:pt x="186" y="256"/>
                  </a:lnTo>
                  <a:lnTo>
                    <a:pt x="172" y="230"/>
                  </a:lnTo>
                  <a:lnTo>
                    <a:pt x="162" y="206"/>
                  </a:lnTo>
                  <a:lnTo>
                    <a:pt x="152" y="186"/>
                  </a:lnTo>
                  <a:lnTo>
                    <a:pt x="140" y="168"/>
                  </a:lnTo>
                  <a:lnTo>
                    <a:pt x="128" y="162"/>
                  </a:lnTo>
                  <a:lnTo>
                    <a:pt x="116" y="158"/>
                  </a:lnTo>
                  <a:lnTo>
                    <a:pt x="96" y="158"/>
                  </a:lnTo>
                  <a:lnTo>
                    <a:pt x="58" y="146"/>
                  </a:lnTo>
                  <a:lnTo>
                    <a:pt x="50" y="136"/>
                  </a:lnTo>
                  <a:lnTo>
                    <a:pt x="40" y="116"/>
                  </a:lnTo>
                  <a:lnTo>
                    <a:pt x="26" y="98"/>
                  </a:lnTo>
                  <a:lnTo>
                    <a:pt x="12" y="80"/>
                  </a:lnTo>
                  <a:lnTo>
                    <a:pt x="0" y="70"/>
                  </a:lnTo>
                  <a:lnTo>
                    <a:pt x="0" y="56"/>
                  </a:lnTo>
                  <a:lnTo>
                    <a:pt x="0" y="42"/>
                  </a:lnTo>
                  <a:lnTo>
                    <a:pt x="0" y="38"/>
                  </a:lnTo>
                  <a:lnTo>
                    <a:pt x="4" y="36"/>
                  </a:lnTo>
                  <a:lnTo>
                    <a:pt x="10" y="36"/>
                  </a:lnTo>
                  <a:lnTo>
                    <a:pt x="18" y="40"/>
                  </a:lnTo>
                  <a:lnTo>
                    <a:pt x="22" y="48"/>
                  </a:lnTo>
                  <a:lnTo>
                    <a:pt x="30" y="52"/>
                  </a:lnTo>
                  <a:lnTo>
                    <a:pt x="30" y="56"/>
                  </a:lnTo>
                  <a:lnTo>
                    <a:pt x="36" y="60"/>
                  </a:lnTo>
                  <a:lnTo>
                    <a:pt x="44" y="68"/>
                  </a:lnTo>
                  <a:lnTo>
                    <a:pt x="50" y="76"/>
                  </a:lnTo>
                  <a:lnTo>
                    <a:pt x="60" y="90"/>
                  </a:lnTo>
                  <a:lnTo>
                    <a:pt x="68" y="92"/>
                  </a:lnTo>
                  <a:lnTo>
                    <a:pt x="80" y="96"/>
                  </a:lnTo>
                  <a:lnTo>
                    <a:pt x="112" y="98"/>
                  </a:lnTo>
                  <a:lnTo>
                    <a:pt x="118" y="94"/>
                  </a:lnTo>
                  <a:lnTo>
                    <a:pt x="124" y="88"/>
                  </a:lnTo>
                  <a:lnTo>
                    <a:pt x="134" y="74"/>
                  </a:lnTo>
                  <a:lnTo>
                    <a:pt x="140" y="68"/>
                  </a:lnTo>
                  <a:lnTo>
                    <a:pt x="146" y="66"/>
                  </a:lnTo>
                  <a:lnTo>
                    <a:pt x="150" y="66"/>
                  </a:lnTo>
                  <a:lnTo>
                    <a:pt x="154" y="68"/>
                  </a:lnTo>
                  <a:lnTo>
                    <a:pt x="160" y="76"/>
                  </a:lnTo>
                  <a:lnTo>
                    <a:pt x="178" y="78"/>
                  </a:lnTo>
                  <a:lnTo>
                    <a:pt x="200" y="50"/>
                  </a:lnTo>
                  <a:lnTo>
                    <a:pt x="202" y="32"/>
                  </a:lnTo>
                  <a:lnTo>
                    <a:pt x="208" y="16"/>
                  </a:lnTo>
                  <a:lnTo>
                    <a:pt x="212" y="10"/>
                  </a:lnTo>
                  <a:lnTo>
                    <a:pt x="218" y="4"/>
                  </a:lnTo>
                  <a:lnTo>
                    <a:pt x="226" y="2"/>
                  </a:lnTo>
                  <a:lnTo>
                    <a:pt x="236" y="0"/>
                  </a:lnTo>
                  <a:lnTo>
                    <a:pt x="236" y="26"/>
                  </a:lnTo>
                  <a:lnTo>
                    <a:pt x="268" y="52"/>
                  </a:lnTo>
                  <a:lnTo>
                    <a:pt x="284" y="58"/>
                  </a:lnTo>
                  <a:lnTo>
                    <a:pt x="300" y="68"/>
                  </a:lnTo>
                  <a:lnTo>
                    <a:pt x="318" y="78"/>
                  </a:lnTo>
                  <a:lnTo>
                    <a:pt x="338" y="88"/>
                  </a:lnTo>
                  <a:lnTo>
                    <a:pt x="372" y="150"/>
                  </a:lnTo>
                  <a:lnTo>
                    <a:pt x="390" y="184"/>
                  </a:lnTo>
                  <a:lnTo>
                    <a:pt x="412" y="218"/>
                  </a:lnTo>
                  <a:lnTo>
                    <a:pt x="414" y="230"/>
                  </a:lnTo>
                  <a:lnTo>
                    <a:pt x="418" y="244"/>
                  </a:lnTo>
                  <a:lnTo>
                    <a:pt x="424" y="258"/>
                  </a:lnTo>
                  <a:lnTo>
                    <a:pt x="432" y="274"/>
                  </a:lnTo>
                  <a:lnTo>
                    <a:pt x="478" y="298"/>
                  </a:lnTo>
                  <a:lnTo>
                    <a:pt x="500" y="312"/>
                  </a:lnTo>
                  <a:lnTo>
                    <a:pt x="526" y="330"/>
                  </a:lnTo>
                  <a:lnTo>
                    <a:pt x="526" y="336"/>
                  </a:lnTo>
                  <a:lnTo>
                    <a:pt x="522" y="340"/>
                  </a:lnTo>
                  <a:lnTo>
                    <a:pt x="514" y="340"/>
                  </a:lnTo>
                  <a:lnTo>
                    <a:pt x="496" y="342"/>
                  </a:lnTo>
                  <a:lnTo>
                    <a:pt x="470" y="340"/>
                  </a:lnTo>
                  <a:lnTo>
                    <a:pt x="470" y="362"/>
                  </a:lnTo>
                  <a:lnTo>
                    <a:pt x="504" y="374"/>
                  </a:lnTo>
                  <a:lnTo>
                    <a:pt x="500" y="380"/>
                  </a:lnTo>
                  <a:lnTo>
                    <a:pt x="498" y="386"/>
                  </a:lnTo>
                  <a:lnTo>
                    <a:pt x="498" y="392"/>
                  </a:lnTo>
                  <a:lnTo>
                    <a:pt x="500" y="400"/>
                  </a:lnTo>
                  <a:lnTo>
                    <a:pt x="540" y="420"/>
                  </a:lnTo>
                  <a:lnTo>
                    <a:pt x="544" y="426"/>
                  </a:lnTo>
                  <a:lnTo>
                    <a:pt x="542" y="434"/>
                  </a:lnTo>
                  <a:lnTo>
                    <a:pt x="540" y="440"/>
                  </a:lnTo>
                  <a:lnTo>
                    <a:pt x="536" y="446"/>
                  </a:lnTo>
                  <a:lnTo>
                    <a:pt x="530" y="450"/>
                  </a:lnTo>
                  <a:lnTo>
                    <a:pt x="516" y="460"/>
                  </a:lnTo>
                  <a:lnTo>
                    <a:pt x="502" y="468"/>
                  </a:lnTo>
                  <a:lnTo>
                    <a:pt x="502" y="472"/>
                  </a:lnTo>
                  <a:lnTo>
                    <a:pt x="498" y="474"/>
                  </a:lnTo>
                  <a:lnTo>
                    <a:pt x="492" y="478"/>
                  </a:lnTo>
                  <a:lnTo>
                    <a:pt x="478" y="490"/>
                  </a:lnTo>
                  <a:lnTo>
                    <a:pt x="452" y="514"/>
                  </a:lnTo>
                  <a:lnTo>
                    <a:pt x="418" y="526"/>
                  </a:lnTo>
                  <a:lnTo>
                    <a:pt x="416" y="530"/>
                  </a:lnTo>
                  <a:lnTo>
                    <a:pt x="366" y="528"/>
                  </a:lnTo>
                  <a:lnTo>
                    <a:pt x="354" y="532"/>
                  </a:lnTo>
                  <a:lnTo>
                    <a:pt x="342" y="538"/>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21" name="01 26"/>
            <p:cNvSpPr>
              <a:spLocks/>
            </p:cNvSpPr>
            <p:nvPr/>
          </p:nvSpPr>
          <p:spPr bwMode="auto">
            <a:xfrm>
              <a:off x="5727700" y="3489326"/>
              <a:ext cx="889000" cy="860425"/>
            </a:xfrm>
            <a:custGeom>
              <a:avLst/>
              <a:gdLst>
                <a:gd name="T0" fmla="*/ 434 w 560"/>
                <a:gd name="T1" fmla="*/ 536 h 542"/>
                <a:gd name="T2" fmla="*/ 400 w 560"/>
                <a:gd name="T3" fmla="*/ 518 h 542"/>
                <a:gd name="T4" fmla="*/ 346 w 560"/>
                <a:gd name="T5" fmla="*/ 512 h 542"/>
                <a:gd name="T6" fmla="*/ 316 w 560"/>
                <a:gd name="T7" fmla="*/ 476 h 542"/>
                <a:gd name="T8" fmla="*/ 282 w 560"/>
                <a:gd name="T9" fmla="*/ 454 h 542"/>
                <a:gd name="T10" fmla="*/ 116 w 560"/>
                <a:gd name="T11" fmla="*/ 434 h 542"/>
                <a:gd name="T12" fmla="*/ 84 w 560"/>
                <a:gd name="T13" fmla="*/ 412 h 542"/>
                <a:gd name="T14" fmla="*/ 68 w 560"/>
                <a:gd name="T15" fmla="*/ 398 h 542"/>
                <a:gd name="T16" fmla="*/ 58 w 560"/>
                <a:gd name="T17" fmla="*/ 370 h 542"/>
                <a:gd name="T18" fmla="*/ 18 w 560"/>
                <a:gd name="T19" fmla="*/ 292 h 542"/>
                <a:gd name="T20" fmla="*/ 2 w 560"/>
                <a:gd name="T21" fmla="*/ 246 h 542"/>
                <a:gd name="T22" fmla="*/ 14 w 560"/>
                <a:gd name="T23" fmla="*/ 206 h 542"/>
                <a:gd name="T24" fmla="*/ 50 w 560"/>
                <a:gd name="T25" fmla="*/ 182 h 542"/>
                <a:gd name="T26" fmla="*/ 68 w 560"/>
                <a:gd name="T27" fmla="*/ 172 h 542"/>
                <a:gd name="T28" fmla="*/ 104 w 560"/>
                <a:gd name="T29" fmla="*/ 164 h 542"/>
                <a:gd name="T30" fmla="*/ 138 w 560"/>
                <a:gd name="T31" fmla="*/ 144 h 542"/>
                <a:gd name="T32" fmla="*/ 208 w 560"/>
                <a:gd name="T33" fmla="*/ 128 h 542"/>
                <a:gd name="T34" fmla="*/ 234 w 560"/>
                <a:gd name="T35" fmla="*/ 106 h 542"/>
                <a:gd name="T36" fmla="*/ 266 w 560"/>
                <a:gd name="T37" fmla="*/ 74 h 542"/>
                <a:gd name="T38" fmla="*/ 280 w 560"/>
                <a:gd name="T39" fmla="*/ 44 h 542"/>
                <a:gd name="T40" fmla="*/ 284 w 560"/>
                <a:gd name="T41" fmla="*/ 0 h 542"/>
                <a:gd name="T42" fmla="*/ 414 w 560"/>
                <a:gd name="T43" fmla="*/ 12 h 542"/>
                <a:gd name="T44" fmla="*/ 428 w 560"/>
                <a:gd name="T45" fmla="*/ 32 h 542"/>
                <a:gd name="T46" fmla="*/ 444 w 560"/>
                <a:gd name="T47" fmla="*/ 58 h 542"/>
                <a:gd name="T48" fmla="*/ 438 w 560"/>
                <a:gd name="T49" fmla="*/ 82 h 542"/>
                <a:gd name="T50" fmla="*/ 418 w 560"/>
                <a:gd name="T51" fmla="*/ 96 h 542"/>
                <a:gd name="T52" fmla="*/ 408 w 560"/>
                <a:gd name="T53" fmla="*/ 118 h 542"/>
                <a:gd name="T54" fmla="*/ 396 w 560"/>
                <a:gd name="T55" fmla="*/ 122 h 542"/>
                <a:gd name="T56" fmla="*/ 432 w 560"/>
                <a:gd name="T57" fmla="*/ 156 h 542"/>
                <a:gd name="T58" fmla="*/ 434 w 560"/>
                <a:gd name="T59" fmla="*/ 162 h 542"/>
                <a:gd name="T60" fmla="*/ 466 w 560"/>
                <a:gd name="T61" fmla="*/ 186 h 542"/>
                <a:gd name="T62" fmla="*/ 498 w 560"/>
                <a:gd name="T63" fmla="*/ 192 h 542"/>
                <a:gd name="T64" fmla="*/ 516 w 560"/>
                <a:gd name="T65" fmla="*/ 188 h 542"/>
                <a:gd name="T66" fmla="*/ 532 w 560"/>
                <a:gd name="T67" fmla="*/ 204 h 542"/>
                <a:gd name="T68" fmla="*/ 558 w 560"/>
                <a:gd name="T69" fmla="*/ 234 h 542"/>
                <a:gd name="T70" fmla="*/ 554 w 560"/>
                <a:gd name="T71" fmla="*/ 244 h 542"/>
                <a:gd name="T72" fmla="*/ 544 w 560"/>
                <a:gd name="T73" fmla="*/ 282 h 542"/>
                <a:gd name="T74" fmla="*/ 528 w 560"/>
                <a:gd name="T75" fmla="*/ 276 h 542"/>
                <a:gd name="T76" fmla="*/ 500 w 560"/>
                <a:gd name="T77" fmla="*/ 234 h 542"/>
                <a:gd name="T78" fmla="*/ 472 w 560"/>
                <a:gd name="T79" fmla="*/ 232 h 542"/>
                <a:gd name="T80" fmla="*/ 474 w 560"/>
                <a:gd name="T81" fmla="*/ 302 h 542"/>
                <a:gd name="T82" fmla="*/ 442 w 560"/>
                <a:gd name="T83" fmla="*/ 344 h 542"/>
                <a:gd name="T84" fmla="*/ 428 w 560"/>
                <a:gd name="T85" fmla="*/ 376 h 542"/>
                <a:gd name="T86" fmla="*/ 450 w 560"/>
                <a:gd name="T87" fmla="*/ 392 h 542"/>
                <a:gd name="T88" fmla="*/ 460 w 560"/>
                <a:gd name="T89" fmla="*/ 430 h 542"/>
                <a:gd name="T90" fmla="*/ 474 w 560"/>
                <a:gd name="T91" fmla="*/ 444 h 542"/>
                <a:gd name="T92" fmla="*/ 486 w 560"/>
                <a:gd name="T93" fmla="*/ 446 h 542"/>
                <a:gd name="T94" fmla="*/ 504 w 560"/>
                <a:gd name="T95" fmla="*/ 434 h 542"/>
                <a:gd name="T96" fmla="*/ 520 w 560"/>
                <a:gd name="T97" fmla="*/ 448 h 542"/>
                <a:gd name="T98" fmla="*/ 530 w 560"/>
                <a:gd name="T99" fmla="*/ 484 h 542"/>
                <a:gd name="T100" fmla="*/ 526 w 560"/>
                <a:gd name="T101" fmla="*/ 502 h 542"/>
                <a:gd name="T102" fmla="*/ 492 w 560"/>
                <a:gd name="T103" fmla="*/ 522 h 542"/>
                <a:gd name="T104" fmla="*/ 478 w 560"/>
                <a:gd name="T105" fmla="*/ 542 h 54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60" h="542">
                  <a:moveTo>
                    <a:pt x="478" y="542"/>
                  </a:moveTo>
                  <a:lnTo>
                    <a:pt x="478" y="542"/>
                  </a:lnTo>
                  <a:lnTo>
                    <a:pt x="434" y="536"/>
                  </a:lnTo>
                  <a:lnTo>
                    <a:pt x="400" y="518"/>
                  </a:lnTo>
                  <a:lnTo>
                    <a:pt x="376" y="518"/>
                  </a:lnTo>
                  <a:lnTo>
                    <a:pt x="360" y="516"/>
                  </a:lnTo>
                  <a:lnTo>
                    <a:pt x="346" y="512"/>
                  </a:lnTo>
                  <a:lnTo>
                    <a:pt x="334" y="502"/>
                  </a:lnTo>
                  <a:lnTo>
                    <a:pt x="316" y="476"/>
                  </a:lnTo>
                  <a:lnTo>
                    <a:pt x="282" y="454"/>
                  </a:lnTo>
                  <a:lnTo>
                    <a:pt x="162" y="452"/>
                  </a:lnTo>
                  <a:lnTo>
                    <a:pt x="116" y="434"/>
                  </a:lnTo>
                  <a:lnTo>
                    <a:pt x="96" y="424"/>
                  </a:lnTo>
                  <a:lnTo>
                    <a:pt x="90" y="418"/>
                  </a:lnTo>
                  <a:lnTo>
                    <a:pt x="84" y="412"/>
                  </a:lnTo>
                  <a:lnTo>
                    <a:pt x="74" y="406"/>
                  </a:lnTo>
                  <a:lnTo>
                    <a:pt x="68" y="398"/>
                  </a:lnTo>
                  <a:lnTo>
                    <a:pt x="60" y="386"/>
                  </a:lnTo>
                  <a:lnTo>
                    <a:pt x="58" y="370"/>
                  </a:lnTo>
                  <a:lnTo>
                    <a:pt x="54" y="356"/>
                  </a:lnTo>
                  <a:lnTo>
                    <a:pt x="42" y="332"/>
                  </a:lnTo>
                  <a:lnTo>
                    <a:pt x="18" y="292"/>
                  </a:lnTo>
                  <a:lnTo>
                    <a:pt x="2" y="246"/>
                  </a:lnTo>
                  <a:lnTo>
                    <a:pt x="0" y="208"/>
                  </a:lnTo>
                  <a:lnTo>
                    <a:pt x="14" y="206"/>
                  </a:lnTo>
                  <a:lnTo>
                    <a:pt x="26" y="198"/>
                  </a:lnTo>
                  <a:lnTo>
                    <a:pt x="40" y="190"/>
                  </a:lnTo>
                  <a:lnTo>
                    <a:pt x="50" y="182"/>
                  </a:lnTo>
                  <a:lnTo>
                    <a:pt x="58" y="176"/>
                  </a:lnTo>
                  <a:lnTo>
                    <a:pt x="68" y="172"/>
                  </a:lnTo>
                  <a:lnTo>
                    <a:pt x="86" y="170"/>
                  </a:lnTo>
                  <a:lnTo>
                    <a:pt x="104" y="164"/>
                  </a:lnTo>
                  <a:lnTo>
                    <a:pt x="120" y="156"/>
                  </a:lnTo>
                  <a:lnTo>
                    <a:pt x="138" y="144"/>
                  </a:lnTo>
                  <a:lnTo>
                    <a:pt x="154" y="142"/>
                  </a:lnTo>
                  <a:lnTo>
                    <a:pt x="172" y="138"/>
                  </a:lnTo>
                  <a:lnTo>
                    <a:pt x="208" y="128"/>
                  </a:lnTo>
                  <a:lnTo>
                    <a:pt x="222" y="118"/>
                  </a:lnTo>
                  <a:lnTo>
                    <a:pt x="234" y="106"/>
                  </a:lnTo>
                  <a:lnTo>
                    <a:pt x="258" y="82"/>
                  </a:lnTo>
                  <a:lnTo>
                    <a:pt x="266" y="74"/>
                  </a:lnTo>
                  <a:lnTo>
                    <a:pt x="274" y="64"/>
                  </a:lnTo>
                  <a:lnTo>
                    <a:pt x="278" y="54"/>
                  </a:lnTo>
                  <a:lnTo>
                    <a:pt x="280" y="44"/>
                  </a:lnTo>
                  <a:lnTo>
                    <a:pt x="284" y="20"/>
                  </a:lnTo>
                  <a:lnTo>
                    <a:pt x="284" y="0"/>
                  </a:lnTo>
                  <a:lnTo>
                    <a:pt x="338" y="12"/>
                  </a:lnTo>
                  <a:lnTo>
                    <a:pt x="414" y="12"/>
                  </a:lnTo>
                  <a:lnTo>
                    <a:pt x="428" y="32"/>
                  </a:lnTo>
                  <a:lnTo>
                    <a:pt x="436" y="38"/>
                  </a:lnTo>
                  <a:lnTo>
                    <a:pt x="442" y="50"/>
                  </a:lnTo>
                  <a:lnTo>
                    <a:pt x="444" y="58"/>
                  </a:lnTo>
                  <a:lnTo>
                    <a:pt x="444" y="66"/>
                  </a:lnTo>
                  <a:lnTo>
                    <a:pt x="442" y="74"/>
                  </a:lnTo>
                  <a:lnTo>
                    <a:pt x="438" y="82"/>
                  </a:lnTo>
                  <a:lnTo>
                    <a:pt x="426" y="88"/>
                  </a:lnTo>
                  <a:lnTo>
                    <a:pt x="418" y="96"/>
                  </a:lnTo>
                  <a:lnTo>
                    <a:pt x="412" y="104"/>
                  </a:lnTo>
                  <a:lnTo>
                    <a:pt x="408" y="118"/>
                  </a:lnTo>
                  <a:lnTo>
                    <a:pt x="402" y="120"/>
                  </a:lnTo>
                  <a:lnTo>
                    <a:pt x="396" y="122"/>
                  </a:lnTo>
                  <a:lnTo>
                    <a:pt x="396" y="130"/>
                  </a:lnTo>
                  <a:lnTo>
                    <a:pt x="432" y="156"/>
                  </a:lnTo>
                  <a:lnTo>
                    <a:pt x="434" y="162"/>
                  </a:lnTo>
                  <a:lnTo>
                    <a:pt x="448" y="174"/>
                  </a:lnTo>
                  <a:lnTo>
                    <a:pt x="456" y="180"/>
                  </a:lnTo>
                  <a:lnTo>
                    <a:pt x="466" y="186"/>
                  </a:lnTo>
                  <a:lnTo>
                    <a:pt x="476" y="192"/>
                  </a:lnTo>
                  <a:lnTo>
                    <a:pt x="488" y="194"/>
                  </a:lnTo>
                  <a:lnTo>
                    <a:pt x="498" y="192"/>
                  </a:lnTo>
                  <a:lnTo>
                    <a:pt x="510" y="186"/>
                  </a:lnTo>
                  <a:lnTo>
                    <a:pt x="516" y="188"/>
                  </a:lnTo>
                  <a:lnTo>
                    <a:pt x="520" y="192"/>
                  </a:lnTo>
                  <a:lnTo>
                    <a:pt x="532" y="204"/>
                  </a:lnTo>
                  <a:lnTo>
                    <a:pt x="560" y="226"/>
                  </a:lnTo>
                  <a:lnTo>
                    <a:pt x="558" y="234"/>
                  </a:lnTo>
                  <a:lnTo>
                    <a:pt x="556" y="240"/>
                  </a:lnTo>
                  <a:lnTo>
                    <a:pt x="554" y="244"/>
                  </a:lnTo>
                  <a:lnTo>
                    <a:pt x="550" y="256"/>
                  </a:lnTo>
                  <a:lnTo>
                    <a:pt x="548" y="270"/>
                  </a:lnTo>
                  <a:lnTo>
                    <a:pt x="544" y="282"/>
                  </a:lnTo>
                  <a:lnTo>
                    <a:pt x="528" y="276"/>
                  </a:lnTo>
                  <a:lnTo>
                    <a:pt x="514" y="256"/>
                  </a:lnTo>
                  <a:lnTo>
                    <a:pt x="504" y="240"/>
                  </a:lnTo>
                  <a:lnTo>
                    <a:pt x="500" y="234"/>
                  </a:lnTo>
                  <a:lnTo>
                    <a:pt x="492" y="232"/>
                  </a:lnTo>
                  <a:lnTo>
                    <a:pt x="484" y="230"/>
                  </a:lnTo>
                  <a:lnTo>
                    <a:pt x="472" y="232"/>
                  </a:lnTo>
                  <a:lnTo>
                    <a:pt x="474" y="302"/>
                  </a:lnTo>
                  <a:lnTo>
                    <a:pt x="466" y="316"/>
                  </a:lnTo>
                  <a:lnTo>
                    <a:pt x="454" y="330"/>
                  </a:lnTo>
                  <a:lnTo>
                    <a:pt x="442" y="344"/>
                  </a:lnTo>
                  <a:lnTo>
                    <a:pt x="428" y="354"/>
                  </a:lnTo>
                  <a:lnTo>
                    <a:pt x="428" y="376"/>
                  </a:lnTo>
                  <a:lnTo>
                    <a:pt x="436" y="384"/>
                  </a:lnTo>
                  <a:lnTo>
                    <a:pt x="450" y="392"/>
                  </a:lnTo>
                  <a:lnTo>
                    <a:pt x="460" y="430"/>
                  </a:lnTo>
                  <a:lnTo>
                    <a:pt x="462" y="434"/>
                  </a:lnTo>
                  <a:lnTo>
                    <a:pt x="466" y="438"/>
                  </a:lnTo>
                  <a:lnTo>
                    <a:pt x="474" y="444"/>
                  </a:lnTo>
                  <a:lnTo>
                    <a:pt x="480" y="446"/>
                  </a:lnTo>
                  <a:lnTo>
                    <a:pt x="486" y="446"/>
                  </a:lnTo>
                  <a:lnTo>
                    <a:pt x="492" y="440"/>
                  </a:lnTo>
                  <a:lnTo>
                    <a:pt x="498" y="436"/>
                  </a:lnTo>
                  <a:lnTo>
                    <a:pt x="504" y="434"/>
                  </a:lnTo>
                  <a:lnTo>
                    <a:pt x="514" y="436"/>
                  </a:lnTo>
                  <a:lnTo>
                    <a:pt x="520" y="448"/>
                  </a:lnTo>
                  <a:lnTo>
                    <a:pt x="526" y="464"/>
                  </a:lnTo>
                  <a:lnTo>
                    <a:pt x="528" y="474"/>
                  </a:lnTo>
                  <a:lnTo>
                    <a:pt x="530" y="484"/>
                  </a:lnTo>
                  <a:lnTo>
                    <a:pt x="530" y="492"/>
                  </a:lnTo>
                  <a:lnTo>
                    <a:pt x="526" y="502"/>
                  </a:lnTo>
                  <a:lnTo>
                    <a:pt x="516" y="504"/>
                  </a:lnTo>
                  <a:lnTo>
                    <a:pt x="506" y="510"/>
                  </a:lnTo>
                  <a:lnTo>
                    <a:pt x="492" y="522"/>
                  </a:lnTo>
                  <a:lnTo>
                    <a:pt x="478" y="542"/>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22" name="01 27"/>
            <p:cNvSpPr>
              <a:spLocks/>
            </p:cNvSpPr>
            <p:nvPr/>
          </p:nvSpPr>
          <p:spPr bwMode="auto">
            <a:xfrm>
              <a:off x="5026025" y="2933701"/>
              <a:ext cx="777875" cy="1409700"/>
            </a:xfrm>
            <a:custGeom>
              <a:avLst/>
              <a:gdLst>
                <a:gd name="T0" fmla="*/ 320 w 490"/>
                <a:gd name="T1" fmla="*/ 878 h 888"/>
                <a:gd name="T2" fmla="*/ 252 w 490"/>
                <a:gd name="T3" fmla="*/ 834 h 888"/>
                <a:gd name="T4" fmla="*/ 196 w 490"/>
                <a:gd name="T5" fmla="*/ 838 h 888"/>
                <a:gd name="T6" fmla="*/ 170 w 490"/>
                <a:gd name="T7" fmla="*/ 842 h 888"/>
                <a:gd name="T8" fmla="*/ 136 w 490"/>
                <a:gd name="T9" fmla="*/ 824 h 888"/>
                <a:gd name="T10" fmla="*/ 106 w 490"/>
                <a:gd name="T11" fmla="*/ 804 h 888"/>
                <a:gd name="T12" fmla="*/ 56 w 490"/>
                <a:gd name="T13" fmla="*/ 800 h 888"/>
                <a:gd name="T14" fmla="*/ 12 w 490"/>
                <a:gd name="T15" fmla="*/ 776 h 888"/>
                <a:gd name="T16" fmla="*/ 20 w 490"/>
                <a:gd name="T17" fmla="*/ 744 h 888"/>
                <a:gd name="T18" fmla="*/ 8 w 490"/>
                <a:gd name="T19" fmla="*/ 726 h 888"/>
                <a:gd name="T20" fmla="*/ 0 w 490"/>
                <a:gd name="T21" fmla="*/ 706 h 888"/>
                <a:gd name="T22" fmla="*/ 62 w 490"/>
                <a:gd name="T23" fmla="*/ 696 h 888"/>
                <a:gd name="T24" fmla="*/ 66 w 490"/>
                <a:gd name="T25" fmla="*/ 648 h 888"/>
                <a:gd name="T26" fmla="*/ 52 w 490"/>
                <a:gd name="T27" fmla="*/ 602 h 888"/>
                <a:gd name="T28" fmla="*/ 56 w 490"/>
                <a:gd name="T29" fmla="*/ 536 h 888"/>
                <a:gd name="T30" fmla="*/ 104 w 490"/>
                <a:gd name="T31" fmla="*/ 530 h 888"/>
                <a:gd name="T32" fmla="*/ 168 w 490"/>
                <a:gd name="T33" fmla="*/ 548 h 888"/>
                <a:gd name="T34" fmla="*/ 172 w 490"/>
                <a:gd name="T35" fmla="*/ 504 h 888"/>
                <a:gd name="T36" fmla="*/ 190 w 490"/>
                <a:gd name="T37" fmla="*/ 494 h 888"/>
                <a:gd name="T38" fmla="*/ 214 w 490"/>
                <a:gd name="T39" fmla="*/ 500 h 888"/>
                <a:gd name="T40" fmla="*/ 248 w 490"/>
                <a:gd name="T41" fmla="*/ 478 h 888"/>
                <a:gd name="T42" fmla="*/ 246 w 490"/>
                <a:gd name="T43" fmla="*/ 416 h 888"/>
                <a:gd name="T44" fmla="*/ 256 w 490"/>
                <a:gd name="T45" fmla="*/ 384 h 888"/>
                <a:gd name="T46" fmla="*/ 240 w 490"/>
                <a:gd name="T47" fmla="*/ 362 h 888"/>
                <a:gd name="T48" fmla="*/ 196 w 490"/>
                <a:gd name="T49" fmla="*/ 334 h 888"/>
                <a:gd name="T50" fmla="*/ 152 w 490"/>
                <a:gd name="T51" fmla="*/ 318 h 888"/>
                <a:gd name="T52" fmla="*/ 126 w 490"/>
                <a:gd name="T53" fmla="*/ 296 h 888"/>
                <a:gd name="T54" fmla="*/ 130 w 490"/>
                <a:gd name="T55" fmla="*/ 244 h 888"/>
                <a:gd name="T56" fmla="*/ 148 w 490"/>
                <a:gd name="T57" fmla="*/ 222 h 888"/>
                <a:gd name="T58" fmla="*/ 184 w 490"/>
                <a:gd name="T59" fmla="*/ 226 h 888"/>
                <a:gd name="T60" fmla="*/ 270 w 490"/>
                <a:gd name="T61" fmla="*/ 220 h 888"/>
                <a:gd name="T62" fmla="*/ 278 w 490"/>
                <a:gd name="T63" fmla="*/ 162 h 888"/>
                <a:gd name="T64" fmla="*/ 280 w 490"/>
                <a:gd name="T65" fmla="*/ 130 h 888"/>
                <a:gd name="T66" fmla="*/ 304 w 490"/>
                <a:gd name="T67" fmla="*/ 104 h 888"/>
                <a:gd name="T68" fmla="*/ 364 w 490"/>
                <a:gd name="T69" fmla="*/ 38 h 888"/>
                <a:gd name="T70" fmla="*/ 404 w 490"/>
                <a:gd name="T71" fmla="*/ 28 h 888"/>
                <a:gd name="T72" fmla="*/ 416 w 490"/>
                <a:gd name="T73" fmla="*/ 22 h 888"/>
                <a:gd name="T74" fmla="*/ 440 w 490"/>
                <a:gd name="T75" fmla="*/ 2 h 888"/>
                <a:gd name="T76" fmla="*/ 462 w 490"/>
                <a:gd name="T77" fmla="*/ 20 h 888"/>
                <a:gd name="T78" fmla="*/ 452 w 490"/>
                <a:gd name="T79" fmla="*/ 52 h 888"/>
                <a:gd name="T80" fmla="*/ 438 w 490"/>
                <a:gd name="T81" fmla="*/ 108 h 888"/>
                <a:gd name="T82" fmla="*/ 422 w 490"/>
                <a:gd name="T83" fmla="*/ 138 h 888"/>
                <a:gd name="T84" fmla="*/ 430 w 490"/>
                <a:gd name="T85" fmla="*/ 228 h 888"/>
                <a:gd name="T86" fmla="*/ 408 w 490"/>
                <a:gd name="T87" fmla="*/ 284 h 888"/>
                <a:gd name="T88" fmla="*/ 398 w 490"/>
                <a:gd name="T89" fmla="*/ 384 h 888"/>
                <a:gd name="T90" fmla="*/ 418 w 490"/>
                <a:gd name="T91" fmla="*/ 454 h 888"/>
                <a:gd name="T92" fmla="*/ 412 w 490"/>
                <a:gd name="T93" fmla="*/ 526 h 888"/>
                <a:gd name="T94" fmla="*/ 428 w 490"/>
                <a:gd name="T95" fmla="*/ 556 h 888"/>
                <a:gd name="T96" fmla="*/ 432 w 490"/>
                <a:gd name="T97" fmla="*/ 600 h 888"/>
                <a:gd name="T98" fmla="*/ 476 w 490"/>
                <a:gd name="T99" fmla="*/ 690 h 888"/>
                <a:gd name="T100" fmla="*/ 462 w 490"/>
                <a:gd name="T101" fmla="*/ 726 h 888"/>
                <a:gd name="T102" fmla="*/ 362 w 490"/>
                <a:gd name="T103" fmla="*/ 728 h 888"/>
                <a:gd name="T104" fmla="*/ 354 w 490"/>
                <a:gd name="T105" fmla="*/ 744 h 888"/>
                <a:gd name="T106" fmla="*/ 398 w 490"/>
                <a:gd name="T107" fmla="*/ 792 h 888"/>
                <a:gd name="T108" fmla="*/ 350 w 490"/>
                <a:gd name="T109" fmla="*/ 828 h 888"/>
                <a:gd name="T110" fmla="*/ 344 w 490"/>
                <a:gd name="T111" fmla="*/ 888 h 88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90" h="888">
                  <a:moveTo>
                    <a:pt x="344" y="888"/>
                  </a:moveTo>
                  <a:lnTo>
                    <a:pt x="344" y="888"/>
                  </a:lnTo>
                  <a:lnTo>
                    <a:pt x="330" y="884"/>
                  </a:lnTo>
                  <a:lnTo>
                    <a:pt x="320" y="878"/>
                  </a:lnTo>
                  <a:lnTo>
                    <a:pt x="304" y="866"/>
                  </a:lnTo>
                  <a:lnTo>
                    <a:pt x="278" y="842"/>
                  </a:lnTo>
                  <a:lnTo>
                    <a:pt x="252" y="834"/>
                  </a:lnTo>
                  <a:lnTo>
                    <a:pt x="232" y="834"/>
                  </a:lnTo>
                  <a:lnTo>
                    <a:pt x="214" y="834"/>
                  </a:lnTo>
                  <a:lnTo>
                    <a:pt x="196" y="838"/>
                  </a:lnTo>
                  <a:lnTo>
                    <a:pt x="188" y="840"/>
                  </a:lnTo>
                  <a:lnTo>
                    <a:pt x="180" y="844"/>
                  </a:lnTo>
                  <a:lnTo>
                    <a:pt x="170" y="842"/>
                  </a:lnTo>
                  <a:lnTo>
                    <a:pt x="160" y="836"/>
                  </a:lnTo>
                  <a:lnTo>
                    <a:pt x="146" y="826"/>
                  </a:lnTo>
                  <a:lnTo>
                    <a:pt x="136" y="824"/>
                  </a:lnTo>
                  <a:lnTo>
                    <a:pt x="128" y="822"/>
                  </a:lnTo>
                  <a:lnTo>
                    <a:pt x="120" y="818"/>
                  </a:lnTo>
                  <a:lnTo>
                    <a:pt x="114" y="814"/>
                  </a:lnTo>
                  <a:lnTo>
                    <a:pt x="106" y="804"/>
                  </a:lnTo>
                  <a:lnTo>
                    <a:pt x="102" y="802"/>
                  </a:lnTo>
                  <a:lnTo>
                    <a:pt x="98" y="800"/>
                  </a:lnTo>
                  <a:lnTo>
                    <a:pt x="56" y="800"/>
                  </a:lnTo>
                  <a:lnTo>
                    <a:pt x="12" y="784"/>
                  </a:lnTo>
                  <a:lnTo>
                    <a:pt x="12" y="776"/>
                  </a:lnTo>
                  <a:lnTo>
                    <a:pt x="14" y="770"/>
                  </a:lnTo>
                  <a:lnTo>
                    <a:pt x="20" y="758"/>
                  </a:lnTo>
                  <a:lnTo>
                    <a:pt x="20" y="744"/>
                  </a:lnTo>
                  <a:lnTo>
                    <a:pt x="18" y="734"/>
                  </a:lnTo>
                  <a:lnTo>
                    <a:pt x="14" y="728"/>
                  </a:lnTo>
                  <a:lnTo>
                    <a:pt x="8" y="726"/>
                  </a:lnTo>
                  <a:lnTo>
                    <a:pt x="2" y="718"/>
                  </a:lnTo>
                  <a:lnTo>
                    <a:pt x="0" y="714"/>
                  </a:lnTo>
                  <a:lnTo>
                    <a:pt x="0" y="708"/>
                  </a:lnTo>
                  <a:lnTo>
                    <a:pt x="0" y="706"/>
                  </a:lnTo>
                  <a:lnTo>
                    <a:pt x="58" y="704"/>
                  </a:lnTo>
                  <a:lnTo>
                    <a:pt x="62" y="696"/>
                  </a:lnTo>
                  <a:lnTo>
                    <a:pt x="66" y="686"/>
                  </a:lnTo>
                  <a:lnTo>
                    <a:pt x="66" y="676"/>
                  </a:lnTo>
                  <a:lnTo>
                    <a:pt x="68" y="666"/>
                  </a:lnTo>
                  <a:lnTo>
                    <a:pt x="66" y="648"/>
                  </a:lnTo>
                  <a:lnTo>
                    <a:pt x="64" y="632"/>
                  </a:lnTo>
                  <a:lnTo>
                    <a:pt x="52" y="602"/>
                  </a:lnTo>
                  <a:lnTo>
                    <a:pt x="46" y="564"/>
                  </a:lnTo>
                  <a:lnTo>
                    <a:pt x="46" y="550"/>
                  </a:lnTo>
                  <a:lnTo>
                    <a:pt x="50" y="542"/>
                  </a:lnTo>
                  <a:lnTo>
                    <a:pt x="56" y="536"/>
                  </a:lnTo>
                  <a:lnTo>
                    <a:pt x="68" y="532"/>
                  </a:lnTo>
                  <a:lnTo>
                    <a:pt x="84" y="530"/>
                  </a:lnTo>
                  <a:lnTo>
                    <a:pt x="104" y="530"/>
                  </a:lnTo>
                  <a:lnTo>
                    <a:pt x="150" y="552"/>
                  </a:lnTo>
                  <a:lnTo>
                    <a:pt x="162" y="550"/>
                  </a:lnTo>
                  <a:lnTo>
                    <a:pt x="168" y="548"/>
                  </a:lnTo>
                  <a:lnTo>
                    <a:pt x="172" y="546"/>
                  </a:lnTo>
                  <a:lnTo>
                    <a:pt x="172" y="504"/>
                  </a:lnTo>
                  <a:lnTo>
                    <a:pt x="174" y="500"/>
                  </a:lnTo>
                  <a:lnTo>
                    <a:pt x="178" y="496"/>
                  </a:lnTo>
                  <a:lnTo>
                    <a:pt x="182" y="494"/>
                  </a:lnTo>
                  <a:lnTo>
                    <a:pt x="190" y="494"/>
                  </a:lnTo>
                  <a:lnTo>
                    <a:pt x="204" y="494"/>
                  </a:lnTo>
                  <a:lnTo>
                    <a:pt x="210" y="496"/>
                  </a:lnTo>
                  <a:lnTo>
                    <a:pt x="214" y="500"/>
                  </a:lnTo>
                  <a:lnTo>
                    <a:pt x="242" y="500"/>
                  </a:lnTo>
                  <a:lnTo>
                    <a:pt x="246" y="490"/>
                  </a:lnTo>
                  <a:lnTo>
                    <a:pt x="248" y="478"/>
                  </a:lnTo>
                  <a:lnTo>
                    <a:pt x="250" y="454"/>
                  </a:lnTo>
                  <a:lnTo>
                    <a:pt x="250" y="432"/>
                  </a:lnTo>
                  <a:lnTo>
                    <a:pt x="248" y="424"/>
                  </a:lnTo>
                  <a:lnTo>
                    <a:pt x="246" y="416"/>
                  </a:lnTo>
                  <a:lnTo>
                    <a:pt x="248" y="404"/>
                  </a:lnTo>
                  <a:lnTo>
                    <a:pt x="250" y="396"/>
                  </a:lnTo>
                  <a:lnTo>
                    <a:pt x="256" y="384"/>
                  </a:lnTo>
                  <a:lnTo>
                    <a:pt x="256" y="364"/>
                  </a:lnTo>
                  <a:lnTo>
                    <a:pt x="240" y="362"/>
                  </a:lnTo>
                  <a:lnTo>
                    <a:pt x="224" y="352"/>
                  </a:lnTo>
                  <a:lnTo>
                    <a:pt x="210" y="342"/>
                  </a:lnTo>
                  <a:lnTo>
                    <a:pt x="196" y="334"/>
                  </a:lnTo>
                  <a:lnTo>
                    <a:pt x="188" y="328"/>
                  </a:lnTo>
                  <a:lnTo>
                    <a:pt x="170" y="324"/>
                  </a:lnTo>
                  <a:lnTo>
                    <a:pt x="152" y="318"/>
                  </a:lnTo>
                  <a:lnTo>
                    <a:pt x="136" y="312"/>
                  </a:lnTo>
                  <a:lnTo>
                    <a:pt x="126" y="306"/>
                  </a:lnTo>
                  <a:lnTo>
                    <a:pt x="126" y="296"/>
                  </a:lnTo>
                  <a:lnTo>
                    <a:pt x="128" y="290"/>
                  </a:lnTo>
                  <a:lnTo>
                    <a:pt x="136" y="280"/>
                  </a:lnTo>
                  <a:lnTo>
                    <a:pt x="130" y="244"/>
                  </a:lnTo>
                  <a:lnTo>
                    <a:pt x="134" y="242"/>
                  </a:lnTo>
                  <a:lnTo>
                    <a:pt x="140" y="236"/>
                  </a:lnTo>
                  <a:lnTo>
                    <a:pt x="148" y="222"/>
                  </a:lnTo>
                  <a:lnTo>
                    <a:pt x="162" y="222"/>
                  </a:lnTo>
                  <a:lnTo>
                    <a:pt x="172" y="222"/>
                  </a:lnTo>
                  <a:lnTo>
                    <a:pt x="184" y="226"/>
                  </a:lnTo>
                  <a:lnTo>
                    <a:pt x="264" y="230"/>
                  </a:lnTo>
                  <a:lnTo>
                    <a:pt x="270" y="220"/>
                  </a:lnTo>
                  <a:lnTo>
                    <a:pt x="276" y="210"/>
                  </a:lnTo>
                  <a:lnTo>
                    <a:pt x="278" y="198"/>
                  </a:lnTo>
                  <a:lnTo>
                    <a:pt x="280" y="186"/>
                  </a:lnTo>
                  <a:lnTo>
                    <a:pt x="278" y="162"/>
                  </a:lnTo>
                  <a:lnTo>
                    <a:pt x="278" y="144"/>
                  </a:lnTo>
                  <a:lnTo>
                    <a:pt x="278" y="136"/>
                  </a:lnTo>
                  <a:lnTo>
                    <a:pt x="280" y="130"/>
                  </a:lnTo>
                  <a:lnTo>
                    <a:pt x="282" y="124"/>
                  </a:lnTo>
                  <a:lnTo>
                    <a:pt x="286" y="120"/>
                  </a:lnTo>
                  <a:lnTo>
                    <a:pt x="294" y="114"/>
                  </a:lnTo>
                  <a:lnTo>
                    <a:pt x="304" y="104"/>
                  </a:lnTo>
                  <a:lnTo>
                    <a:pt x="334" y="60"/>
                  </a:lnTo>
                  <a:lnTo>
                    <a:pt x="364" y="38"/>
                  </a:lnTo>
                  <a:lnTo>
                    <a:pt x="382" y="12"/>
                  </a:lnTo>
                  <a:lnTo>
                    <a:pt x="404" y="28"/>
                  </a:lnTo>
                  <a:lnTo>
                    <a:pt x="410" y="28"/>
                  </a:lnTo>
                  <a:lnTo>
                    <a:pt x="416" y="22"/>
                  </a:lnTo>
                  <a:lnTo>
                    <a:pt x="422" y="16"/>
                  </a:lnTo>
                  <a:lnTo>
                    <a:pt x="430" y="0"/>
                  </a:lnTo>
                  <a:lnTo>
                    <a:pt x="440" y="2"/>
                  </a:lnTo>
                  <a:lnTo>
                    <a:pt x="450" y="4"/>
                  </a:lnTo>
                  <a:lnTo>
                    <a:pt x="456" y="8"/>
                  </a:lnTo>
                  <a:lnTo>
                    <a:pt x="460" y="12"/>
                  </a:lnTo>
                  <a:lnTo>
                    <a:pt x="462" y="20"/>
                  </a:lnTo>
                  <a:lnTo>
                    <a:pt x="464" y="28"/>
                  </a:lnTo>
                  <a:lnTo>
                    <a:pt x="452" y="52"/>
                  </a:lnTo>
                  <a:lnTo>
                    <a:pt x="450" y="72"/>
                  </a:lnTo>
                  <a:lnTo>
                    <a:pt x="446" y="90"/>
                  </a:lnTo>
                  <a:lnTo>
                    <a:pt x="444" y="100"/>
                  </a:lnTo>
                  <a:lnTo>
                    <a:pt x="438" y="108"/>
                  </a:lnTo>
                  <a:lnTo>
                    <a:pt x="432" y="118"/>
                  </a:lnTo>
                  <a:lnTo>
                    <a:pt x="424" y="126"/>
                  </a:lnTo>
                  <a:lnTo>
                    <a:pt x="422" y="138"/>
                  </a:lnTo>
                  <a:lnTo>
                    <a:pt x="420" y="150"/>
                  </a:lnTo>
                  <a:lnTo>
                    <a:pt x="422" y="174"/>
                  </a:lnTo>
                  <a:lnTo>
                    <a:pt x="430" y="228"/>
                  </a:lnTo>
                  <a:lnTo>
                    <a:pt x="430" y="238"/>
                  </a:lnTo>
                  <a:lnTo>
                    <a:pt x="428" y="246"/>
                  </a:lnTo>
                  <a:lnTo>
                    <a:pt x="420" y="266"/>
                  </a:lnTo>
                  <a:lnTo>
                    <a:pt x="408" y="284"/>
                  </a:lnTo>
                  <a:lnTo>
                    <a:pt x="398" y="300"/>
                  </a:lnTo>
                  <a:lnTo>
                    <a:pt x="398" y="384"/>
                  </a:lnTo>
                  <a:lnTo>
                    <a:pt x="412" y="416"/>
                  </a:lnTo>
                  <a:lnTo>
                    <a:pt x="416" y="434"/>
                  </a:lnTo>
                  <a:lnTo>
                    <a:pt x="418" y="454"/>
                  </a:lnTo>
                  <a:lnTo>
                    <a:pt x="414" y="472"/>
                  </a:lnTo>
                  <a:lnTo>
                    <a:pt x="410" y="492"/>
                  </a:lnTo>
                  <a:lnTo>
                    <a:pt x="410" y="514"/>
                  </a:lnTo>
                  <a:lnTo>
                    <a:pt x="412" y="526"/>
                  </a:lnTo>
                  <a:lnTo>
                    <a:pt x="414" y="538"/>
                  </a:lnTo>
                  <a:lnTo>
                    <a:pt x="422" y="548"/>
                  </a:lnTo>
                  <a:lnTo>
                    <a:pt x="428" y="556"/>
                  </a:lnTo>
                  <a:lnTo>
                    <a:pt x="434" y="568"/>
                  </a:lnTo>
                  <a:lnTo>
                    <a:pt x="432" y="600"/>
                  </a:lnTo>
                  <a:lnTo>
                    <a:pt x="456" y="660"/>
                  </a:lnTo>
                  <a:lnTo>
                    <a:pt x="466" y="674"/>
                  </a:lnTo>
                  <a:lnTo>
                    <a:pt x="476" y="690"/>
                  </a:lnTo>
                  <a:lnTo>
                    <a:pt x="484" y="710"/>
                  </a:lnTo>
                  <a:lnTo>
                    <a:pt x="490" y="732"/>
                  </a:lnTo>
                  <a:lnTo>
                    <a:pt x="462" y="726"/>
                  </a:lnTo>
                  <a:lnTo>
                    <a:pt x="404" y="726"/>
                  </a:lnTo>
                  <a:lnTo>
                    <a:pt x="372" y="728"/>
                  </a:lnTo>
                  <a:lnTo>
                    <a:pt x="362" y="728"/>
                  </a:lnTo>
                  <a:lnTo>
                    <a:pt x="356" y="732"/>
                  </a:lnTo>
                  <a:lnTo>
                    <a:pt x="354" y="744"/>
                  </a:lnTo>
                  <a:lnTo>
                    <a:pt x="394" y="776"/>
                  </a:lnTo>
                  <a:lnTo>
                    <a:pt x="398" y="792"/>
                  </a:lnTo>
                  <a:lnTo>
                    <a:pt x="382" y="798"/>
                  </a:lnTo>
                  <a:lnTo>
                    <a:pt x="370" y="806"/>
                  </a:lnTo>
                  <a:lnTo>
                    <a:pt x="360" y="816"/>
                  </a:lnTo>
                  <a:lnTo>
                    <a:pt x="350" y="828"/>
                  </a:lnTo>
                  <a:lnTo>
                    <a:pt x="350" y="888"/>
                  </a:lnTo>
                  <a:lnTo>
                    <a:pt x="344" y="888"/>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23" name="01 28"/>
            <p:cNvSpPr>
              <a:spLocks/>
            </p:cNvSpPr>
            <p:nvPr/>
          </p:nvSpPr>
          <p:spPr bwMode="auto">
            <a:xfrm>
              <a:off x="2630488" y="2922588"/>
              <a:ext cx="1962150" cy="1428750"/>
            </a:xfrm>
            <a:custGeom>
              <a:avLst/>
              <a:gdLst>
                <a:gd name="T0" fmla="*/ 494 w 1236"/>
                <a:gd name="T1" fmla="*/ 798 h 900"/>
                <a:gd name="T2" fmla="*/ 430 w 1236"/>
                <a:gd name="T3" fmla="*/ 762 h 900"/>
                <a:gd name="T4" fmla="*/ 278 w 1236"/>
                <a:gd name="T5" fmla="*/ 748 h 900"/>
                <a:gd name="T6" fmla="*/ 176 w 1236"/>
                <a:gd name="T7" fmla="*/ 704 h 900"/>
                <a:gd name="T8" fmla="*/ 148 w 1236"/>
                <a:gd name="T9" fmla="*/ 670 h 900"/>
                <a:gd name="T10" fmla="*/ 70 w 1236"/>
                <a:gd name="T11" fmla="*/ 640 h 900"/>
                <a:gd name="T12" fmla="*/ 24 w 1236"/>
                <a:gd name="T13" fmla="*/ 596 h 900"/>
                <a:gd name="T14" fmla="*/ 0 w 1236"/>
                <a:gd name="T15" fmla="*/ 412 h 900"/>
                <a:gd name="T16" fmla="*/ 16 w 1236"/>
                <a:gd name="T17" fmla="*/ 340 h 900"/>
                <a:gd name="T18" fmla="*/ 26 w 1236"/>
                <a:gd name="T19" fmla="*/ 328 h 900"/>
                <a:gd name="T20" fmla="*/ 52 w 1236"/>
                <a:gd name="T21" fmla="*/ 314 h 900"/>
                <a:gd name="T22" fmla="*/ 98 w 1236"/>
                <a:gd name="T23" fmla="*/ 336 h 900"/>
                <a:gd name="T24" fmla="*/ 150 w 1236"/>
                <a:gd name="T25" fmla="*/ 336 h 900"/>
                <a:gd name="T26" fmla="*/ 138 w 1236"/>
                <a:gd name="T27" fmla="*/ 274 h 900"/>
                <a:gd name="T28" fmla="*/ 168 w 1236"/>
                <a:gd name="T29" fmla="*/ 236 h 900"/>
                <a:gd name="T30" fmla="*/ 186 w 1236"/>
                <a:gd name="T31" fmla="*/ 192 h 900"/>
                <a:gd name="T32" fmla="*/ 152 w 1236"/>
                <a:gd name="T33" fmla="*/ 150 h 900"/>
                <a:gd name="T34" fmla="*/ 120 w 1236"/>
                <a:gd name="T35" fmla="*/ 120 h 900"/>
                <a:gd name="T36" fmla="*/ 118 w 1236"/>
                <a:gd name="T37" fmla="*/ 92 h 900"/>
                <a:gd name="T38" fmla="*/ 104 w 1236"/>
                <a:gd name="T39" fmla="*/ 58 h 900"/>
                <a:gd name="T40" fmla="*/ 234 w 1236"/>
                <a:gd name="T41" fmla="*/ 42 h 900"/>
                <a:gd name="T42" fmla="*/ 340 w 1236"/>
                <a:gd name="T43" fmla="*/ 4 h 900"/>
                <a:gd name="T44" fmla="*/ 430 w 1236"/>
                <a:gd name="T45" fmla="*/ 8 h 900"/>
                <a:gd name="T46" fmla="*/ 526 w 1236"/>
                <a:gd name="T47" fmla="*/ 22 h 900"/>
                <a:gd name="T48" fmla="*/ 654 w 1236"/>
                <a:gd name="T49" fmla="*/ 114 h 900"/>
                <a:gd name="T50" fmla="*/ 720 w 1236"/>
                <a:gd name="T51" fmla="*/ 110 h 900"/>
                <a:gd name="T52" fmla="*/ 720 w 1236"/>
                <a:gd name="T53" fmla="*/ 56 h 900"/>
                <a:gd name="T54" fmla="*/ 792 w 1236"/>
                <a:gd name="T55" fmla="*/ 72 h 900"/>
                <a:gd name="T56" fmla="*/ 930 w 1236"/>
                <a:gd name="T57" fmla="*/ 128 h 900"/>
                <a:gd name="T58" fmla="*/ 952 w 1236"/>
                <a:gd name="T59" fmla="*/ 142 h 900"/>
                <a:gd name="T60" fmla="*/ 1088 w 1236"/>
                <a:gd name="T61" fmla="*/ 224 h 900"/>
                <a:gd name="T62" fmla="*/ 1174 w 1236"/>
                <a:gd name="T63" fmla="*/ 250 h 900"/>
                <a:gd name="T64" fmla="*/ 1216 w 1236"/>
                <a:gd name="T65" fmla="*/ 368 h 900"/>
                <a:gd name="T66" fmla="*/ 1236 w 1236"/>
                <a:gd name="T67" fmla="*/ 452 h 900"/>
                <a:gd name="T68" fmla="*/ 1184 w 1236"/>
                <a:gd name="T69" fmla="*/ 496 h 900"/>
                <a:gd name="T70" fmla="*/ 1120 w 1236"/>
                <a:gd name="T71" fmla="*/ 584 h 900"/>
                <a:gd name="T72" fmla="*/ 1144 w 1236"/>
                <a:gd name="T73" fmla="*/ 626 h 900"/>
                <a:gd name="T74" fmla="*/ 1086 w 1236"/>
                <a:gd name="T75" fmla="*/ 606 h 900"/>
                <a:gd name="T76" fmla="*/ 1030 w 1236"/>
                <a:gd name="T77" fmla="*/ 642 h 900"/>
                <a:gd name="T78" fmla="*/ 1064 w 1236"/>
                <a:gd name="T79" fmla="*/ 694 h 900"/>
                <a:gd name="T80" fmla="*/ 1076 w 1236"/>
                <a:gd name="T81" fmla="*/ 792 h 900"/>
                <a:gd name="T82" fmla="*/ 1034 w 1236"/>
                <a:gd name="T83" fmla="*/ 804 h 900"/>
                <a:gd name="T84" fmla="*/ 996 w 1236"/>
                <a:gd name="T85" fmla="*/ 806 h 900"/>
                <a:gd name="T86" fmla="*/ 956 w 1236"/>
                <a:gd name="T87" fmla="*/ 788 h 900"/>
                <a:gd name="T88" fmla="*/ 920 w 1236"/>
                <a:gd name="T89" fmla="*/ 800 h 900"/>
                <a:gd name="T90" fmla="*/ 878 w 1236"/>
                <a:gd name="T91" fmla="*/ 780 h 900"/>
                <a:gd name="T92" fmla="*/ 828 w 1236"/>
                <a:gd name="T93" fmla="*/ 698 h 900"/>
                <a:gd name="T94" fmla="*/ 778 w 1236"/>
                <a:gd name="T95" fmla="*/ 654 h 900"/>
                <a:gd name="T96" fmla="*/ 700 w 1236"/>
                <a:gd name="T97" fmla="*/ 662 h 900"/>
                <a:gd name="T98" fmla="*/ 722 w 1236"/>
                <a:gd name="T99" fmla="*/ 746 h 900"/>
                <a:gd name="T100" fmla="*/ 694 w 1236"/>
                <a:gd name="T101" fmla="*/ 796 h 900"/>
                <a:gd name="T102" fmla="*/ 664 w 1236"/>
                <a:gd name="T103" fmla="*/ 862 h 900"/>
                <a:gd name="T104" fmla="*/ 634 w 1236"/>
                <a:gd name="T105" fmla="*/ 886 h 900"/>
                <a:gd name="T106" fmla="*/ 604 w 1236"/>
                <a:gd name="T107" fmla="*/ 884 h 900"/>
                <a:gd name="T108" fmla="*/ 568 w 1236"/>
                <a:gd name="T109" fmla="*/ 880 h 9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36" h="900">
                  <a:moveTo>
                    <a:pt x="552" y="900"/>
                  </a:moveTo>
                  <a:lnTo>
                    <a:pt x="552" y="900"/>
                  </a:lnTo>
                  <a:lnTo>
                    <a:pt x="522" y="874"/>
                  </a:lnTo>
                  <a:lnTo>
                    <a:pt x="510" y="834"/>
                  </a:lnTo>
                  <a:lnTo>
                    <a:pt x="494" y="798"/>
                  </a:lnTo>
                  <a:lnTo>
                    <a:pt x="486" y="790"/>
                  </a:lnTo>
                  <a:lnTo>
                    <a:pt x="478" y="782"/>
                  </a:lnTo>
                  <a:lnTo>
                    <a:pt x="460" y="772"/>
                  </a:lnTo>
                  <a:lnTo>
                    <a:pt x="444" y="766"/>
                  </a:lnTo>
                  <a:lnTo>
                    <a:pt x="430" y="762"/>
                  </a:lnTo>
                  <a:lnTo>
                    <a:pt x="322" y="764"/>
                  </a:lnTo>
                  <a:lnTo>
                    <a:pt x="310" y="762"/>
                  </a:lnTo>
                  <a:lnTo>
                    <a:pt x="298" y="758"/>
                  </a:lnTo>
                  <a:lnTo>
                    <a:pt x="278" y="748"/>
                  </a:lnTo>
                  <a:lnTo>
                    <a:pt x="262" y="736"/>
                  </a:lnTo>
                  <a:lnTo>
                    <a:pt x="248" y="724"/>
                  </a:lnTo>
                  <a:lnTo>
                    <a:pt x="220" y="720"/>
                  </a:lnTo>
                  <a:lnTo>
                    <a:pt x="198" y="712"/>
                  </a:lnTo>
                  <a:lnTo>
                    <a:pt x="176" y="704"/>
                  </a:lnTo>
                  <a:lnTo>
                    <a:pt x="158" y="692"/>
                  </a:lnTo>
                  <a:lnTo>
                    <a:pt x="156" y="686"/>
                  </a:lnTo>
                  <a:lnTo>
                    <a:pt x="154" y="680"/>
                  </a:lnTo>
                  <a:lnTo>
                    <a:pt x="148" y="670"/>
                  </a:lnTo>
                  <a:lnTo>
                    <a:pt x="138" y="662"/>
                  </a:lnTo>
                  <a:lnTo>
                    <a:pt x="118" y="658"/>
                  </a:lnTo>
                  <a:lnTo>
                    <a:pt x="100" y="654"/>
                  </a:lnTo>
                  <a:lnTo>
                    <a:pt x="84" y="648"/>
                  </a:lnTo>
                  <a:lnTo>
                    <a:pt x="70" y="640"/>
                  </a:lnTo>
                  <a:lnTo>
                    <a:pt x="62" y="638"/>
                  </a:lnTo>
                  <a:lnTo>
                    <a:pt x="54" y="634"/>
                  </a:lnTo>
                  <a:lnTo>
                    <a:pt x="42" y="624"/>
                  </a:lnTo>
                  <a:lnTo>
                    <a:pt x="32" y="610"/>
                  </a:lnTo>
                  <a:lnTo>
                    <a:pt x="24" y="596"/>
                  </a:lnTo>
                  <a:lnTo>
                    <a:pt x="18" y="580"/>
                  </a:lnTo>
                  <a:lnTo>
                    <a:pt x="12" y="566"/>
                  </a:lnTo>
                  <a:lnTo>
                    <a:pt x="6" y="542"/>
                  </a:lnTo>
                  <a:lnTo>
                    <a:pt x="0" y="412"/>
                  </a:lnTo>
                  <a:lnTo>
                    <a:pt x="14" y="388"/>
                  </a:lnTo>
                  <a:lnTo>
                    <a:pt x="18" y="376"/>
                  </a:lnTo>
                  <a:lnTo>
                    <a:pt x="22" y="366"/>
                  </a:lnTo>
                  <a:lnTo>
                    <a:pt x="20" y="352"/>
                  </a:lnTo>
                  <a:lnTo>
                    <a:pt x="16" y="340"/>
                  </a:lnTo>
                  <a:lnTo>
                    <a:pt x="12" y="332"/>
                  </a:lnTo>
                  <a:lnTo>
                    <a:pt x="10" y="328"/>
                  </a:lnTo>
                  <a:lnTo>
                    <a:pt x="22" y="326"/>
                  </a:lnTo>
                  <a:lnTo>
                    <a:pt x="26" y="328"/>
                  </a:lnTo>
                  <a:lnTo>
                    <a:pt x="32" y="330"/>
                  </a:lnTo>
                  <a:lnTo>
                    <a:pt x="42" y="330"/>
                  </a:lnTo>
                  <a:lnTo>
                    <a:pt x="50" y="320"/>
                  </a:lnTo>
                  <a:lnTo>
                    <a:pt x="52" y="314"/>
                  </a:lnTo>
                  <a:lnTo>
                    <a:pt x="60" y="312"/>
                  </a:lnTo>
                  <a:lnTo>
                    <a:pt x="66" y="312"/>
                  </a:lnTo>
                  <a:lnTo>
                    <a:pt x="72" y="316"/>
                  </a:lnTo>
                  <a:lnTo>
                    <a:pt x="78" y="320"/>
                  </a:lnTo>
                  <a:lnTo>
                    <a:pt x="90" y="330"/>
                  </a:lnTo>
                  <a:lnTo>
                    <a:pt x="98" y="336"/>
                  </a:lnTo>
                  <a:lnTo>
                    <a:pt x="108" y="342"/>
                  </a:lnTo>
                  <a:lnTo>
                    <a:pt x="128" y="342"/>
                  </a:lnTo>
                  <a:lnTo>
                    <a:pt x="140" y="340"/>
                  </a:lnTo>
                  <a:lnTo>
                    <a:pt x="150" y="336"/>
                  </a:lnTo>
                  <a:lnTo>
                    <a:pt x="158" y="326"/>
                  </a:lnTo>
                  <a:lnTo>
                    <a:pt x="158" y="300"/>
                  </a:lnTo>
                  <a:lnTo>
                    <a:pt x="148" y="286"/>
                  </a:lnTo>
                  <a:lnTo>
                    <a:pt x="138" y="274"/>
                  </a:lnTo>
                  <a:lnTo>
                    <a:pt x="136" y="270"/>
                  </a:lnTo>
                  <a:lnTo>
                    <a:pt x="136" y="264"/>
                  </a:lnTo>
                  <a:lnTo>
                    <a:pt x="136" y="258"/>
                  </a:lnTo>
                  <a:lnTo>
                    <a:pt x="140" y="252"/>
                  </a:lnTo>
                  <a:lnTo>
                    <a:pt x="168" y="236"/>
                  </a:lnTo>
                  <a:lnTo>
                    <a:pt x="180" y="224"/>
                  </a:lnTo>
                  <a:lnTo>
                    <a:pt x="184" y="212"/>
                  </a:lnTo>
                  <a:lnTo>
                    <a:pt x="188" y="200"/>
                  </a:lnTo>
                  <a:lnTo>
                    <a:pt x="186" y="192"/>
                  </a:lnTo>
                  <a:lnTo>
                    <a:pt x="184" y="184"/>
                  </a:lnTo>
                  <a:lnTo>
                    <a:pt x="178" y="178"/>
                  </a:lnTo>
                  <a:lnTo>
                    <a:pt x="172" y="174"/>
                  </a:lnTo>
                  <a:lnTo>
                    <a:pt x="160" y="164"/>
                  </a:lnTo>
                  <a:lnTo>
                    <a:pt x="152" y="150"/>
                  </a:lnTo>
                  <a:lnTo>
                    <a:pt x="142" y="138"/>
                  </a:lnTo>
                  <a:lnTo>
                    <a:pt x="132" y="128"/>
                  </a:lnTo>
                  <a:lnTo>
                    <a:pt x="126" y="126"/>
                  </a:lnTo>
                  <a:lnTo>
                    <a:pt x="122" y="126"/>
                  </a:lnTo>
                  <a:lnTo>
                    <a:pt x="120" y="120"/>
                  </a:lnTo>
                  <a:lnTo>
                    <a:pt x="116" y="114"/>
                  </a:lnTo>
                  <a:lnTo>
                    <a:pt x="114" y="110"/>
                  </a:lnTo>
                  <a:lnTo>
                    <a:pt x="114" y="104"/>
                  </a:lnTo>
                  <a:lnTo>
                    <a:pt x="118" y="98"/>
                  </a:lnTo>
                  <a:lnTo>
                    <a:pt x="118" y="92"/>
                  </a:lnTo>
                  <a:lnTo>
                    <a:pt x="118" y="86"/>
                  </a:lnTo>
                  <a:lnTo>
                    <a:pt x="116" y="80"/>
                  </a:lnTo>
                  <a:lnTo>
                    <a:pt x="110" y="70"/>
                  </a:lnTo>
                  <a:lnTo>
                    <a:pt x="104" y="66"/>
                  </a:lnTo>
                  <a:lnTo>
                    <a:pt x="104" y="58"/>
                  </a:lnTo>
                  <a:lnTo>
                    <a:pt x="120" y="56"/>
                  </a:lnTo>
                  <a:lnTo>
                    <a:pt x="138" y="52"/>
                  </a:lnTo>
                  <a:lnTo>
                    <a:pt x="176" y="50"/>
                  </a:lnTo>
                  <a:lnTo>
                    <a:pt x="214" y="46"/>
                  </a:lnTo>
                  <a:lnTo>
                    <a:pt x="234" y="42"/>
                  </a:lnTo>
                  <a:lnTo>
                    <a:pt x="252" y="38"/>
                  </a:lnTo>
                  <a:lnTo>
                    <a:pt x="280" y="24"/>
                  </a:lnTo>
                  <a:lnTo>
                    <a:pt x="310" y="12"/>
                  </a:lnTo>
                  <a:lnTo>
                    <a:pt x="324" y="6"/>
                  </a:lnTo>
                  <a:lnTo>
                    <a:pt x="340" y="4"/>
                  </a:lnTo>
                  <a:lnTo>
                    <a:pt x="358" y="0"/>
                  </a:lnTo>
                  <a:lnTo>
                    <a:pt x="378" y="0"/>
                  </a:lnTo>
                  <a:lnTo>
                    <a:pt x="400" y="10"/>
                  </a:lnTo>
                  <a:lnTo>
                    <a:pt x="430" y="8"/>
                  </a:lnTo>
                  <a:lnTo>
                    <a:pt x="462" y="10"/>
                  </a:lnTo>
                  <a:lnTo>
                    <a:pt x="478" y="10"/>
                  </a:lnTo>
                  <a:lnTo>
                    <a:pt x="494" y="12"/>
                  </a:lnTo>
                  <a:lnTo>
                    <a:pt x="510" y="16"/>
                  </a:lnTo>
                  <a:lnTo>
                    <a:pt x="526" y="22"/>
                  </a:lnTo>
                  <a:lnTo>
                    <a:pt x="604" y="72"/>
                  </a:lnTo>
                  <a:lnTo>
                    <a:pt x="612" y="84"/>
                  </a:lnTo>
                  <a:lnTo>
                    <a:pt x="638" y="104"/>
                  </a:lnTo>
                  <a:lnTo>
                    <a:pt x="654" y="114"/>
                  </a:lnTo>
                  <a:lnTo>
                    <a:pt x="676" y="122"/>
                  </a:lnTo>
                  <a:lnTo>
                    <a:pt x="706" y="122"/>
                  </a:lnTo>
                  <a:lnTo>
                    <a:pt x="720" y="110"/>
                  </a:lnTo>
                  <a:lnTo>
                    <a:pt x="722" y="94"/>
                  </a:lnTo>
                  <a:lnTo>
                    <a:pt x="720" y="80"/>
                  </a:lnTo>
                  <a:lnTo>
                    <a:pt x="718" y="68"/>
                  </a:lnTo>
                  <a:lnTo>
                    <a:pt x="716" y="58"/>
                  </a:lnTo>
                  <a:lnTo>
                    <a:pt x="720" y="56"/>
                  </a:lnTo>
                  <a:lnTo>
                    <a:pt x="724" y="54"/>
                  </a:lnTo>
                  <a:lnTo>
                    <a:pt x="736" y="52"/>
                  </a:lnTo>
                  <a:lnTo>
                    <a:pt x="762" y="52"/>
                  </a:lnTo>
                  <a:lnTo>
                    <a:pt x="792" y="72"/>
                  </a:lnTo>
                  <a:lnTo>
                    <a:pt x="822" y="80"/>
                  </a:lnTo>
                  <a:lnTo>
                    <a:pt x="858" y="84"/>
                  </a:lnTo>
                  <a:lnTo>
                    <a:pt x="898" y="104"/>
                  </a:lnTo>
                  <a:lnTo>
                    <a:pt x="930" y="128"/>
                  </a:lnTo>
                  <a:lnTo>
                    <a:pt x="930" y="132"/>
                  </a:lnTo>
                  <a:lnTo>
                    <a:pt x="940" y="140"/>
                  </a:lnTo>
                  <a:lnTo>
                    <a:pt x="952" y="142"/>
                  </a:lnTo>
                  <a:lnTo>
                    <a:pt x="964" y="140"/>
                  </a:lnTo>
                  <a:lnTo>
                    <a:pt x="992" y="136"/>
                  </a:lnTo>
                  <a:lnTo>
                    <a:pt x="1032" y="184"/>
                  </a:lnTo>
                  <a:lnTo>
                    <a:pt x="1088" y="224"/>
                  </a:lnTo>
                  <a:lnTo>
                    <a:pt x="1116" y="238"/>
                  </a:lnTo>
                  <a:lnTo>
                    <a:pt x="1166" y="238"/>
                  </a:lnTo>
                  <a:lnTo>
                    <a:pt x="1174" y="250"/>
                  </a:lnTo>
                  <a:lnTo>
                    <a:pt x="1182" y="272"/>
                  </a:lnTo>
                  <a:lnTo>
                    <a:pt x="1188" y="294"/>
                  </a:lnTo>
                  <a:lnTo>
                    <a:pt x="1194" y="316"/>
                  </a:lnTo>
                  <a:lnTo>
                    <a:pt x="1216" y="368"/>
                  </a:lnTo>
                  <a:lnTo>
                    <a:pt x="1220" y="412"/>
                  </a:lnTo>
                  <a:lnTo>
                    <a:pt x="1228" y="422"/>
                  </a:lnTo>
                  <a:lnTo>
                    <a:pt x="1234" y="436"/>
                  </a:lnTo>
                  <a:lnTo>
                    <a:pt x="1236" y="444"/>
                  </a:lnTo>
                  <a:lnTo>
                    <a:pt x="1236" y="452"/>
                  </a:lnTo>
                  <a:lnTo>
                    <a:pt x="1232" y="458"/>
                  </a:lnTo>
                  <a:lnTo>
                    <a:pt x="1226" y="466"/>
                  </a:lnTo>
                  <a:lnTo>
                    <a:pt x="1200" y="482"/>
                  </a:lnTo>
                  <a:lnTo>
                    <a:pt x="1192" y="488"/>
                  </a:lnTo>
                  <a:lnTo>
                    <a:pt x="1184" y="496"/>
                  </a:lnTo>
                  <a:lnTo>
                    <a:pt x="1172" y="514"/>
                  </a:lnTo>
                  <a:lnTo>
                    <a:pt x="1156" y="542"/>
                  </a:lnTo>
                  <a:lnTo>
                    <a:pt x="1120" y="568"/>
                  </a:lnTo>
                  <a:lnTo>
                    <a:pt x="1120" y="584"/>
                  </a:lnTo>
                  <a:lnTo>
                    <a:pt x="1154" y="614"/>
                  </a:lnTo>
                  <a:lnTo>
                    <a:pt x="1152" y="620"/>
                  </a:lnTo>
                  <a:lnTo>
                    <a:pt x="1148" y="624"/>
                  </a:lnTo>
                  <a:lnTo>
                    <a:pt x="1144" y="626"/>
                  </a:lnTo>
                  <a:lnTo>
                    <a:pt x="1138" y="628"/>
                  </a:lnTo>
                  <a:lnTo>
                    <a:pt x="1128" y="628"/>
                  </a:lnTo>
                  <a:lnTo>
                    <a:pt x="1120" y="628"/>
                  </a:lnTo>
                  <a:lnTo>
                    <a:pt x="1086" y="606"/>
                  </a:lnTo>
                  <a:lnTo>
                    <a:pt x="1052" y="604"/>
                  </a:lnTo>
                  <a:lnTo>
                    <a:pt x="1038" y="606"/>
                  </a:lnTo>
                  <a:lnTo>
                    <a:pt x="1030" y="608"/>
                  </a:lnTo>
                  <a:lnTo>
                    <a:pt x="1030" y="632"/>
                  </a:lnTo>
                  <a:lnTo>
                    <a:pt x="1030" y="642"/>
                  </a:lnTo>
                  <a:lnTo>
                    <a:pt x="1032" y="652"/>
                  </a:lnTo>
                  <a:lnTo>
                    <a:pt x="1036" y="662"/>
                  </a:lnTo>
                  <a:lnTo>
                    <a:pt x="1042" y="672"/>
                  </a:lnTo>
                  <a:lnTo>
                    <a:pt x="1052" y="682"/>
                  </a:lnTo>
                  <a:lnTo>
                    <a:pt x="1064" y="694"/>
                  </a:lnTo>
                  <a:lnTo>
                    <a:pt x="1064" y="730"/>
                  </a:lnTo>
                  <a:lnTo>
                    <a:pt x="1080" y="780"/>
                  </a:lnTo>
                  <a:lnTo>
                    <a:pt x="1078" y="788"/>
                  </a:lnTo>
                  <a:lnTo>
                    <a:pt x="1076" y="792"/>
                  </a:lnTo>
                  <a:lnTo>
                    <a:pt x="1074" y="796"/>
                  </a:lnTo>
                  <a:lnTo>
                    <a:pt x="1068" y="798"/>
                  </a:lnTo>
                  <a:lnTo>
                    <a:pt x="1058" y="800"/>
                  </a:lnTo>
                  <a:lnTo>
                    <a:pt x="1046" y="800"/>
                  </a:lnTo>
                  <a:lnTo>
                    <a:pt x="1034" y="804"/>
                  </a:lnTo>
                  <a:lnTo>
                    <a:pt x="1028" y="808"/>
                  </a:lnTo>
                  <a:lnTo>
                    <a:pt x="1014" y="818"/>
                  </a:lnTo>
                  <a:lnTo>
                    <a:pt x="1004" y="818"/>
                  </a:lnTo>
                  <a:lnTo>
                    <a:pt x="996" y="806"/>
                  </a:lnTo>
                  <a:lnTo>
                    <a:pt x="968" y="804"/>
                  </a:lnTo>
                  <a:lnTo>
                    <a:pt x="968" y="798"/>
                  </a:lnTo>
                  <a:lnTo>
                    <a:pt x="964" y="794"/>
                  </a:lnTo>
                  <a:lnTo>
                    <a:pt x="956" y="788"/>
                  </a:lnTo>
                  <a:lnTo>
                    <a:pt x="936" y="786"/>
                  </a:lnTo>
                  <a:lnTo>
                    <a:pt x="934" y="792"/>
                  </a:lnTo>
                  <a:lnTo>
                    <a:pt x="926" y="796"/>
                  </a:lnTo>
                  <a:lnTo>
                    <a:pt x="920" y="800"/>
                  </a:lnTo>
                  <a:lnTo>
                    <a:pt x="914" y="800"/>
                  </a:lnTo>
                  <a:lnTo>
                    <a:pt x="908" y="786"/>
                  </a:lnTo>
                  <a:lnTo>
                    <a:pt x="878" y="780"/>
                  </a:lnTo>
                  <a:lnTo>
                    <a:pt x="836" y="732"/>
                  </a:lnTo>
                  <a:lnTo>
                    <a:pt x="830" y="722"/>
                  </a:lnTo>
                  <a:lnTo>
                    <a:pt x="830" y="710"/>
                  </a:lnTo>
                  <a:lnTo>
                    <a:pt x="828" y="698"/>
                  </a:lnTo>
                  <a:lnTo>
                    <a:pt x="824" y="690"/>
                  </a:lnTo>
                  <a:lnTo>
                    <a:pt x="820" y="682"/>
                  </a:lnTo>
                  <a:lnTo>
                    <a:pt x="808" y="670"/>
                  </a:lnTo>
                  <a:lnTo>
                    <a:pt x="796" y="658"/>
                  </a:lnTo>
                  <a:lnTo>
                    <a:pt x="778" y="654"/>
                  </a:lnTo>
                  <a:lnTo>
                    <a:pt x="758" y="652"/>
                  </a:lnTo>
                  <a:lnTo>
                    <a:pt x="724" y="654"/>
                  </a:lnTo>
                  <a:lnTo>
                    <a:pt x="706" y="656"/>
                  </a:lnTo>
                  <a:lnTo>
                    <a:pt x="702" y="660"/>
                  </a:lnTo>
                  <a:lnTo>
                    <a:pt x="700" y="662"/>
                  </a:lnTo>
                  <a:lnTo>
                    <a:pt x="698" y="674"/>
                  </a:lnTo>
                  <a:lnTo>
                    <a:pt x="698" y="694"/>
                  </a:lnTo>
                  <a:lnTo>
                    <a:pt x="722" y="726"/>
                  </a:lnTo>
                  <a:lnTo>
                    <a:pt x="722" y="746"/>
                  </a:lnTo>
                  <a:lnTo>
                    <a:pt x="712" y="758"/>
                  </a:lnTo>
                  <a:lnTo>
                    <a:pt x="700" y="772"/>
                  </a:lnTo>
                  <a:lnTo>
                    <a:pt x="696" y="778"/>
                  </a:lnTo>
                  <a:lnTo>
                    <a:pt x="694" y="786"/>
                  </a:lnTo>
                  <a:lnTo>
                    <a:pt x="694" y="796"/>
                  </a:lnTo>
                  <a:lnTo>
                    <a:pt x="698" y="804"/>
                  </a:lnTo>
                  <a:lnTo>
                    <a:pt x="698" y="810"/>
                  </a:lnTo>
                  <a:lnTo>
                    <a:pt x="694" y="818"/>
                  </a:lnTo>
                  <a:lnTo>
                    <a:pt x="684" y="834"/>
                  </a:lnTo>
                  <a:lnTo>
                    <a:pt x="664" y="862"/>
                  </a:lnTo>
                  <a:lnTo>
                    <a:pt x="658" y="870"/>
                  </a:lnTo>
                  <a:lnTo>
                    <a:pt x="652" y="878"/>
                  </a:lnTo>
                  <a:lnTo>
                    <a:pt x="644" y="882"/>
                  </a:lnTo>
                  <a:lnTo>
                    <a:pt x="634" y="886"/>
                  </a:lnTo>
                  <a:lnTo>
                    <a:pt x="624" y="898"/>
                  </a:lnTo>
                  <a:lnTo>
                    <a:pt x="618" y="896"/>
                  </a:lnTo>
                  <a:lnTo>
                    <a:pt x="612" y="896"/>
                  </a:lnTo>
                  <a:lnTo>
                    <a:pt x="608" y="890"/>
                  </a:lnTo>
                  <a:lnTo>
                    <a:pt x="604" y="884"/>
                  </a:lnTo>
                  <a:lnTo>
                    <a:pt x="604" y="880"/>
                  </a:lnTo>
                  <a:lnTo>
                    <a:pt x="598" y="878"/>
                  </a:lnTo>
                  <a:lnTo>
                    <a:pt x="594" y="876"/>
                  </a:lnTo>
                  <a:lnTo>
                    <a:pt x="582" y="876"/>
                  </a:lnTo>
                  <a:lnTo>
                    <a:pt x="568" y="880"/>
                  </a:lnTo>
                  <a:lnTo>
                    <a:pt x="560" y="892"/>
                  </a:lnTo>
                  <a:lnTo>
                    <a:pt x="556" y="896"/>
                  </a:lnTo>
                  <a:lnTo>
                    <a:pt x="552" y="900"/>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24" name="01 29"/>
            <p:cNvSpPr>
              <a:spLocks/>
            </p:cNvSpPr>
            <p:nvPr/>
          </p:nvSpPr>
          <p:spPr bwMode="auto">
            <a:xfrm>
              <a:off x="5676900" y="2717801"/>
              <a:ext cx="539750" cy="1085850"/>
            </a:xfrm>
            <a:custGeom>
              <a:avLst/>
              <a:gdLst>
                <a:gd name="T0" fmla="*/ 24 w 340"/>
                <a:gd name="T1" fmla="*/ 676 h 684"/>
                <a:gd name="T2" fmla="*/ 10 w 340"/>
                <a:gd name="T3" fmla="*/ 654 h 684"/>
                <a:gd name="T4" fmla="*/ 10 w 340"/>
                <a:gd name="T5" fmla="*/ 624 h 684"/>
                <a:gd name="T6" fmla="*/ 18 w 340"/>
                <a:gd name="T7" fmla="*/ 560 h 684"/>
                <a:gd name="T8" fmla="*/ 0 w 340"/>
                <a:gd name="T9" fmla="*/ 514 h 684"/>
                <a:gd name="T10" fmla="*/ 8 w 340"/>
                <a:gd name="T11" fmla="*/ 426 h 684"/>
                <a:gd name="T12" fmla="*/ 30 w 340"/>
                <a:gd name="T13" fmla="*/ 386 h 684"/>
                <a:gd name="T14" fmla="*/ 24 w 340"/>
                <a:gd name="T15" fmla="*/ 326 h 684"/>
                <a:gd name="T16" fmla="*/ 22 w 340"/>
                <a:gd name="T17" fmla="*/ 282 h 684"/>
                <a:gd name="T18" fmla="*/ 44 w 340"/>
                <a:gd name="T19" fmla="*/ 248 h 684"/>
                <a:gd name="T20" fmla="*/ 50 w 340"/>
                <a:gd name="T21" fmla="*/ 218 h 684"/>
                <a:gd name="T22" fmla="*/ 64 w 340"/>
                <a:gd name="T23" fmla="*/ 170 h 684"/>
                <a:gd name="T24" fmla="*/ 70 w 340"/>
                <a:gd name="T25" fmla="*/ 150 h 684"/>
                <a:gd name="T26" fmla="*/ 94 w 340"/>
                <a:gd name="T27" fmla="*/ 122 h 684"/>
                <a:gd name="T28" fmla="*/ 128 w 340"/>
                <a:gd name="T29" fmla="*/ 82 h 684"/>
                <a:gd name="T30" fmla="*/ 152 w 340"/>
                <a:gd name="T31" fmla="*/ 58 h 684"/>
                <a:gd name="T32" fmla="*/ 170 w 340"/>
                <a:gd name="T33" fmla="*/ 40 h 684"/>
                <a:gd name="T34" fmla="*/ 224 w 340"/>
                <a:gd name="T35" fmla="*/ 40 h 684"/>
                <a:gd name="T36" fmla="*/ 238 w 340"/>
                <a:gd name="T37" fmla="*/ 32 h 684"/>
                <a:gd name="T38" fmla="*/ 270 w 340"/>
                <a:gd name="T39" fmla="*/ 20 h 684"/>
                <a:gd name="T40" fmla="*/ 290 w 340"/>
                <a:gd name="T41" fmla="*/ 0 h 684"/>
                <a:gd name="T42" fmla="*/ 308 w 340"/>
                <a:gd name="T43" fmla="*/ 12 h 684"/>
                <a:gd name="T44" fmla="*/ 290 w 340"/>
                <a:gd name="T45" fmla="*/ 34 h 684"/>
                <a:gd name="T46" fmla="*/ 276 w 340"/>
                <a:gd name="T47" fmla="*/ 54 h 684"/>
                <a:gd name="T48" fmla="*/ 286 w 340"/>
                <a:gd name="T49" fmla="*/ 64 h 684"/>
                <a:gd name="T50" fmla="*/ 310 w 340"/>
                <a:gd name="T51" fmla="*/ 82 h 684"/>
                <a:gd name="T52" fmla="*/ 340 w 340"/>
                <a:gd name="T53" fmla="*/ 124 h 684"/>
                <a:gd name="T54" fmla="*/ 328 w 340"/>
                <a:gd name="T55" fmla="*/ 158 h 684"/>
                <a:gd name="T56" fmla="*/ 290 w 340"/>
                <a:gd name="T57" fmla="*/ 186 h 684"/>
                <a:gd name="T58" fmla="*/ 268 w 340"/>
                <a:gd name="T59" fmla="*/ 228 h 684"/>
                <a:gd name="T60" fmla="*/ 274 w 340"/>
                <a:gd name="T61" fmla="*/ 256 h 684"/>
                <a:gd name="T62" fmla="*/ 300 w 340"/>
                <a:gd name="T63" fmla="*/ 278 h 684"/>
                <a:gd name="T64" fmla="*/ 320 w 340"/>
                <a:gd name="T65" fmla="*/ 312 h 684"/>
                <a:gd name="T66" fmla="*/ 328 w 340"/>
                <a:gd name="T67" fmla="*/ 344 h 684"/>
                <a:gd name="T68" fmla="*/ 316 w 340"/>
                <a:gd name="T69" fmla="*/ 384 h 684"/>
                <a:gd name="T70" fmla="*/ 298 w 340"/>
                <a:gd name="T71" fmla="*/ 412 h 684"/>
                <a:gd name="T72" fmla="*/ 276 w 340"/>
                <a:gd name="T73" fmla="*/ 436 h 684"/>
                <a:gd name="T74" fmla="*/ 298 w 340"/>
                <a:gd name="T75" fmla="*/ 474 h 684"/>
                <a:gd name="T76" fmla="*/ 302 w 340"/>
                <a:gd name="T77" fmla="*/ 506 h 684"/>
                <a:gd name="T78" fmla="*/ 296 w 340"/>
                <a:gd name="T79" fmla="*/ 544 h 684"/>
                <a:gd name="T80" fmla="*/ 236 w 340"/>
                <a:gd name="T81" fmla="*/ 602 h 684"/>
                <a:gd name="T82" fmla="*/ 164 w 340"/>
                <a:gd name="T83" fmla="*/ 620 h 684"/>
                <a:gd name="T84" fmla="*/ 112 w 340"/>
                <a:gd name="T85" fmla="*/ 644 h 684"/>
                <a:gd name="T86" fmla="*/ 66 w 340"/>
                <a:gd name="T87" fmla="*/ 664 h 684"/>
                <a:gd name="T88" fmla="*/ 48 w 340"/>
                <a:gd name="T89" fmla="*/ 678 h 68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40" h="684">
                  <a:moveTo>
                    <a:pt x="32" y="684"/>
                  </a:moveTo>
                  <a:lnTo>
                    <a:pt x="32" y="684"/>
                  </a:lnTo>
                  <a:lnTo>
                    <a:pt x="24" y="676"/>
                  </a:lnTo>
                  <a:lnTo>
                    <a:pt x="16" y="668"/>
                  </a:lnTo>
                  <a:lnTo>
                    <a:pt x="12" y="662"/>
                  </a:lnTo>
                  <a:lnTo>
                    <a:pt x="10" y="654"/>
                  </a:lnTo>
                  <a:lnTo>
                    <a:pt x="10" y="638"/>
                  </a:lnTo>
                  <a:lnTo>
                    <a:pt x="10" y="624"/>
                  </a:lnTo>
                  <a:lnTo>
                    <a:pt x="20" y="594"/>
                  </a:lnTo>
                  <a:lnTo>
                    <a:pt x="18" y="560"/>
                  </a:lnTo>
                  <a:lnTo>
                    <a:pt x="0" y="514"/>
                  </a:lnTo>
                  <a:lnTo>
                    <a:pt x="0" y="440"/>
                  </a:lnTo>
                  <a:lnTo>
                    <a:pt x="8" y="426"/>
                  </a:lnTo>
                  <a:lnTo>
                    <a:pt x="16" y="412"/>
                  </a:lnTo>
                  <a:lnTo>
                    <a:pt x="30" y="386"/>
                  </a:lnTo>
                  <a:lnTo>
                    <a:pt x="30" y="358"/>
                  </a:lnTo>
                  <a:lnTo>
                    <a:pt x="24" y="326"/>
                  </a:lnTo>
                  <a:lnTo>
                    <a:pt x="22" y="310"/>
                  </a:lnTo>
                  <a:lnTo>
                    <a:pt x="20" y="296"/>
                  </a:lnTo>
                  <a:lnTo>
                    <a:pt x="22" y="282"/>
                  </a:lnTo>
                  <a:lnTo>
                    <a:pt x="24" y="270"/>
                  </a:lnTo>
                  <a:lnTo>
                    <a:pt x="32" y="258"/>
                  </a:lnTo>
                  <a:lnTo>
                    <a:pt x="44" y="248"/>
                  </a:lnTo>
                  <a:lnTo>
                    <a:pt x="48" y="232"/>
                  </a:lnTo>
                  <a:lnTo>
                    <a:pt x="50" y="218"/>
                  </a:lnTo>
                  <a:lnTo>
                    <a:pt x="52" y="192"/>
                  </a:lnTo>
                  <a:lnTo>
                    <a:pt x="64" y="170"/>
                  </a:lnTo>
                  <a:lnTo>
                    <a:pt x="66" y="158"/>
                  </a:lnTo>
                  <a:lnTo>
                    <a:pt x="70" y="150"/>
                  </a:lnTo>
                  <a:lnTo>
                    <a:pt x="74" y="142"/>
                  </a:lnTo>
                  <a:lnTo>
                    <a:pt x="80" y="134"/>
                  </a:lnTo>
                  <a:lnTo>
                    <a:pt x="94" y="122"/>
                  </a:lnTo>
                  <a:lnTo>
                    <a:pt x="110" y="110"/>
                  </a:lnTo>
                  <a:lnTo>
                    <a:pt x="128" y="82"/>
                  </a:lnTo>
                  <a:lnTo>
                    <a:pt x="140" y="68"/>
                  </a:lnTo>
                  <a:lnTo>
                    <a:pt x="146" y="62"/>
                  </a:lnTo>
                  <a:lnTo>
                    <a:pt x="152" y="58"/>
                  </a:lnTo>
                  <a:lnTo>
                    <a:pt x="170" y="40"/>
                  </a:lnTo>
                  <a:lnTo>
                    <a:pt x="204" y="42"/>
                  </a:lnTo>
                  <a:lnTo>
                    <a:pt x="214" y="42"/>
                  </a:lnTo>
                  <a:lnTo>
                    <a:pt x="224" y="40"/>
                  </a:lnTo>
                  <a:lnTo>
                    <a:pt x="232" y="38"/>
                  </a:lnTo>
                  <a:lnTo>
                    <a:pt x="238" y="32"/>
                  </a:lnTo>
                  <a:lnTo>
                    <a:pt x="250" y="30"/>
                  </a:lnTo>
                  <a:lnTo>
                    <a:pt x="260" y="26"/>
                  </a:lnTo>
                  <a:lnTo>
                    <a:pt x="270" y="20"/>
                  </a:lnTo>
                  <a:lnTo>
                    <a:pt x="282" y="10"/>
                  </a:lnTo>
                  <a:lnTo>
                    <a:pt x="290" y="0"/>
                  </a:lnTo>
                  <a:lnTo>
                    <a:pt x="308" y="12"/>
                  </a:lnTo>
                  <a:lnTo>
                    <a:pt x="306" y="18"/>
                  </a:lnTo>
                  <a:lnTo>
                    <a:pt x="302" y="24"/>
                  </a:lnTo>
                  <a:lnTo>
                    <a:pt x="290" y="34"/>
                  </a:lnTo>
                  <a:lnTo>
                    <a:pt x="284" y="40"/>
                  </a:lnTo>
                  <a:lnTo>
                    <a:pt x="280" y="46"/>
                  </a:lnTo>
                  <a:lnTo>
                    <a:pt x="276" y="54"/>
                  </a:lnTo>
                  <a:lnTo>
                    <a:pt x="278" y="62"/>
                  </a:lnTo>
                  <a:lnTo>
                    <a:pt x="286" y="64"/>
                  </a:lnTo>
                  <a:lnTo>
                    <a:pt x="296" y="68"/>
                  </a:lnTo>
                  <a:lnTo>
                    <a:pt x="302" y="74"/>
                  </a:lnTo>
                  <a:lnTo>
                    <a:pt x="310" y="82"/>
                  </a:lnTo>
                  <a:lnTo>
                    <a:pt x="324" y="100"/>
                  </a:lnTo>
                  <a:lnTo>
                    <a:pt x="340" y="124"/>
                  </a:lnTo>
                  <a:lnTo>
                    <a:pt x="340" y="142"/>
                  </a:lnTo>
                  <a:lnTo>
                    <a:pt x="328" y="158"/>
                  </a:lnTo>
                  <a:lnTo>
                    <a:pt x="318" y="168"/>
                  </a:lnTo>
                  <a:lnTo>
                    <a:pt x="290" y="186"/>
                  </a:lnTo>
                  <a:lnTo>
                    <a:pt x="280" y="202"/>
                  </a:lnTo>
                  <a:lnTo>
                    <a:pt x="272" y="218"/>
                  </a:lnTo>
                  <a:lnTo>
                    <a:pt x="268" y="228"/>
                  </a:lnTo>
                  <a:lnTo>
                    <a:pt x="268" y="238"/>
                  </a:lnTo>
                  <a:lnTo>
                    <a:pt x="268" y="248"/>
                  </a:lnTo>
                  <a:lnTo>
                    <a:pt x="274" y="256"/>
                  </a:lnTo>
                  <a:lnTo>
                    <a:pt x="300" y="278"/>
                  </a:lnTo>
                  <a:lnTo>
                    <a:pt x="308" y="290"/>
                  </a:lnTo>
                  <a:lnTo>
                    <a:pt x="316" y="302"/>
                  </a:lnTo>
                  <a:lnTo>
                    <a:pt x="320" y="312"/>
                  </a:lnTo>
                  <a:lnTo>
                    <a:pt x="324" y="320"/>
                  </a:lnTo>
                  <a:lnTo>
                    <a:pt x="326" y="332"/>
                  </a:lnTo>
                  <a:lnTo>
                    <a:pt x="328" y="344"/>
                  </a:lnTo>
                  <a:lnTo>
                    <a:pt x="322" y="364"/>
                  </a:lnTo>
                  <a:lnTo>
                    <a:pt x="316" y="384"/>
                  </a:lnTo>
                  <a:lnTo>
                    <a:pt x="308" y="398"/>
                  </a:lnTo>
                  <a:lnTo>
                    <a:pt x="298" y="412"/>
                  </a:lnTo>
                  <a:lnTo>
                    <a:pt x="286" y="426"/>
                  </a:lnTo>
                  <a:lnTo>
                    <a:pt x="276" y="436"/>
                  </a:lnTo>
                  <a:lnTo>
                    <a:pt x="274" y="448"/>
                  </a:lnTo>
                  <a:lnTo>
                    <a:pt x="298" y="474"/>
                  </a:lnTo>
                  <a:lnTo>
                    <a:pt x="302" y="488"/>
                  </a:lnTo>
                  <a:lnTo>
                    <a:pt x="302" y="506"/>
                  </a:lnTo>
                  <a:lnTo>
                    <a:pt x="300" y="524"/>
                  </a:lnTo>
                  <a:lnTo>
                    <a:pt x="296" y="544"/>
                  </a:lnTo>
                  <a:lnTo>
                    <a:pt x="282" y="560"/>
                  </a:lnTo>
                  <a:lnTo>
                    <a:pt x="268" y="574"/>
                  </a:lnTo>
                  <a:lnTo>
                    <a:pt x="236" y="602"/>
                  </a:lnTo>
                  <a:lnTo>
                    <a:pt x="164" y="620"/>
                  </a:lnTo>
                  <a:lnTo>
                    <a:pt x="146" y="632"/>
                  </a:lnTo>
                  <a:lnTo>
                    <a:pt x="128" y="640"/>
                  </a:lnTo>
                  <a:lnTo>
                    <a:pt x="112" y="644"/>
                  </a:lnTo>
                  <a:lnTo>
                    <a:pt x="92" y="648"/>
                  </a:lnTo>
                  <a:lnTo>
                    <a:pt x="66" y="664"/>
                  </a:lnTo>
                  <a:lnTo>
                    <a:pt x="56" y="672"/>
                  </a:lnTo>
                  <a:lnTo>
                    <a:pt x="48" y="678"/>
                  </a:lnTo>
                  <a:lnTo>
                    <a:pt x="32" y="684"/>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25" name="01 30"/>
            <p:cNvSpPr>
              <a:spLocks/>
            </p:cNvSpPr>
            <p:nvPr/>
          </p:nvSpPr>
          <p:spPr bwMode="auto">
            <a:xfrm>
              <a:off x="6384925" y="3101976"/>
              <a:ext cx="1016000" cy="679450"/>
            </a:xfrm>
            <a:custGeom>
              <a:avLst/>
              <a:gdLst>
                <a:gd name="T0" fmla="*/ 42 w 640"/>
                <a:gd name="T1" fmla="*/ 410 h 428"/>
                <a:gd name="T2" fmla="*/ 0 w 640"/>
                <a:gd name="T3" fmla="*/ 372 h 428"/>
                <a:gd name="T4" fmla="*/ 26 w 640"/>
                <a:gd name="T5" fmla="*/ 338 h 428"/>
                <a:gd name="T6" fmla="*/ 38 w 640"/>
                <a:gd name="T7" fmla="*/ 322 h 428"/>
                <a:gd name="T8" fmla="*/ 26 w 640"/>
                <a:gd name="T9" fmla="*/ 244 h 428"/>
                <a:gd name="T10" fmla="*/ 12 w 640"/>
                <a:gd name="T11" fmla="*/ 208 h 428"/>
                <a:gd name="T12" fmla="*/ 20 w 640"/>
                <a:gd name="T13" fmla="*/ 174 h 428"/>
                <a:gd name="T14" fmla="*/ 42 w 640"/>
                <a:gd name="T15" fmla="*/ 144 h 428"/>
                <a:gd name="T16" fmla="*/ 76 w 640"/>
                <a:gd name="T17" fmla="*/ 106 h 428"/>
                <a:gd name="T18" fmla="*/ 104 w 640"/>
                <a:gd name="T19" fmla="*/ 80 h 428"/>
                <a:gd name="T20" fmla="*/ 150 w 640"/>
                <a:gd name="T21" fmla="*/ 52 h 428"/>
                <a:gd name="T22" fmla="*/ 210 w 640"/>
                <a:gd name="T23" fmla="*/ 38 h 428"/>
                <a:gd name="T24" fmla="*/ 236 w 640"/>
                <a:gd name="T25" fmla="*/ 38 h 428"/>
                <a:gd name="T26" fmla="*/ 268 w 640"/>
                <a:gd name="T27" fmla="*/ 16 h 428"/>
                <a:gd name="T28" fmla="*/ 294 w 640"/>
                <a:gd name="T29" fmla="*/ 12 h 428"/>
                <a:gd name="T30" fmla="*/ 308 w 640"/>
                <a:gd name="T31" fmla="*/ 36 h 428"/>
                <a:gd name="T32" fmla="*/ 308 w 640"/>
                <a:gd name="T33" fmla="*/ 80 h 428"/>
                <a:gd name="T34" fmla="*/ 360 w 640"/>
                <a:gd name="T35" fmla="*/ 108 h 428"/>
                <a:gd name="T36" fmla="*/ 384 w 640"/>
                <a:gd name="T37" fmla="*/ 110 h 428"/>
                <a:gd name="T38" fmla="*/ 432 w 640"/>
                <a:gd name="T39" fmla="*/ 38 h 428"/>
                <a:gd name="T40" fmla="*/ 452 w 640"/>
                <a:gd name="T41" fmla="*/ 24 h 428"/>
                <a:gd name="T42" fmla="*/ 492 w 640"/>
                <a:gd name="T43" fmla="*/ 16 h 428"/>
                <a:gd name="T44" fmla="*/ 536 w 640"/>
                <a:gd name="T45" fmla="*/ 34 h 428"/>
                <a:gd name="T46" fmla="*/ 640 w 640"/>
                <a:gd name="T47" fmla="*/ 36 h 428"/>
                <a:gd name="T48" fmla="*/ 636 w 640"/>
                <a:gd name="T49" fmla="*/ 46 h 428"/>
                <a:gd name="T50" fmla="*/ 632 w 640"/>
                <a:gd name="T51" fmla="*/ 76 h 428"/>
                <a:gd name="T52" fmla="*/ 570 w 640"/>
                <a:gd name="T53" fmla="*/ 96 h 428"/>
                <a:gd name="T54" fmla="*/ 514 w 640"/>
                <a:gd name="T55" fmla="*/ 136 h 428"/>
                <a:gd name="T56" fmla="*/ 500 w 640"/>
                <a:gd name="T57" fmla="*/ 160 h 428"/>
                <a:gd name="T58" fmla="*/ 472 w 640"/>
                <a:gd name="T59" fmla="*/ 178 h 428"/>
                <a:gd name="T60" fmla="*/ 446 w 640"/>
                <a:gd name="T61" fmla="*/ 188 h 428"/>
                <a:gd name="T62" fmla="*/ 438 w 640"/>
                <a:gd name="T63" fmla="*/ 228 h 428"/>
                <a:gd name="T64" fmla="*/ 418 w 640"/>
                <a:gd name="T65" fmla="*/ 252 h 428"/>
                <a:gd name="T66" fmla="*/ 400 w 640"/>
                <a:gd name="T67" fmla="*/ 276 h 428"/>
                <a:gd name="T68" fmla="*/ 390 w 640"/>
                <a:gd name="T69" fmla="*/ 324 h 428"/>
                <a:gd name="T70" fmla="*/ 374 w 640"/>
                <a:gd name="T71" fmla="*/ 326 h 428"/>
                <a:gd name="T72" fmla="*/ 350 w 640"/>
                <a:gd name="T73" fmla="*/ 342 h 428"/>
                <a:gd name="T74" fmla="*/ 338 w 640"/>
                <a:gd name="T75" fmla="*/ 366 h 428"/>
                <a:gd name="T76" fmla="*/ 322 w 640"/>
                <a:gd name="T77" fmla="*/ 400 h 428"/>
                <a:gd name="T78" fmla="*/ 314 w 640"/>
                <a:gd name="T79" fmla="*/ 400 h 428"/>
                <a:gd name="T80" fmla="*/ 304 w 640"/>
                <a:gd name="T81" fmla="*/ 392 h 428"/>
                <a:gd name="T82" fmla="*/ 274 w 640"/>
                <a:gd name="T83" fmla="*/ 404 h 428"/>
                <a:gd name="T84" fmla="*/ 250 w 640"/>
                <a:gd name="T85" fmla="*/ 422 h 428"/>
                <a:gd name="T86" fmla="*/ 214 w 640"/>
                <a:gd name="T87" fmla="*/ 416 h 428"/>
                <a:gd name="T88" fmla="*/ 208 w 640"/>
                <a:gd name="T89" fmla="*/ 404 h 428"/>
                <a:gd name="T90" fmla="*/ 142 w 640"/>
                <a:gd name="T91" fmla="*/ 362 h 428"/>
                <a:gd name="T92" fmla="*/ 138 w 640"/>
                <a:gd name="T93" fmla="*/ 380 h 428"/>
                <a:gd name="T94" fmla="*/ 126 w 640"/>
                <a:gd name="T95" fmla="*/ 406 h 428"/>
                <a:gd name="T96" fmla="*/ 108 w 640"/>
                <a:gd name="T97" fmla="*/ 418 h 428"/>
                <a:gd name="T98" fmla="*/ 86 w 640"/>
                <a:gd name="T99" fmla="*/ 422 h 42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40" h="428">
                  <a:moveTo>
                    <a:pt x="70" y="428"/>
                  </a:moveTo>
                  <a:lnTo>
                    <a:pt x="70" y="428"/>
                  </a:lnTo>
                  <a:lnTo>
                    <a:pt x="42" y="410"/>
                  </a:lnTo>
                  <a:lnTo>
                    <a:pt x="0" y="372"/>
                  </a:lnTo>
                  <a:lnTo>
                    <a:pt x="10" y="352"/>
                  </a:lnTo>
                  <a:lnTo>
                    <a:pt x="26" y="338"/>
                  </a:lnTo>
                  <a:lnTo>
                    <a:pt x="32" y="330"/>
                  </a:lnTo>
                  <a:lnTo>
                    <a:pt x="38" y="322"/>
                  </a:lnTo>
                  <a:lnTo>
                    <a:pt x="38" y="288"/>
                  </a:lnTo>
                  <a:lnTo>
                    <a:pt x="26" y="244"/>
                  </a:lnTo>
                  <a:lnTo>
                    <a:pt x="18" y="220"/>
                  </a:lnTo>
                  <a:lnTo>
                    <a:pt x="12" y="208"/>
                  </a:lnTo>
                  <a:lnTo>
                    <a:pt x="12" y="186"/>
                  </a:lnTo>
                  <a:lnTo>
                    <a:pt x="14" y="180"/>
                  </a:lnTo>
                  <a:lnTo>
                    <a:pt x="20" y="174"/>
                  </a:lnTo>
                  <a:lnTo>
                    <a:pt x="30" y="156"/>
                  </a:lnTo>
                  <a:lnTo>
                    <a:pt x="42" y="144"/>
                  </a:lnTo>
                  <a:lnTo>
                    <a:pt x="68" y="118"/>
                  </a:lnTo>
                  <a:lnTo>
                    <a:pt x="76" y="106"/>
                  </a:lnTo>
                  <a:lnTo>
                    <a:pt x="84" y="96"/>
                  </a:lnTo>
                  <a:lnTo>
                    <a:pt x="92" y="88"/>
                  </a:lnTo>
                  <a:lnTo>
                    <a:pt x="104" y="80"/>
                  </a:lnTo>
                  <a:lnTo>
                    <a:pt x="126" y="66"/>
                  </a:lnTo>
                  <a:lnTo>
                    <a:pt x="150" y="52"/>
                  </a:lnTo>
                  <a:lnTo>
                    <a:pt x="202" y="0"/>
                  </a:lnTo>
                  <a:lnTo>
                    <a:pt x="210" y="38"/>
                  </a:lnTo>
                  <a:lnTo>
                    <a:pt x="236" y="38"/>
                  </a:lnTo>
                  <a:lnTo>
                    <a:pt x="248" y="16"/>
                  </a:lnTo>
                  <a:lnTo>
                    <a:pt x="268" y="16"/>
                  </a:lnTo>
                  <a:lnTo>
                    <a:pt x="282" y="16"/>
                  </a:lnTo>
                  <a:lnTo>
                    <a:pt x="294" y="12"/>
                  </a:lnTo>
                  <a:lnTo>
                    <a:pt x="294" y="16"/>
                  </a:lnTo>
                  <a:lnTo>
                    <a:pt x="298" y="22"/>
                  </a:lnTo>
                  <a:lnTo>
                    <a:pt x="308" y="36"/>
                  </a:lnTo>
                  <a:lnTo>
                    <a:pt x="308" y="80"/>
                  </a:lnTo>
                  <a:lnTo>
                    <a:pt x="322" y="90"/>
                  </a:lnTo>
                  <a:lnTo>
                    <a:pt x="340" y="100"/>
                  </a:lnTo>
                  <a:lnTo>
                    <a:pt x="360" y="108"/>
                  </a:lnTo>
                  <a:lnTo>
                    <a:pt x="372" y="110"/>
                  </a:lnTo>
                  <a:lnTo>
                    <a:pt x="384" y="110"/>
                  </a:lnTo>
                  <a:lnTo>
                    <a:pt x="424" y="48"/>
                  </a:lnTo>
                  <a:lnTo>
                    <a:pt x="432" y="38"/>
                  </a:lnTo>
                  <a:lnTo>
                    <a:pt x="440" y="30"/>
                  </a:lnTo>
                  <a:lnTo>
                    <a:pt x="452" y="24"/>
                  </a:lnTo>
                  <a:lnTo>
                    <a:pt x="462" y="18"/>
                  </a:lnTo>
                  <a:lnTo>
                    <a:pt x="476" y="16"/>
                  </a:lnTo>
                  <a:lnTo>
                    <a:pt x="492" y="16"/>
                  </a:lnTo>
                  <a:lnTo>
                    <a:pt x="536" y="34"/>
                  </a:lnTo>
                  <a:lnTo>
                    <a:pt x="632" y="32"/>
                  </a:lnTo>
                  <a:lnTo>
                    <a:pt x="640" y="36"/>
                  </a:lnTo>
                  <a:lnTo>
                    <a:pt x="636" y="40"/>
                  </a:lnTo>
                  <a:lnTo>
                    <a:pt x="636" y="46"/>
                  </a:lnTo>
                  <a:lnTo>
                    <a:pt x="632" y="76"/>
                  </a:lnTo>
                  <a:lnTo>
                    <a:pt x="598" y="80"/>
                  </a:lnTo>
                  <a:lnTo>
                    <a:pt x="570" y="96"/>
                  </a:lnTo>
                  <a:lnTo>
                    <a:pt x="540" y="114"/>
                  </a:lnTo>
                  <a:lnTo>
                    <a:pt x="526" y="124"/>
                  </a:lnTo>
                  <a:lnTo>
                    <a:pt x="514" y="136"/>
                  </a:lnTo>
                  <a:lnTo>
                    <a:pt x="506" y="148"/>
                  </a:lnTo>
                  <a:lnTo>
                    <a:pt x="500" y="160"/>
                  </a:lnTo>
                  <a:lnTo>
                    <a:pt x="478" y="170"/>
                  </a:lnTo>
                  <a:lnTo>
                    <a:pt x="472" y="178"/>
                  </a:lnTo>
                  <a:lnTo>
                    <a:pt x="464" y="182"/>
                  </a:lnTo>
                  <a:lnTo>
                    <a:pt x="446" y="188"/>
                  </a:lnTo>
                  <a:lnTo>
                    <a:pt x="440" y="194"/>
                  </a:lnTo>
                  <a:lnTo>
                    <a:pt x="438" y="228"/>
                  </a:lnTo>
                  <a:lnTo>
                    <a:pt x="430" y="240"/>
                  </a:lnTo>
                  <a:lnTo>
                    <a:pt x="418" y="252"/>
                  </a:lnTo>
                  <a:lnTo>
                    <a:pt x="408" y="264"/>
                  </a:lnTo>
                  <a:lnTo>
                    <a:pt x="400" y="276"/>
                  </a:lnTo>
                  <a:lnTo>
                    <a:pt x="400" y="298"/>
                  </a:lnTo>
                  <a:lnTo>
                    <a:pt x="396" y="312"/>
                  </a:lnTo>
                  <a:lnTo>
                    <a:pt x="390" y="324"/>
                  </a:lnTo>
                  <a:lnTo>
                    <a:pt x="382" y="324"/>
                  </a:lnTo>
                  <a:lnTo>
                    <a:pt x="374" y="326"/>
                  </a:lnTo>
                  <a:lnTo>
                    <a:pt x="366" y="328"/>
                  </a:lnTo>
                  <a:lnTo>
                    <a:pt x="360" y="332"/>
                  </a:lnTo>
                  <a:lnTo>
                    <a:pt x="350" y="342"/>
                  </a:lnTo>
                  <a:lnTo>
                    <a:pt x="342" y="352"/>
                  </a:lnTo>
                  <a:lnTo>
                    <a:pt x="338" y="366"/>
                  </a:lnTo>
                  <a:lnTo>
                    <a:pt x="334" y="380"/>
                  </a:lnTo>
                  <a:lnTo>
                    <a:pt x="326" y="394"/>
                  </a:lnTo>
                  <a:lnTo>
                    <a:pt x="322" y="400"/>
                  </a:lnTo>
                  <a:lnTo>
                    <a:pt x="314" y="404"/>
                  </a:lnTo>
                  <a:lnTo>
                    <a:pt x="314" y="400"/>
                  </a:lnTo>
                  <a:lnTo>
                    <a:pt x="304" y="392"/>
                  </a:lnTo>
                  <a:lnTo>
                    <a:pt x="286" y="390"/>
                  </a:lnTo>
                  <a:lnTo>
                    <a:pt x="274" y="404"/>
                  </a:lnTo>
                  <a:lnTo>
                    <a:pt x="262" y="420"/>
                  </a:lnTo>
                  <a:lnTo>
                    <a:pt x="250" y="422"/>
                  </a:lnTo>
                  <a:lnTo>
                    <a:pt x="236" y="422"/>
                  </a:lnTo>
                  <a:lnTo>
                    <a:pt x="222" y="420"/>
                  </a:lnTo>
                  <a:lnTo>
                    <a:pt x="214" y="416"/>
                  </a:lnTo>
                  <a:lnTo>
                    <a:pt x="208" y="404"/>
                  </a:lnTo>
                  <a:lnTo>
                    <a:pt x="168" y="364"/>
                  </a:lnTo>
                  <a:lnTo>
                    <a:pt x="142" y="362"/>
                  </a:lnTo>
                  <a:lnTo>
                    <a:pt x="140" y="370"/>
                  </a:lnTo>
                  <a:lnTo>
                    <a:pt x="138" y="380"/>
                  </a:lnTo>
                  <a:lnTo>
                    <a:pt x="136" y="404"/>
                  </a:lnTo>
                  <a:lnTo>
                    <a:pt x="126" y="406"/>
                  </a:lnTo>
                  <a:lnTo>
                    <a:pt x="118" y="410"/>
                  </a:lnTo>
                  <a:lnTo>
                    <a:pt x="112" y="414"/>
                  </a:lnTo>
                  <a:lnTo>
                    <a:pt x="108" y="418"/>
                  </a:lnTo>
                  <a:lnTo>
                    <a:pt x="96" y="420"/>
                  </a:lnTo>
                  <a:lnTo>
                    <a:pt x="86" y="422"/>
                  </a:lnTo>
                  <a:lnTo>
                    <a:pt x="70" y="428"/>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26" name="01 31"/>
            <p:cNvSpPr>
              <a:spLocks/>
            </p:cNvSpPr>
            <p:nvPr/>
          </p:nvSpPr>
          <p:spPr bwMode="auto">
            <a:xfrm>
              <a:off x="4806950" y="3000376"/>
              <a:ext cx="438150" cy="682625"/>
            </a:xfrm>
            <a:custGeom>
              <a:avLst/>
              <a:gdLst>
                <a:gd name="T0" fmla="*/ 106 w 276"/>
                <a:gd name="T1" fmla="*/ 398 h 430"/>
                <a:gd name="T2" fmla="*/ 98 w 276"/>
                <a:gd name="T3" fmla="*/ 364 h 430"/>
                <a:gd name="T4" fmla="*/ 92 w 276"/>
                <a:gd name="T5" fmla="*/ 318 h 430"/>
                <a:gd name="T6" fmla="*/ 86 w 276"/>
                <a:gd name="T7" fmla="*/ 280 h 430"/>
                <a:gd name="T8" fmla="*/ 52 w 276"/>
                <a:gd name="T9" fmla="*/ 240 h 430"/>
                <a:gd name="T10" fmla="*/ 26 w 276"/>
                <a:gd name="T11" fmla="*/ 214 h 430"/>
                <a:gd name="T12" fmla="*/ 0 w 276"/>
                <a:gd name="T13" fmla="*/ 200 h 430"/>
                <a:gd name="T14" fmla="*/ 4 w 276"/>
                <a:gd name="T15" fmla="*/ 196 h 430"/>
                <a:gd name="T16" fmla="*/ 28 w 276"/>
                <a:gd name="T17" fmla="*/ 186 h 430"/>
                <a:gd name="T18" fmla="*/ 68 w 276"/>
                <a:gd name="T19" fmla="*/ 180 h 430"/>
                <a:gd name="T20" fmla="*/ 84 w 276"/>
                <a:gd name="T21" fmla="*/ 166 h 430"/>
                <a:gd name="T22" fmla="*/ 112 w 276"/>
                <a:gd name="T23" fmla="*/ 160 h 430"/>
                <a:gd name="T24" fmla="*/ 130 w 276"/>
                <a:gd name="T25" fmla="*/ 138 h 430"/>
                <a:gd name="T26" fmla="*/ 128 w 276"/>
                <a:gd name="T27" fmla="*/ 98 h 430"/>
                <a:gd name="T28" fmla="*/ 158 w 276"/>
                <a:gd name="T29" fmla="*/ 42 h 430"/>
                <a:gd name="T30" fmla="*/ 162 w 276"/>
                <a:gd name="T31" fmla="*/ 12 h 430"/>
                <a:gd name="T32" fmla="*/ 170 w 276"/>
                <a:gd name="T33" fmla="*/ 10 h 430"/>
                <a:gd name="T34" fmla="*/ 190 w 276"/>
                <a:gd name="T35" fmla="*/ 2 h 430"/>
                <a:gd name="T36" fmla="*/ 204 w 276"/>
                <a:gd name="T37" fmla="*/ 0 h 430"/>
                <a:gd name="T38" fmla="*/ 220 w 276"/>
                <a:gd name="T39" fmla="*/ 6 h 430"/>
                <a:gd name="T40" fmla="*/ 226 w 276"/>
                <a:gd name="T41" fmla="*/ 22 h 430"/>
                <a:gd name="T42" fmla="*/ 218 w 276"/>
                <a:gd name="T43" fmla="*/ 40 h 430"/>
                <a:gd name="T44" fmla="*/ 212 w 276"/>
                <a:gd name="T45" fmla="*/ 58 h 430"/>
                <a:gd name="T46" fmla="*/ 196 w 276"/>
                <a:gd name="T47" fmla="*/ 82 h 430"/>
                <a:gd name="T48" fmla="*/ 192 w 276"/>
                <a:gd name="T49" fmla="*/ 108 h 430"/>
                <a:gd name="T50" fmla="*/ 194 w 276"/>
                <a:gd name="T51" fmla="*/ 132 h 430"/>
                <a:gd name="T52" fmla="*/ 232 w 276"/>
                <a:gd name="T53" fmla="*/ 138 h 430"/>
                <a:gd name="T54" fmla="*/ 248 w 276"/>
                <a:gd name="T55" fmla="*/ 154 h 430"/>
                <a:gd name="T56" fmla="*/ 268 w 276"/>
                <a:gd name="T57" fmla="*/ 168 h 430"/>
                <a:gd name="T58" fmla="*/ 276 w 276"/>
                <a:gd name="T59" fmla="*/ 170 h 430"/>
                <a:gd name="T60" fmla="*/ 270 w 276"/>
                <a:gd name="T61" fmla="*/ 184 h 430"/>
                <a:gd name="T62" fmla="*/ 258 w 276"/>
                <a:gd name="T63" fmla="*/ 198 h 430"/>
                <a:gd name="T64" fmla="*/ 252 w 276"/>
                <a:gd name="T65" fmla="*/ 206 h 430"/>
                <a:gd name="T66" fmla="*/ 228 w 276"/>
                <a:gd name="T67" fmla="*/ 226 h 430"/>
                <a:gd name="T68" fmla="*/ 216 w 276"/>
                <a:gd name="T69" fmla="*/ 228 h 430"/>
                <a:gd name="T70" fmla="*/ 202 w 276"/>
                <a:gd name="T71" fmla="*/ 232 h 430"/>
                <a:gd name="T72" fmla="*/ 202 w 276"/>
                <a:gd name="T73" fmla="*/ 248 h 430"/>
                <a:gd name="T74" fmla="*/ 198 w 276"/>
                <a:gd name="T75" fmla="*/ 270 h 430"/>
                <a:gd name="T76" fmla="*/ 188 w 276"/>
                <a:gd name="T77" fmla="*/ 284 h 430"/>
                <a:gd name="T78" fmla="*/ 180 w 276"/>
                <a:gd name="T79" fmla="*/ 308 h 430"/>
                <a:gd name="T80" fmla="*/ 178 w 276"/>
                <a:gd name="T81" fmla="*/ 332 h 430"/>
                <a:gd name="T82" fmla="*/ 194 w 276"/>
                <a:gd name="T83" fmla="*/ 346 h 430"/>
                <a:gd name="T84" fmla="*/ 214 w 276"/>
                <a:gd name="T85" fmla="*/ 352 h 430"/>
                <a:gd name="T86" fmla="*/ 222 w 276"/>
                <a:gd name="T87" fmla="*/ 364 h 430"/>
                <a:gd name="T88" fmla="*/ 222 w 276"/>
                <a:gd name="T89" fmla="*/ 382 h 430"/>
                <a:gd name="T90" fmla="*/ 216 w 276"/>
                <a:gd name="T91" fmla="*/ 394 h 430"/>
                <a:gd name="T92" fmla="*/ 198 w 276"/>
                <a:gd name="T93" fmla="*/ 400 h 430"/>
                <a:gd name="T94" fmla="*/ 184 w 276"/>
                <a:gd name="T95" fmla="*/ 406 h 430"/>
                <a:gd name="T96" fmla="*/ 154 w 276"/>
                <a:gd name="T97" fmla="*/ 430 h 430"/>
                <a:gd name="T98" fmla="*/ 142 w 276"/>
                <a:gd name="T99" fmla="*/ 428 h 430"/>
                <a:gd name="T100" fmla="*/ 106 w 276"/>
                <a:gd name="T101" fmla="*/ 398 h 43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76" h="430">
                  <a:moveTo>
                    <a:pt x="106" y="398"/>
                  </a:moveTo>
                  <a:lnTo>
                    <a:pt x="106" y="398"/>
                  </a:lnTo>
                  <a:lnTo>
                    <a:pt x="98" y="364"/>
                  </a:lnTo>
                  <a:lnTo>
                    <a:pt x="96" y="340"/>
                  </a:lnTo>
                  <a:lnTo>
                    <a:pt x="92" y="318"/>
                  </a:lnTo>
                  <a:lnTo>
                    <a:pt x="86" y="280"/>
                  </a:lnTo>
                  <a:lnTo>
                    <a:pt x="68" y="258"/>
                  </a:lnTo>
                  <a:lnTo>
                    <a:pt x="52" y="240"/>
                  </a:lnTo>
                  <a:lnTo>
                    <a:pt x="36" y="226"/>
                  </a:lnTo>
                  <a:lnTo>
                    <a:pt x="26" y="214"/>
                  </a:lnTo>
                  <a:lnTo>
                    <a:pt x="0" y="200"/>
                  </a:lnTo>
                  <a:lnTo>
                    <a:pt x="4" y="196"/>
                  </a:lnTo>
                  <a:lnTo>
                    <a:pt x="10" y="192"/>
                  </a:lnTo>
                  <a:lnTo>
                    <a:pt x="28" y="186"/>
                  </a:lnTo>
                  <a:lnTo>
                    <a:pt x="68" y="180"/>
                  </a:lnTo>
                  <a:lnTo>
                    <a:pt x="78" y="170"/>
                  </a:lnTo>
                  <a:lnTo>
                    <a:pt x="84" y="166"/>
                  </a:lnTo>
                  <a:lnTo>
                    <a:pt x="94" y="162"/>
                  </a:lnTo>
                  <a:lnTo>
                    <a:pt x="112" y="160"/>
                  </a:lnTo>
                  <a:lnTo>
                    <a:pt x="130" y="138"/>
                  </a:lnTo>
                  <a:lnTo>
                    <a:pt x="128" y="98"/>
                  </a:lnTo>
                  <a:lnTo>
                    <a:pt x="158" y="42"/>
                  </a:lnTo>
                  <a:lnTo>
                    <a:pt x="162" y="12"/>
                  </a:lnTo>
                  <a:lnTo>
                    <a:pt x="170" y="10"/>
                  </a:lnTo>
                  <a:lnTo>
                    <a:pt x="176" y="8"/>
                  </a:lnTo>
                  <a:lnTo>
                    <a:pt x="190" y="2"/>
                  </a:lnTo>
                  <a:lnTo>
                    <a:pt x="198" y="0"/>
                  </a:lnTo>
                  <a:lnTo>
                    <a:pt x="204" y="0"/>
                  </a:lnTo>
                  <a:lnTo>
                    <a:pt x="212" y="2"/>
                  </a:lnTo>
                  <a:lnTo>
                    <a:pt x="220" y="6"/>
                  </a:lnTo>
                  <a:lnTo>
                    <a:pt x="226" y="22"/>
                  </a:lnTo>
                  <a:lnTo>
                    <a:pt x="218" y="40"/>
                  </a:lnTo>
                  <a:lnTo>
                    <a:pt x="212" y="58"/>
                  </a:lnTo>
                  <a:lnTo>
                    <a:pt x="198" y="74"/>
                  </a:lnTo>
                  <a:lnTo>
                    <a:pt x="196" y="82"/>
                  </a:lnTo>
                  <a:lnTo>
                    <a:pt x="192" y="90"/>
                  </a:lnTo>
                  <a:lnTo>
                    <a:pt x="192" y="108"/>
                  </a:lnTo>
                  <a:lnTo>
                    <a:pt x="194" y="132"/>
                  </a:lnTo>
                  <a:lnTo>
                    <a:pt x="232" y="138"/>
                  </a:lnTo>
                  <a:lnTo>
                    <a:pt x="238" y="146"/>
                  </a:lnTo>
                  <a:lnTo>
                    <a:pt x="248" y="154"/>
                  </a:lnTo>
                  <a:lnTo>
                    <a:pt x="260" y="164"/>
                  </a:lnTo>
                  <a:lnTo>
                    <a:pt x="268" y="168"/>
                  </a:lnTo>
                  <a:lnTo>
                    <a:pt x="276" y="170"/>
                  </a:lnTo>
                  <a:lnTo>
                    <a:pt x="274" y="176"/>
                  </a:lnTo>
                  <a:lnTo>
                    <a:pt x="270" y="184"/>
                  </a:lnTo>
                  <a:lnTo>
                    <a:pt x="264" y="192"/>
                  </a:lnTo>
                  <a:lnTo>
                    <a:pt x="258" y="198"/>
                  </a:lnTo>
                  <a:lnTo>
                    <a:pt x="252" y="206"/>
                  </a:lnTo>
                  <a:lnTo>
                    <a:pt x="244" y="214"/>
                  </a:lnTo>
                  <a:lnTo>
                    <a:pt x="228" y="226"/>
                  </a:lnTo>
                  <a:lnTo>
                    <a:pt x="216" y="228"/>
                  </a:lnTo>
                  <a:lnTo>
                    <a:pt x="206" y="228"/>
                  </a:lnTo>
                  <a:lnTo>
                    <a:pt x="202" y="232"/>
                  </a:lnTo>
                  <a:lnTo>
                    <a:pt x="200" y="236"/>
                  </a:lnTo>
                  <a:lnTo>
                    <a:pt x="202" y="248"/>
                  </a:lnTo>
                  <a:lnTo>
                    <a:pt x="200" y="258"/>
                  </a:lnTo>
                  <a:lnTo>
                    <a:pt x="198" y="270"/>
                  </a:lnTo>
                  <a:lnTo>
                    <a:pt x="188" y="284"/>
                  </a:lnTo>
                  <a:lnTo>
                    <a:pt x="182" y="296"/>
                  </a:lnTo>
                  <a:lnTo>
                    <a:pt x="180" y="308"/>
                  </a:lnTo>
                  <a:lnTo>
                    <a:pt x="178" y="332"/>
                  </a:lnTo>
                  <a:lnTo>
                    <a:pt x="194" y="346"/>
                  </a:lnTo>
                  <a:lnTo>
                    <a:pt x="202" y="348"/>
                  </a:lnTo>
                  <a:lnTo>
                    <a:pt x="214" y="352"/>
                  </a:lnTo>
                  <a:lnTo>
                    <a:pt x="218" y="358"/>
                  </a:lnTo>
                  <a:lnTo>
                    <a:pt x="222" y="364"/>
                  </a:lnTo>
                  <a:lnTo>
                    <a:pt x="224" y="372"/>
                  </a:lnTo>
                  <a:lnTo>
                    <a:pt x="222" y="382"/>
                  </a:lnTo>
                  <a:lnTo>
                    <a:pt x="216" y="394"/>
                  </a:lnTo>
                  <a:lnTo>
                    <a:pt x="198" y="400"/>
                  </a:lnTo>
                  <a:lnTo>
                    <a:pt x="184" y="406"/>
                  </a:lnTo>
                  <a:lnTo>
                    <a:pt x="160" y="426"/>
                  </a:lnTo>
                  <a:lnTo>
                    <a:pt x="154" y="430"/>
                  </a:lnTo>
                  <a:lnTo>
                    <a:pt x="148" y="430"/>
                  </a:lnTo>
                  <a:lnTo>
                    <a:pt x="142" y="428"/>
                  </a:lnTo>
                  <a:lnTo>
                    <a:pt x="134" y="422"/>
                  </a:lnTo>
                  <a:lnTo>
                    <a:pt x="106" y="398"/>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27" name="01 32"/>
            <p:cNvSpPr>
              <a:spLocks/>
            </p:cNvSpPr>
            <p:nvPr/>
          </p:nvSpPr>
          <p:spPr bwMode="auto">
            <a:xfrm>
              <a:off x="6108700" y="2295526"/>
              <a:ext cx="850900" cy="1219200"/>
            </a:xfrm>
            <a:custGeom>
              <a:avLst/>
              <a:gdLst>
                <a:gd name="T0" fmla="*/ 108 w 536"/>
                <a:gd name="T1" fmla="*/ 754 h 768"/>
                <a:gd name="T2" fmla="*/ 22 w 536"/>
                <a:gd name="T3" fmla="*/ 720 h 768"/>
                <a:gd name="T4" fmla="*/ 52 w 536"/>
                <a:gd name="T5" fmla="*/ 664 h 768"/>
                <a:gd name="T6" fmla="*/ 58 w 536"/>
                <a:gd name="T7" fmla="*/ 572 h 768"/>
                <a:gd name="T8" fmla="*/ 6 w 536"/>
                <a:gd name="T9" fmla="*/ 508 h 768"/>
                <a:gd name="T10" fmla="*/ 32 w 536"/>
                <a:gd name="T11" fmla="*/ 458 h 768"/>
                <a:gd name="T12" fmla="*/ 78 w 536"/>
                <a:gd name="T13" fmla="*/ 412 h 768"/>
                <a:gd name="T14" fmla="*/ 40 w 536"/>
                <a:gd name="T15" fmla="*/ 334 h 768"/>
                <a:gd name="T16" fmla="*/ 18 w 536"/>
                <a:gd name="T17" fmla="*/ 316 h 768"/>
                <a:gd name="T18" fmla="*/ 46 w 536"/>
                <a:gd name="T19" fmla="*/ 282 h 768"/>
                <a:gd name="T20" fmla="*/ 24 w 536"/>
                <a:gd name="T21" fmla="*/ 236 h 768"/>
                <a:gd name="T22" fmla="*/ 0 w 536"/>
                <a:gd name="T23" fmla="*/ 164 h 768"/>
                <a:gd name="T24" fmla="*/ 28 w 536"/>
                <a:gd name="T25" fmla="*/ 142 h 768"/>
                <a:gd name="T26" fmla="*/ 44 w 536"/>
                <a:gd name="T27" fmla="*/ 84 h 768"/>
                <a:gd name="T28" fmla="*/ 70 w 536"/>
                <a:gd name="T29" fmla="*/ 88 h 768"/>
                <a:gd name="T30" fmla="*/ 72 w 536"/>
                <a:gd name="T31" fmla="*/ 118 h 768"/>
                <a:gd name="T32" fmla="*/ 82 w 536"/>
                <a:gd name="T33" fmla="*/ 150 h 768"/>
                <a:gd name="T34" fmla="*/ 124 w 536"/>
                <a:gd name="T35" fmla="*/ 154 h 768"/>
                <a:gd name="T36" fmla="*/ 136 w 536"/>
                <a:gd name="T37" fmla="*/ 134 h 768"/>
                <a:gd name="T38" fmla="*/ 180 w 536"/>
                <a:gd name="T39" fmla="*/ 106 h 768"/>
                <a:gd name="T40" fmla="*/ 252 w 536"/>
                <a:gd name="T41" fmla="*/ 92 h 768"/>
                <a:gd name="T42" fmla="*/ 266 w 536"/>
                <a:gd name="T43" fmla="*/ 22 h 768"/>
                <a:gd name="T44" fmla="*/ 310 w 536"/>
                <a:gd name="T45" fmla="*/ 0 h 768"/>
                <a:gd name="T46" fmla="*/ 332 w 536"/>
                <a:gd name="T47" fmla="*/ 40 h 768"/>
                <a:gd name="T48" fmla="*/ 378 w 536"/>
                <a:gd name="T49" fmla="*/ 128 h 768"/>
                <a:gd name="T50" fmla="*/ 424 w 536"/>
                <a:gd name="T51" fmla="*/ 138 h 768"/>
                <a:gd name="T52" fmla="*/ 444 w 536"/>
                <a:gd name="T53" fmla="*/ 152 h 768"/>
                <a:gd name="T54" fmla="*/ 430 w 536"/>
                <a:gd name="T55" fmla="*/ 188 h 768"/>
                <a:gd name="T56" fmla="*/ 448 w 536"/>
                <a:gd name="T57" fmla="*/ 210 h 768"/>
                <a:gd name="T58" fmla="*/ 520 w 536"/>
                <a:gd name="T59" fmla="*/ 250 h 768"/>
                <a:gd name="T60" fmla="*/ 488 w 536"/>
                <a:gd name="T61" fmla="*/ 330 h 768"/>
                <a:gd name="T62" fmla="*/ 450 w 536"/>
                <a:gd name="T63" fmla="*/ 370 h 768"/>
                <a:gd name="T64" fmla="*/ 398 w 536"/>
                <a:gd name="T65" fmla="*/ 384 h 768"/>
                <a:gd name="T66" fmla="*/ 350 w 536"/>
                <a:gd name="T67" fmla="*/ 340 h 768"/>
                <a:gd name="T68" fmla="*/ 344 w 536"/>
                <a:gd name="T69" fmla="*/ 288 h 768"/>
                <a:gd name="T70" fmla="*/ 310 w 536"/>
                <a:gd name="T71" fmla="*/ 252 h 768"/>
                <a:gd name="T72" fmla="*/ 294 w 536"/>
                <a:gd name="T73" fmla="*/ 200 h 768"/>
                <a:gd name="T74" fmla="*/ 258 w 536"/>
                <a:gd name="T75" fmla="*/ 184 h 768"/>
                <a:gd name="T76" fmla="*/ 226 w 536"/>
                <a:gd name="T77" fmla="*/ 190 h 768"/>
                <a:gd name="T78" fmla="*/ 194 w 536"/>
                <a:gd name="T79" fmla="*/ 228 h 768"/>
                <a:gd name="T80" fmla="*/ 178 w 536"/>
                <a:gd name="T81" fmla="*/ 266 h 768"/>
                <a:gd name="T82" fmla="*/ 172 w 536"/>
                <a:gd name="T83" fmla="*/ 298 h 768"/>
                <a:gd name="T84" fmla="*/ 142 w 536"/>
                <a:gd name="T85" fmla="*/ 314 h 768"/>
                <a:gd name="T86" fmla="*/ 142 w 536"/>
                <a:gd name="T87" fmla="*/ 360 h 768"/>
                <a:gd name="T88" fmla="*/ 222 w 536"/>
                <a:gd name="T89" fmla="*/ 346 h 768"/>
                <a:gd name="T90" fmla="*/ 252 w 536"/>
                <a:gd name="T91" fmla="*/ 342 h 768"/>
                <a:gd name="T92" fmla="*/ 274 w 536"/>
                <a:gd name="T93" fmla="*/ 360 h 768"/>
                <a:gd name="T94" fmla="*/ 300 w 536"/>
                <a:gd name="T95" fmla="*/ 436 h 768"/>
                <a:gd name="T96" fmla="*/ 352 w 536"/>
                <a:gd name="T97" fmla="*/ 468 h 768"/>
                <a:gd name="T98" fmla="*/ 354 w 536"/>
                <a:gd name="T99" fmla="*/ 512 h 768"/>
                <a:gd name="T100" fmla="*/ 328 w 536"/>
                <a:gd name="T101" fmla="*/ 540 h 768"/>
                <a:gd name="T102" fmla="*/ 266 w 536"/>
                <a:gd name="T103" fmla="*/ 582 h 768"/>
                <a:gd name="T104" fmla="*/ 202 w 536"/>
                <a:gd name="T105" fmla="*/ 650 h 768"/>
                <a:gd name="T106" fmla="*/ 180 w 536"/>
                <a:gd name="T107" fmla="*/ 730 h 76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36" h="768">
                  <a:moveTo>
                    <a:pt x="192" y="768"/>
                  </a:moveTo>
                  <a:lnTo>
                    <a:pt x="192" y="768"/>
                  </a:lnTo>
                  <a:lnTo>
                    <a:pt x="178" y="754"/>
                  </a:lnTo>
                  <a:lnTo>
                    <a:pt x="108" y="754"/>
                  </a:lnTo>
                  <a:lnTo>
                    <a:pt x="44" y="740"/>
                  </a:lnTo>
                  <a:lnTo>
                    <a:pt x="32" y="730"/>
                  </a:lnTo>
                  <a:lnTo>
                    <a:pt x="22" y="720"/>
                  </a:lnTo>
                  <a:lnTo>
                    <a:pt x="16" y="712"/>
                  </a:lnTo>
                  <a:lnTo>
                    <a:pt x="14" y="708"/>
                  </a:lnTo>
                  <a:lnTo>
                    <a:pt x="52" y="664"/>
                  </a:lnTo>
                  <a:lnTo>
                    <a:pt x="62" y="630"/>
                  </a:lnTo>
                  <a:lnTo>
                    <a:pt x="66" y="608"/>
                  </a:lnTo>
                  <a:lnTo>
                    <a:pt x="64" y="588"/>
                  </a:lnTo>
                  <a:lnTo>
                    <a:pt x="58" y="572"/>
                  </a:lnTo>
                  <a:lnTo>
                    <a:pt x="50" y="558"/>
                  </a:lnTo>
                  <a:lnTo>
                    <a:pt x="42" y="544"/>
                  </a:lnTo>
                  <a:lnTo>
                    <a:pt x="30" y="532"/>
                  </a:lnTo>
                  <a:lnTo>
                    <a:pt x="6" y="508"/>
                  </a:lnTo>
                  <a:lnTo>
                    <a:pt x="6" y="494"/>
                  </a:lnTo>
                  <a:lnTo>
                    <a:pt x="10" y="482"/>
                  </a:lnTo>
                  <a:lnTo>
                    <a:pt x="16" y="474"/>
                  </a:lnTo>
                  <a:lnTo>
                    <a:pt x="22" y="464"/>
                  </a:lnTo>
                  <a:lnTo>
                    <a:pt x="32" y="458"/>
                  </a:lnTo>
                  <a:lnTo>
                    <a:pt x="40" y="450"/>
                  </a:lnTo>
                  <a:lnTo>
                    <a:pt x="62" y="438"/>
                  </a:lnTo>
                  <a:lnTo>
                    <a:pt x="78" y="412"/>
                  </a:lnTo>
                  <a:lnTo>
                    <a:pt x="78" y="382"/>
                  </a:lnTo>
                  <a:lnTo>
                    <a:pt x="64" y="362"/>
                  </a:lnTo>
                  <a:lnTo>
                    <a:pt x="52" y="346"/>
                  </a:lnTo>
                  <a:lnTo>
                    <a:pt x="40" y="334"/>
                  </a:lnTo>
                  <a:lnTo>
                    <a:pt x="26" y="322"/>
                  </a:lnTo>
                  <a:lnTo>
                    <a:pt x="18" y="320"/>
                  </a:lnTo>
                  <a:lnTo>
                    <a:pt x="18" y="316"/>
                  </a:lnTo>
                  <a:lnTo>
                    <a:pt x="38" y="300"/>
                  </a:lnTo>
                  <a:lnTo>
                    <a:pt x="44" y="288"/>
                  </a:lnTo>
                  <a:lnTo>
                    <a:pt x="46" y="282"/>
                  </a:lnTo>
                  <a:lnTo>
                    <a:pt x="48" y="276"/>
                  </a:lnTo>
                  <a:lnTo>
                    <a:pt x="24" y="256"/>
                  </a:lnTo>
                  <a:lnTo>
                    <a:pt x="24" y="236"/>
                  </a:lnTo>
                  <a:lnTo>
                    <a:pt x="10" y="220"/>
                  </a:lnTo>
                  <a:lnTo>
                    <a:pt x="0" y="208"/>
                  </a:lnTo>
                  <a:lnTo>
                    <a:pt x="0" y="164"/>
                  </a:lnTo>
                  <a:lnTo>
                    <a:pt x="16" y="146"/>
                  </a:lnTo>
                  <a:lnTo>
                    <a:pt x="22" y="144"/>
                  </a:lnTo>
                  <a:lnTo>
                    <a:pt x="28" y="142"/>
                  </a:lnTo>
                  <a:lnTo>
                    <a:pt x="34" y="140"/>
                  </a:lnTo>
                  <a:lnTo>
                    <a:pt x="34" y="94"/>
                  </a:lnTo>
                  <a:lnTo>
                    <a:pt x="44" y="84"/>
                  </a:lnTo>
                  <a:lnTo>
                    <a:pt x="50" y="80"/>
                  </a:lnTo>
                  <a:lnTo>
                    <a:pt x="58" y="78"/>
                  </a:lnTo>
                  <a:lnTo>
                    <a:pt x="64" y="82"/>
                  </a:lnTo>
                  <a:lnTo>
                    <a:pt x="70" y="88"/>
                  </a:lnTo>
                  <a:lnTo>
                    <a:pt x="76" y="98"/>
                  </a:lnTo>
                  <a:lnTo>
                    <a:pt x="78" y="104"/>
                  </a:lnTo>
                  <a:lnTo>
                    <a:pt x="80" y="112"/>
                  </a:lnTo>
                  <a:lnTo>
                    <a:pt x="72" y="118"/>
                  </a:lnTo>
                  <a:lnTo>
                    <a:pt x="68" y="124"/>
                  </a:lnTo>
                  <a:lnTo>
                    <a:pt x="68" y="130"/>
                  </a:lnTo>
                  <a:lnTo>
                    <a:pt x="70" y="136"/>
                  </a:lnTo>
                  <a:lnTo>
                    <a:pt x="76" y="142"/>
                  </a:lnTo>
                  <a:lnTo>
                    <a:pt x="82" y="150"/>
                  </a:lnTo>
                  <a:lnTo>
                    <a:pt x="98" y="164"/>
                  </a:lnTo>
                  <a:lnTo>
                    <a:pt x="108" y="164"/>
                  </a:lnTo>
                  <a:lnTo>
                    <a:pt x="124" y="154"/>
                  </a:lnTo>
                  <a:lnTo>
                    <a:pt x="124" y="148"/>
                  </a:lnTo>
                  <a:lnTo>
                    <a:pt x="128" y="142"/>
                  </a:lnTo>
                  <a:lnTo>
                    <a:pt x="132" y="138"/>
                  </a:lnTo>
                  <a:lnTo>
                    <a:pt x="136" y="134"/>
                  </a:lnTo>
                  <a:lnTo>
                    <a:pt x="148" y="126"/>
                  </a:lnTo>
                  <a:lnTo>
                    <a:pt x="162" y="120"/>
                  </a:lnTo>
                  <a:lnTo>
                    <a:pt x="170" y="110"/>
                  </a:lnTo>
                  <a:lnTo>
                    <a:pt x="180" y="106"/>
                  </a:lnTo>
                  <a:lnTo>
                    <a:pt x="190" y="104"/>
                  </a:lnTo>
                  <a:lnTo>
                    <a:pt x="202" y="102"/>
                  </a:lnTo>
                  <a:lnTo>
                    <a:pt x="228" y="100"/>
                  </a:lnTo>
                  <a:lnTo>
                    <a:pt x="240" y="98"/>
                  </a:lnTo>
                  <a:lnTo>
                    <a:pt x="252" y="92"/>
                  </a:lnTo>
                  <a:lnTo>
                    <a:pt x="250" y="40"/>
                  </a:lnTo>
                  <a:lnTo>
                    <a:pt x="258" y="30"/>
                  </a:lnTo>
                  <a:lnTo>
                    <a:pt x="266" y="22"/>
                  </a:lnTo>
                  <a:lnTo>
                    <a:pt x="288" y="8"/>
                  </a:lnTo>
                  <a:lnTo>
                    <a:pt x="296" y="2"/>
                  </a:lnTo>
                  <a:lnTo>
                    <a:pt x="304" y="0"/>
                  </a:lnTo>
                  <a:lnTo>
                    <a:pt x="310" y="0"/>
                  </a:lnTo>
                  <a:lnTo>
                    <a:pt x="314" y="4"/>
                  </a:lnTo>
                  <a:lnTo>
                    <a:pt x="318" y="10"/>
                  </a:lnTo>
                  <a:lnTo>
                    <a:pt x="322" y="18"/>
                  </a:lnTo>
                  <a:lnTo>
                    <a:pt x="332" y="40"/>
                  </a:lnTo>
                  <a:lnTo>
                    <a:pt x="370" y="100"/>
                  </a:lnTo>
                  <a:lnTo>
                    <a:pt x="372" y="112"/>
                  </a:lnTo>
                  <a:lnTo>
                    <a:pt x="374" y="122"/>
                  </a:lnTo>
                  <a:lnTo>
                    <a:pt x="378" y="128"/>
                  </a:lnTo>
                  <a:lnTo>
                    <a:pt x="382" y="132"/>
                  </a:lnTo>
                  <a:lnTo>
                    <a:pt x="388" y="136"/>
                  </a:lnTo>
                  <a:lnTo>
                    <a:pt x="398" y="140"/>
                  </a:lnTo>
                  <a:lnTo>
                    <a:pt x="424" y="138"/>
                  </a:lnTo>
                  <a:lnTo>
                    <a:pt x="442" y="138"/>
                  </a:lnTo>
                  <a:lnTo>
                    <a:pt x="458" y="140"/>
                  </a:lnTo>
                  <a:lnTo>
                    <a:pt x="450" y="146"/>
                  </a:lnTo>
                  <a:lnTo>
                    <a:pt x="444" y="152"/>
                  </a:lnTo>
                  <a:lnTo>
                    <a:pt x="436" y="158"/>
                  </a:lnTo>
                  <a:lnTo>
                    <a:pt x="430" y="166"/>
                  </a:lnTo>
                  <a:lnTo>
                    <a:pt x="430" y="178"/>
                  </a:lnTo>
                  <a:lnTo>
                    <a:pt x="430" y="188"/>
                  </a:lnTo>
                  <a:lnTo>
                    <a:pt x="432" y="192"/>
                  </a:lnTo>
                  <a:lnTo>
                    <a:pt x="436" y="198"/>
                  </a:lnTo>
                  <a:lnTo>
                    <a:pt x="440" y="204"/>
                  </a:lnTo>
                  <a:lnTo>
                    <a:pt x="448" y="210"/>
                  </a:lnTo>
                  <a:lnTo>
                    <a:pt x="458" y="212"/>
                  </a:lnTo>
                  <a:lnTo>
                    <a:pt x="466" y="216"/>
                  </a:lnTo>
                  <a:lnTo>
                    <a:pt x="482" y="226"/>
                  </a:lnTo>
                  <a:lnTo>
                    <a:pt x="500" y="238"/>
                  </a:lnTo>
                  <a:lnTo>
                    <a:pt x="520" y="250"/>
                  </a:lnTo>
                  <a:lnTo>
                    <a:pt x="536" y="264"/>
                  </a:lnTo>
                  <a:lnTo>
                    <a:pt x="488" y="330"/>
                  </a:lnTo>
                  <a:lnTo>
                    <a:pt x="486" y="336"/>
                  </a:lnTo>
                  <a:lnTo>
                    <a:pt x="482" y="344"/>
                  </a:lnTo>
                  <a:lnTo>
                    <a:pt x="476" y="352"/>
                  </a:lnTo>
                  <a:lnTo>
                    <a:pt x="468" y="358"/>
                  </a:lnTo>
                  <a:lnTo>
                    <a:pt x="450" y="370"/>
                  </a:lnTo>
                  <a:lnTo>
                    <a:pt x="436" y="376"/>
                  </a:lnTo>
                  <a:lnTo>
                    <a:pt x="416" y="380"/>
                  </a:lnTo>
                  <a:lnTo>
                    <a:pt x="398" y="384"/>
                  </a:lnTo>
                  <a:lnTo>
                    <a:pt x="382" y="372"/>
                  </a:lnTo>
                  <a:lnTo>
                    <a:pt x="370" y="360"/>
                  </a:lnTo>
                  <a:lnTo>
                    <a:pt x="360" y="348"/>
                  </a:lnTo>
                  <a:lnTo>
                    <a:pt x="350" y="340"/>
                  </a:lnTo>
                  <a:lnTo>
                    <a:pt x="346" y="332"/>
                  </a:lnTo>
                  <a:lnTo>
                    <a:pt x="346" y="324"/>
                  </a:lnTo>
                  <a:lnTo>
                    <a:pt x="346" y="308"/>
                  </a:lnTo>
                  <a:lnTo>
                    <a:pt x="344" y="294"/>
                  </a:lnTo>
                  <a:lnTo>
                    <a:pt x="344" y="288"/>
                  </a:lnTo>
                  <a:lnTo>
                    <a:pt x="342" y="284"/>
                  </a:lnTo>
                  <a:lnTo>
                    <a:pt x="310" y="272"/>
                  </a:lnTo>
                  <a:lnTo>
                    <a:pt x="310" y="252"/>
                  </a:lnTo>
                  <a:lnTo>
                    <a:pt x="312" y="232"/>
                  </a:lnTo>
                  <a:lnTo>
                    <a:pt x="314" y="214"/>
                  </a:lnTo>
                  <a:lnTo>
                    <a:pt x="314" y="202"/>
                  </a:lnTo>
                  <a:lnTo>
                    <a:pt x="294" y="200"/>
                  </a:lnTo>
                  <a:lnTo>
                    <a:pt x="278" y="198"/>
                  </a:lnTo>
                  <a:lnTo>
                    <a:pt x="270" y="196"/>
                  </a:lnTo>
                  <a:lnTo>
                    <a:pt x="264" y="192"/>
                  </a:lnTo>
                  <a:lnTo>
                    <a:pt x="260" y="188"/>
                  </a:lnTo>
                  <a:lnTo>
                    <a:pt x="258" y="184"/>
                  </a:lnTo>
                  <a:lnTo>
                    <a:pt x="238" y="184"/>
                  </a:lnTo>
                  <a:lnTo>
                    <a:pt x="232" y="184"/>
                  </a:lnTo>
                  <a:lnTo>
                    <a:pt x="228" y="186"/>
                  </a:lnTo>
                  <a:lnTo>
                    <a:pt x="226" y="190"/>
                  </a:lnTo>
                  <a:lnTo>
                    <a:pt x="224" y="196"/>
                  </a:lnTo>
                  <a:lnTo>
                    <a:pt x="220" y="214"/>
                  </a:lnTo>
                  <a:lnTo>
                    <a:pt x="206" y="220"/>
                  </a:lnTo>
                  <a:lnTo>
                    <a:pt x="194" y="228"/>
                  </a:lnTo>
                  <a:lnTo>
                    <a:pt x="172" y="244"/>
                  </a:lnTo>
                  <a:lnTo>
                    <a:pt x="172" y="250"/>
                  </a:lnTo>
                  <a:lnTo>
                    <a:pt x="174" y="258"/>
                  </a:lnTo>
                  <a:lnTo>
                    <a:pt x="178" y="266"/>
                  </a:lnTo>
                  <a:lnTo>
                    <a:pt x="184" y="278"/>
                  </a:lnTo>
                  <a:lnTo>
                    <a:pt x="182" y="286"/>
                  </a:lnTo>
                  <a:lnTo>
                    <a:pt x="176" y="292"/>
                  </a:lnTo>
                  <a:lnTo>
                    <a:pt x="172" y="298"/>
                  </a:lnTo>
                  <a:lnTo>
                    <a:pt x="164" y="300"/>
                  </a:lnTo>
                  <a:lnTo>
                    <a:pt x="152" y="306"/>
                  </a:lnTo>
                  <a:lnTo>
                    <a:pt x="146" y="310"/>
                  </a:lnTo>
                  <a:lnTo>
                    <a:pt x="142" y="314"/>
                  </a:lnTo>
                  <a:lnTo>
                    <a:pt x="142" y="326"/>
                  </a:lnTo>
                  <a:lnTo>
                    <a:pt x="140" y="338"/>
                  </a:lnTo>
                  <a:lnTo>
                    <a:pt x="138" y="350"/>
                  </a:lnTo>
                  <a:lnTo>
                    <a:pt x="140" y="356"/>
                  </a:lnTo>
                  <a:lnTo>
                    <a:pt x="142" y="360"/>
                  </a:lnTo>
                  <a:lnTo>
                    <a:pt x="206" y="360"/>
                  </a:lnTo>
                  <a:lnTo>
                    <a:pt x="214" y="352"/>
                  </a:lnTo>
                  <a:lnTo>
                    <a:pt x="222" y="346"/>
                  </a:lnTo>
                  <a:lnTo>
                    <a:pt x="228" y="342"/>
                  </a:lnTo>
                  <a:lnTo>
                    <a:pt x="234" y="342"/>
                  </a:lnTo>
                  <a:lnTo>
                    <a:pt x="242" y="340"/>
                  </a:lnTo>
                  <a:lnTo>
                    <a:pt x="252" y="342"/>
                  </a:lnTo>
                  <a:lnTo>
                    <a:pt x="256" y="348"/>
                  </a:lnTo>
                  <a:lnTo>
                    <a:pt x="260" y="350"/>
                  </a:lnTo>
                  <a:lnTo>
                    <a:pt x="266" y="356"/>
                  </a:lnTo>
                  <a:lnTo>
                    <a:pt x="274" y="360"/>
                  </a:lnTo>
                  <a:lnTo>
                    <a:pt x="282" y="378"/>
                  </a:lnTo>
                  <a:lnTo>
                    <a:pt x="290" y="422"/>
                  </a:lnTo>
                  <a:lnTo>
                    <a:pt x="300" y="436"/>
                  </a:lnTo>
                  <a:lnTo>
                    <a:pt x="314" y="448"/>
                  </a:lnTo>
                  <a:lnTo>
                    <a:pt x="330" y="460"/>
                  </a:lnTo>
                  <a:lnTo>
                    <a:pt x="340" y="464"/>
                  </a:lnTo>
                  <a:lnTo>
                    <a:pt x="352" y="468"/>
                  </a:lnTo>
                  <a:lnTo>
                    <a:pt x="372" y="502"/>
                  </a:lnTo>
                  <a:lnTo>
                    <a:pt x="368" y="502"/>
                  </a:lnTo>
                  <a:lnTo>
                    <a:pt x="362" y="504"/>
                  </a:lnTo>
                  <a:lnTo>
                    <a:pt x="354" y="512"/>
                  </a:lnTo>
                  <a:lnTo>
                    <a:pt x="346" y="520"/>
                  </a:lnTo>
                  <a:lnTo>
                    <a:pt x="340" y="526"/>
                  </a:lnTo>
                  <a:lnTo>
                    <a:pt x="336" y="534"/>
                  </a:lnTo>
                  <a:lnTo>
                    <a:pt x="328" y="540"/>
                  </a:lnTo>
                  <a:lnTo>
                    <a:pt x="312" y="554"/>
                  </a:lnTo>
                  <a:lnTo>
                    <a:pt x="296" y="564"/>
                  </a:lnTo>
                  <a:lnTo>
                    <a:pt x="280" y="570"/>
                  </a:lnTo>
                  <a:lnTo>
                    <a:pt x="266" y="582"/>
                  </a:lnTo>
                  <a:lnTo>
                    <a:pt x="254" y="592"/>
                  </a:lnTo>
                  <a:lnTo>
                    <a:pt x="244" y="606"/>
                  </a:lnTo>
                  <a:lnTo>
                    <a:pt x="234" y="620"/>
                  </a:lnTo>
                  <a:lnTo>
                    <a:pt x="202" y="650"/>
                  </a:lnTo>
                  <a:lnTo>
                    <a:pt x="190" y="662"/>
                  </a:lnTo>
                  <a:lnTo>
                    <a:pt x="182" y="676"/>
                  </a:lnTo>
                  <a:lnTo>
                    <a:pt x="176" y="690"/>
                  </a:lnTo>
                  <a:lnTo>
                    <a:pt x="176" y="708"/>
                  </a:lnTo>
                  <a:lnTo>
                    <a:pt x="180" y="730"/>
                  </a:lnTo>
                  <a:lnTo>
                    <a:pt x="190" y="756"/>
                  </a:lnTo>
                  <a:lnTo>
                    <a:pt x="192" y="768"/>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28" name="01 33"/>
            <p:cNvSpPr>
              <a:spLocks/>
            </p:cNvSpPr>
            <p:nvPr/>
          </p:nvSpPr>
          <p:spPr bwMode="auto">
            <a:xfrm>
              <a:off x="555625" y="1035051"/>
              <a:ext cx="3143250" cy="2406650"/>
            </a:xfrm>
            <a:custGeom>
              <a:avLst/>
              <a:gdLst>
                <a:gd name="T0" fmla="*/ 1348 w 1980"/>
                <a:gd name="T1" fmla="*/ 1486 h 1516"/>
                <a:gd name="T2" fmla="*/ 1296 w 1980"/>
                <a:gd name="T3" fmla="*/ 1480 h 1516"/>
                <a:gd name="T4" fmla="*/ 1206 w 1980"/>
                <a:gd name="T5" fmla="*/ 1418 h 1516"/>
                <a:gd name="T6" fmla="*/ 1068 w 1980"/>
                <a:gd name="T7" fmla="*/ 1416 h 1516"/>
                <a:gd name="T8" fmla="*/ 938 w 1980"/>
                <a:gd name="T9" fmla="*/ 1464 h 1516"/>
                <a:gd name="T10" fmla="*/ 842 w 1980"/>
                <a:gd name="T11" fmla="*/ 1464 h 1516"/>
                <a:gd name="T12" fmla="*/ 720 w 1980"/>
                <a:gd name="T13" fmla="*/ 1458 h 1516"/>
                <a:gd name="T14" fmla="*/ 664 w 1980"/>
                <a:gd name="T15" fmla="*/ 1408 h 1516"/>
                <a:gd name="T16" fmla="*/ 580 w 1980"/>
                <a:gd name="T17" fmla="*/ 1446 h 1516"/>
                <a:gd name="T18" fmla="*/ 528 w 1980"/>
                <a:gd name="T19" fmla="*/ 1412 h 1516"/>
                <a:gd name="T20" fmla="*/ 420 w 1980"/>
                <a:gd name="T21" fmla="*/ 1446 h 1516"/>
                <a:gd name="T22" fmla="*/ 332 w 1980"/>
                <a:gd name="T23" fmla="*/ 1490 h 1516"/>
                <a:gd name="T24" fmla="*/ 278 w 1980"/>
                <a:gd name="T25" fmla="*/ 1444 h 1516"/>
                <a:gd name="T26" fmla="*/ 256 w 1980"/>
                <a:gd name="T27" fmla="*/ 1350 h 1516"/>
                <a:gd name="T28" fmla="*/ 190 w 1980"/>
                <a:gd name="T29" fmla="*/ 1318 h 1516"/>
                <a:gd name="T30" fmla="*/ 112 w 1980"/>
                <a:gd name="T31" fmla="*/ 1224 h 1516"/>
                <a:gd name="T32" fmla="*/ 98 w 1980"/>
                <a:gd name="T33" fmla="*/ 1128 h 1516"/>
                <a:gd name="T34" fmla="*/ 36 w 1980"/>
                <a:gd name="T35" fmla="*/ 1054 h 1516"/>
                <a:gd name="T36" fmla="*/ 86 w 1980"/>
                <a:gd name="T37" fmla="*/ 920 h 1516"/>
                <a:gd name="T38" fmla="*/ 20 w 1980"/>
                <a:gd name="T39" fmla="*/ 884 h 1516"/>
                <a:gd name="T40" fmla="*/ 0 w 1980"/>
                <a:gd name="T41" fmla="*/ 864 h 1516"/>
                <a:gd name="T42" fmla="*/ 8 w 1980"/>
                <a:gd name="T43" fmla="*/ 798 h 1516"/>
                <a:gd name="T44" fmla="*/ 106 w 1980"/>
                <a:gd name="T45" fmla="*/ 726 h 1516"/>
                <a:gd name="T46" fmla="*/ 236 w 1980"/>
                <a:gd name="T47" fmla="*/ 732 h 1516"/>
                <a:gd name="T48" fmla="*/ 308 w 1980"/>
                <a:gd name="T49" fmla="*/ 746 h 1516"/>
                <a:gd name="T50" fmla="*/ 418 w 1980"/>
                <a:gd name="T51" fmla="*/ 684 h 1516"/>
                <a:gd name="T52" fmla="*/ 510 w 1980"/>
                <a:gd name="T53" fmla="*/ 688 h 1516"/>
                <a:gd name="T54" fmla="*/ 638 w 1980"/>
                <a:gd name="T55" fmla="*/ 620 h 1516"/>
                <a:gd name="T56" fmla="*/ 708 w 1980"/>
                <a:gd name="T57" fmla="*/ 536 h 1516"/>
                <a:gd name="T58" fmla="*/ 728 w 1980"/>
                <a:gd name="T59" fmla="*/ 392 h 1516"/>
                <a:gd name="T60" fmla="*/ 772 w 1980"/>
                <a:gd name="T61" fmla="*/ 326 h 1516"/>
                <a:gd name="T62" fmla="*/ 904 w 1980"/>
                <a:gd name="T63" fmla="*/ 356 h 1516"/>
                <a:gd name="T64" fmla="*/ 926 w 1980"/>
                <a:gd name="T65" fmla="*/ 302 h 1516"/>
                <a:gd name="T66" fmla="*/ 1008 w 1980"/>
                <a:gd name="T67" fmla="*/ 172 h 1516"/>
                <a:gd name="T68" fmla="*/ 1092 w 1980"/>
                <a:gd name="T69" fmla="*/ 186 h 1516"/>
                <a:gd name="T70" fmla="*/ 1196 w 1980"/>
                <a:gd name="T71" fmla="*/ 202 h 1516"/>
                <a:gd name="T72" fmla="*/ 1246 w 1980"/>
                <a:gd name="T73" fmla="*/ 76 h 1516"/>
                <a:gd name="T74" fmla="*/ 1352 w 1980"/>
                <a:gd name="T75" fmla="*/ 36 h 1516"/>
                <a:gd name="T76" fmla="*/ 1426 w 1980"/>
                <a:gd name="T77" fmla="*/ 22 h 1516"/>
                <a:gd name="T78" fmla="*/ 1568 w 1980"/>
                <a:gd name="T79" fmla="*/ 164 h 1516"/>
                <a:gd name="T80" fmla="*/ 1612 w 1980"/>
                <a:gd name="T81" fmla="*/ 320 h 1516"/>
                <a:gd name="T82" fmla="*/ 1568 w 1980"/>
                <a:gd name="T83" fmla="*/ 390 h 1516"/>
                <a:gd name="T84" fmla="*/ 1614 w 1980"/>
                <a:gd name="T85" fmla="*/ 488 h 1516"/>
                <a:gd name="T86" fmla="*/ 1778 w 1980"/>
                <a:gd name="T87" fmla="*/ 526 h 1516"/>
                <a:gd name="T88" fmla="*/ 1918 w 1980"/>
                <a:gd name="T89" fmla="*/ 628 h 1516"/>
                <a:gd name="T90" fmla="*/ 1974 w 1980"/>
                <a:gd name="T91" fmla="*/ 736 h 1516"/>
                <a:gd name="T92" fmla="*/ 1952 w 1980"/>
                <a:gd name="T93" fmla="*/ 832 h 1516"/>
                <a:gd name="T94" fmla="*/ 1878 w 1980"/>
                <a:gd name="T95" fmla="*/ 908 h 1516"/>
                <a:gd name="T96" fmla="*/ 1774 w 1980"/>
                <a:gd name="T97" fmla="*/ 980 h 1516"/>
                <a:gd name="T98" fmla="*/ 1672 w 1980"/>
                <a:gd name="T99" fmla="*/ 1034 h 1516"/>
                <a:gd name="T100" fmla="*/ 1646 w 1980"/>
                <a:gd name="T101" fmla="*/ 1106 h 1516"/>
                <a:gd name="T102" fmla="*/ 1580 w 1980"/>
                <a:gd name="T103" fmla="*/ 1194 h 1516"/>
                <a:gd name="T104" fmla="*/ 1396 w 1980"/>
                <a:gd name="T105" fmla="*/ 1236 h 1516"/>
                <a:gd name="T106" fmla="*/ 1404 w 1980"/>
                <a:gd name="T107" fmla="*/ 1294 h 1516"/>
                <a:gd name="T108" fmla="*/ 1474 w 1980"/>
                <a:gd name="T109" fmla="*/ 1370 h 1516"/>
                <a:gd name="T110" fmla="*/ 1434 w 1980"/>
                <a:gd name="T111" fmla="*/ 1426 h 1516"/>
                <a:gd name="T112" fmla="*/ 1450 w 1980"/>
                <a:gd name="T113" fmla="*/ 1504 h 151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980" h="1516">
                  <a:moveTo>
                    <a:pt x="1416" y="1516"/>
                  </a:moveTo>
                  <a:lnTo>
                    <a:pt x="1416" y="1516"/>
                  </a:lnTo>
                  <a:lnTo>
                    <a:pt x="1402" y="1508"/>
                  </a:lnTo>
                  <a:lnTo>
                    <a:pt x="1378" y="1484"/>
                  </a:lnTo>
                  <a:lnTo>
                    <a:pt x="1362" y="1484"/>
                  </a:lnTo>
                  <a:lnTo>
                    <a:pt x="1352" y="1484"/>
                  </a:lnTo>
                  <a:lnTo>
                    <a:pt x="1348" y="1486"/>
                  </a:lnTo>
                  <a:lnTo>
                    <a:pt x="1346" y="1488"/>
                  </a:lnTo>
                  <a:lnTo>
                    <a:pt x="1340" y="1502"/>
                  </a:lnTo>
                  <a:lnTo>
                    <a:pt x="1330" y="1498"/>
                  </a:lnTo>
                  <a:lnTo>
                    <a:pt x="1304" y="1500"/>
                  </a:lnTo>
                  <a:lnTo>
                    <a:pt x="1298" y="1490"/>
                  </a:lnTo>
                  <a:lnTo>
                    <a:pt x="1296" y="1480"/>
                  </a:lnTo>
                  <a:lnTo>
                    <a:pt x="1294" y="1466"/>
                  </a:lnTo>
                  <a:lnTo>
                    <a:pt x="1276" y="1458"/>
                  </a:lnTo>
                  <a:lnTo>
                    <a:pt x="1252" y="1438"/>
                  </a:lnTo>
                  <a:lnTo>
                    <a:pt x="1242" y="1430"/>
                  </a:lnTo>
                  <a:lnTo>
                    <a:pt x="1230" y="1424"/>
                  </a:lnTo>
                  <a:lnTo>
                    <a:pt x="1218" y="1420"/>
                  </a:lnTo>
                  <a:lnTo>
                    <a:pt x="1206" y="1418"/>
                  </a:lnTo>
                  <a:lnTo>
                    <a:pt x="1194" y="1418"/>
                  </a:lnTo>
                  <a:lnTo>
                    <a:pt x="1180" y="1422"/>
                  </a:lnTo>
                  <a:lnTo>
                    <a:pt x="1142" y="1428"/>
                  </a:lnTo>
                  <a:lnTo>
                    <a:pt x="1122" y="1428"/>
                  </a:lnTo>
                  <a:lnTo>
                    <a:pt x="1104" y="1428"/>
                  </a:lnTo>
                  <a:lnTo>
                    <a:pt x="1068" y="1416"/>
                  </a:lnTo>
                  <a:lnTo>
                    <a:pt x="1038" y="1416"/>
                  </a:lnTo>
                  <a:lnTo>
                    <a:pt x="1018" y="1426"/>
                  </a:lnTo>
                  <a:lnTo>
                    <a:pt x="1000" y="1436"/>
                  </a:lnTo>
                  <a:lnTo>
                    <a:pt x="984" y="1450"/>
                  </a:lnTo>
                  <a:lnTo>
                    <a:pt x="978" y="1458"/>
                  </a:lnTo>
                  <a:lnTo>
                    <a:pt x="972" y="1466"/>
                  </a:lnTo>
                  <a:lnTo>
                    <a:pt x="938" y="1464"/>
                  </a:lnTo>
                  <a:lnTo>
                    <a:pt x="906" y="1450"/>
                  </a:lnTo>
                  <a:lnTo>
                    <a:pt x="884" y="1450"/>
                  </a:lnTo>
                  <a:lnTo>
                    <a:pt x="876" y="1452"/>
                  </a:lnTo>
                  <a:lnTo>
                    <a:pt x="870" y="1458"/>
                  </a:lnTo>
                  <a:lnTo>
                    <a:pt x="842" y="1464"/>
                  </a:lnTo>
                  <a:lnTo>
                    <a:pt x="826" y="1466"/>
                  </a:lnTo>
                  <a:lnTo>
                    <a:pt x="814" y="1470"/>
                  </a:lnTo>
                  <a:lnTo>
                    <a:pt x="802" y="1476"/>
                  </a:lnTo>
                  <a:lnTo>
                    <a:pt x="788" y="1480"/>
                  </a:lnTo>
                  <a:lnTo>
                    <a:pt x="776" y="1480"/>
                  </a:lnTo>
                  <a:lnTo>
                    <a:pt x="764" y="1476"/>
                  </a:lnTo>
                  <a:lnTo>
                    <a:pt x="740" y="1468"/>
                  </a:lnTo>
                  <a:lnTo>
                    <a:pt x="720" y="1458"/>
                  </a:lnTo>
                  <a:lnTo>
                    <a:pt x="708" y="1448"/>
                  </a:lnTo>
                  <a:lnTo>
                    <a:pt x="706" y="1428"/>
                  </a:lnTo>
                  <a:lnTo>
                    <a:pt x="704" y="1424"/>
                  </a:lnTo>
                  <a:lnTo>
                    <a:pt x="702" y="1420"/>
                  </a:lnTo>
                  <a:lnTo>
                    <a:pt x="694" y="1414"/>
                  </a:lnTo>
                  <a:lnTo>
                    <a:pt x="684" y="1406"/>
                  </a:lnTo>
                  <a:lnTo>
                    <a:pt x="664" y="1408"/>
                  </a:lnTo>
                  <a:lnTo>
                    <a:pt x="658" y="1408"/>
                  </a:lnTo>
                  <a:lnTo>
                    <a:pt x="654" y="1410"/>
                  </a:lnTo>
                  <a:lnTo>
                    <a:pt x="646" y="1418"/>
                  </a:lnTo>
                  <a:lnTo>
                    <a:pt x="634" y="1434"/>
                  </a:lnTo>
                  <a:lnTo>
                    <a:pt x="618" y="1438"/>
                  </a:lnTo>
                  <a:lnTo>
                    <a:pt x="602" y="1440"/>
                  </a:lnTo>
                  <a:lnTo>
                    <a:pt x="586" y="1442"/>
                  </a:lnTo>
                  <a:lnTo>
                    <a:pt x="580" y="1446"/>
                  </a:lnTo>
                  <a:lnTo>
                    <a:pt x="572" y="1448"/>
                  </a:lnTo>
                  <a:lnTo>
                    <a:pt x="566" y="1448"/>
                  </a:lnTo>
                  <a:lnTo>
                    <a:pt x="562" y="1438"/>
                  </a:lnTo>
                  <a:lnTo>
                    <a:pt x="550" y="1428"/>
                  </a:lnTo>
                  <a:lnTo>
                    <a:pt x="540" y="1420"/>
                  </a:lnTo>
                  <a:lnTo>
                    <a:pt x="528" y="1412"/>
                  </a:lnTo>
                  <a:lnTo>
                    <a:pt x="516" y="1406"/>
                  </a:lnTo>
                  <a:lnTo>
                    <a:pt x="504" y="1400"/>
                  </a:lnTo>
                  <a:lnTo>
                    <a:pt x="492" y="1398"/>
                  </a:lnTo>
                  <a:lnTo>
                    <a:pt x="482" y="1396"/>
                  </a:lnTo>
                  <a:lnTo>
                    <a:pt x="470" y="1398"/>
                  </a:lnTo>
                  <a:lnTo>
                    <a:pt x="448" y="1414"/>
                  </a:lnTo>
                  <a:lnTo>
                    <a:pt x="432" y="1428"/>
                  </a:lnTo>
                  <a:lnTo>
                    <a:pt x="420" y="1446"/>
                  </a:lnTo>
                  <a:lnTo>
                    <a:pt x="408" y="1468"/>
                  </a:lnTo>
                  <a:lnTo>
                    <a:pt x="398" y="1480"/>
                  </a:lnTo>
                  <a:lnTo>
                    <a:pt x="388" y="1488"/>
                  </a:lnTo>
                  <a:lnTo>
                    <a:pt x="376" y="1494"/>
                  </a:lnTo>
                  <a:lnTo>
                    <a:pt x="362" y="1498"/>
                  </a:lnTo>
                  <a:lnTo>
                    <a:pt x="332" y="1490"/>
                  </a:lnTo>
                  <a:lnTo>
                    <a:pt x="322" y="1484"/>
                  </a:lnTo>
                  <a:lnTo>
                    <a:pt x="318" y="1482"/>
                  </a:lnTo>
                  <a:lnTo>
                    <a:pt x="312" y="1482"/>
                  </a:lnTo>
                  <a:lnTo>
                    <a:pt x="308" y="1472"/>
                  </a:lnTo>
                  <a:lnTo>
                    <a:pt x="304" y="1464"/>
                  </a:lnTo>
                  <a:lnTo>
                    <a:pt x="298" y="1456"/>
                  </a:lnTo>
                  <a:lnTo>
                    <a:pt x="292" y="1452"/>
                  </a:lnTo>
                  <a:lnTo>
                    <a:pt x="278" y="1444"/>
                  </a:lnTo>
                  <a:lnTo>
                    <a:pt x="264" y="1438"/>
                  </a:lnTo>
                  <a:lnTo>
                    <a:pt x="252" y="1420"/>
                  </a:lnTo>
                  <a:lnTo>
                    <a:pt x="252" y="1378"/>
                  </a:lnTo>
                  <a:lnTo>
                    <a:pt x="256" y="1372"/>
                  </a:lnTo>
                  <a:lnTo>
                    <a:pt x="256" y="1364"/>
                  </a:lnTo>
                  <a:lnTo>
                    <a:pt x="256" y="1350"/>
                  </a:lnTo>
                  <a:lnTo>
                    <a:pt x="250" y="1340"/>
                  </a:lnTo>
                  <a:lnTo>
                    <a:pt x="244" y="1332"/>
                  </a:lnTo>
                  <a:lnTo>
                    <a:pt x="234" y="1326"/>
                  </a:lnTo>
                  <a:lnTo>
                    <a:pt x="226" y="1324"/>
                  </a:lnTo>
                  <a:lnTo>
                    <a:pt x="206" y="1322"/>
                  </a:lnTo>
                  <a:lnTo>
                    <a:pt x="198" y="1320"/>
                  </a:lnTo>
                  <a:lnTo>
                    <a:pt x="190" y="1318"/>
                  </a:lnTo>
                  <a:lnTo>
                    <a:pt x="174" y="1302"/>
                  </a:lnTo>
                  <a:lnTo>
                    <a:pt x="150" y="1258"/>
                  </a:lnTo>
                  <a:lnTo>
                    <a:pt x="114" y="1250"/>
                  </a:lnTo>
                  <a:lnTo>
                    <a:pt x="112" y="1242"/>
                  </a:lnTo>
                  <a:lnTo>
                    <a:pt x="112" y="1232"/>
                  </a:lnTo>
                  <a:lnTo>
                    <a:pt x="112" y="1224"/>
                  </a:lnTo>
                  <a:lnTo>
                    <a:pt x="114" y="1216"/>
                  </a:lnTo>
                  <a:lnTo>
                    <a:pt x="120" y="1200"/>
                  </a:lnTo>
                  <a:lnTo>
                    <a:pt x="126" y="1186"/>
                  </a:lnTo>
                  <a:lnTo>
                    <a:pt x="124" y="1174"/>
                  </a:lnTo>
                  <a:lnTo>
                    <a:pt x="122" y="1162"/>
                  </a:lnTo>
                  <a:lnTo>
                    <a:pt x="118" y="1152"/>
                  </a:lnTo>
                  <a:lnTo>
                    <a:pt x="112" y="1144"/>
                  </a:lnTo>
                  <a:lnTo>
                    <a:pt x="98" y="1128"/>
                  </a:lnTo>
                  <a:lnTo>
                    <a:pt x="84" y="1114"/>
                  </a:lnTo>
                  <a:lnTo>
                    <a:pt x="38" y="1092"/>
                  </a:lnTo>
                  <a:lnTo>
                    <a:pt x="32" y="1084"/>
                  </a:lnTo>
                  <a:lnTo>
                    <a:pt x="32" y="1062"/>
                  </a:lnTo>
                  <a:lnTo>
                    <a:pt x="32" y="1056"/>
                  </a:lnTo>
                  <a:lnTo>
                    <a:pt x="36" y="1054"/>
                  </a:lnTo>
                  <a:lnTo>
                    <a:pt x="40" y="1050"/>
                  </a:lnTo>
                  <a:lnTo>
                    <a:pt x="46" y="1048"/>
                  </a:lnTo>
                  <a:lnTo>
                    <a:pt x="66" y="1038"/>
                  </a:lnTo>
                  <a:lnTo>
                    <a:pt x="78" y="1028"/>
                  </a:lnTo>
                  <a:lnTo>
                    <a:pt x="82" y="1024"/>
                  </a:lnTo>
                  <a:lnTo>
                    <a:pt x="86" y="1018"/>
                  </a:lnTo>
                  <a:lnTo>
                    <a:pt x="86" y="920"/>
                  </a:lnTo>
                  <a:lnTo>
                    <a:pt x="82" y="904"/>
                  </a:lnTo>
                  <a:lnTo>
                    <a:pt x="76" y="894"/>
                  </a:lnTo>
                  <a:lnTo>
                    <a:pt x="68" y="888"/>
                  </a:lnTo>
                  <a:lnTo>
                    <a:pt x="60" y="886"/>
                  </a:lnTo>
                  <a:lnTo>
                    <a:pt x="50" y="884"/>
                  </a:lnTo>
                  <a:lnTo>
                    <a:pt x="40" y="884"/>
                  </a:lnTo>
                  <a:lnTo>
                    <a:pt x="20" y="884"/>
                  </a:lnTo>
                  <a:lnTo>
                    <a:pt x="14" y="888"/>
                  </a:lnTo>
                  <a:lnTo>
                    <a:pt x="10" y="894"/>
                  </a:lnTo>
                  <a:lnTo>
                    <a:pt x="8" y="894"/>
                  </a:lnTo>
                  <a:lnTo>
                    <a:pt x="8" y="898"/>
                  </a:lnTo>
                  <a:lnTo>
                    <a:pt x="2" y="882"/>
                  </a:lnTo>
                  <a:lnTo>
                    <a:pt x="0" y="872"/>
                  </a:lnTo>
                  <a:lnTo>
                    <a:pt x="0" y="864"/>
                  </a:lnTo>
                  <a:lnTo>
                    <a:pt x="2" y="856"/>
                  </a:lnTo>
                  <a:lnTo>
                    <a:pt x="26" y="844"/>
                  </a:lnTo>
                  <a:lnTo>
                    <a:pt x="26" y="820"/>
                  </a:lnTo>
                  <a:lnTo>
                    <a:pt x="18" y="808"/>
                  </a:lnTo>
                  <a:lnTo>
                    <a:pt x="12" y="802"/>
                  </a:lnTo>
                  <a:lnTo>
                    <a:pt x="8" y="798"/>
                  </a:lnTo>
                  <a:lnTo>
                    <a:pt x="8" y="796"/>
                  </a:lnTo>
                  <a:lnTo>
                    <a:pt x="16" y="792"/>
                  </a:lnTo>
                  <a:lnTo>
                    <a:pt x="26" y="786"/>
                  </a:lnTo>
                  <a:lnTo>
                    <a:pt x="40" y="778"/>
                  </a:lnTo>
                  <a:lnTo>
                    <a:pt x="64" y="742"/>
                  </a:lnTo>
                  <a:lnTo>
                    <a:pt x="106" y="726"/>
                  </a:lnTo>
                  <a:lnTo>
                    <a:pt x="136" y="724"/>
                  </a:lnTo>
                  <a:lnTo>
                    <a:pt x="160" y="722"/>
                  </a:lnTo>
                  <a:lnTo>
                    <a:pt x="186" y="716"/>
                  </a:lnTo>
                  <a:lnTo>
                    <a:pt x="214" y="704"/>
                  </a:lnTo>
                  <a:lnTo>
                    <a:pt x="232" y="704"/>
                  </a:lnTo>
                  <a:lnTo>
                    <a:pt x="232" y="716"/>
                  </a:lnTo>
                  <a:lnTo>
                    <a:pt x="236" y="732"/>
                  </a:lnTo>
                  <a:lnTo>
                    <a:pt x="240" y="738"/>
                  </a:lnTo>
                  <a:lnTo>
                    <a:pt x="246" y="746"/>
                  </a:lnTo>
                  <a:lnTo>
                    <a:pt x="254" y="752"/>
                  </a:lnTo>
                  <a:lnTo>
                    <a:pt x="262" y="756"/>
                  </a:lnTo>
                  <a:lnTo>
                    <a:pt x="274" y="756"/>
                  </a:lnTo>
                  <a:lnTo>
                    <a:pt x="284" y="754"/>
                  </a:lnTo>
                  <a:lnTo>
                    <a:pt x="296" y="752"/>
                  </a:lnTo>
                  <a:lnTo>
                    <a:pt x="308" y="746"/>
                  </a:lnTo>
                  <a:lnTo>
                    <a:pt x="338" y="706"/>
                  </a:lnTo>
                  <a:lnTo>
                    <a:pt x="362" y="708"/>
                  </a:lnTo>
                  <a:lnTo>
                    <a:pt x="374" y="708"/>
                  </a:lnTo>
                  <a:lnTo>
                    <a:pt x="388" y="706"/>
                  </a:lnTo>
                  <a:lnTo>
                    <a:pt x="402" y="694"/>
                  </a:lnTo>
                  <a:lnTo>
                    <a:pt x="418" y="684"/>
                  </a:lnTo>
                  <a:lnTo>
                    <a:pt x="436" y="682"/>
                  </a:lnTo>
                  <a:lnTo>
                    <a:pt x="458" y="690"/>
                  </a:lnTo>
                  <a:lnTo>
                    <a:pt x="472" y="694"/>
                  </a:lnTo>
                  <a:lnTo>
                    <a:pt x="488" y="696"/>
                  </a:lnTo>
                  <a:lnTo>
                    <a:pt x="498" y="692"/>
                  </a:lnTo>
                  <a:lnTo>
                    <a:pt x="510" y="688"/>
                  </a:lnTo>
                  <a:lnTo>
                    <a:pt x="536" y="686"/>
                  </a:lnTo>
                  <a:lnTo>
                    <a:pt x="562" y="682"/>
                  </a:lnTo>
                  <a:lnTo>
                    <a:pt x="576" y="678"/>
                  </a:lnTo>
                  <a:lnTo>
                    <a:pt x="588" y="674"/>
                  </a:lnTo>
                  <a:lnTo>
                    <a:pt x="628" y="650"/>
                  </a:lnTo>
                  <a:lnTo>
                    <a:pt x="638" y="620"/>
                  </a:lnTo>
                  <a:lnTo>
                    <a:pt x="648" y="616"/>
                  </a:lnTo>
                  <a:lnTo>
                    <a:pt x="656" y="608"/>
                  </a:lnTo>
                  <a:lnTo>
                    <a:pt x="662" y="600"/>
                  </a:lnTo>
                  <a:lnTo>
                    <a:pt x="668" y="590"/>
                  </a:lnTo>
                  <a:lnTo>
                    <a:pt x="676" y="568"/>
                  </a:lnTo>
                  <a:lnTo>
                    <a:pt x="682" y="550"/>
                  </a:lnTo>
                  <a:lnTo>
                    <a:pt x="700" y="542"/>
                  </a:lnTo>
                  <a:lnTo>
                    <a:pt x="708" y="536"/>
                  </a:lnTo>
                  <a:lnTo>
                    <a:pt x="716" y="528"/>
                  </a:lnTo>
                  <a:lnTo>
                    <a:pt x="730" y="496"/>
                  </a:lnTo>
                  <a:lnTo>
                    <a:pt x="732" y="438"/>
                  </a:lnTo>
                  <a:lnTo>
                    <a:pt x="726" y="414"/>
                  </a:lnTo>
                  <a:lnTo>
                    <a:pt x="728" y="392"/>
                  </a:lnTo>
                  <a:lnTo>
                    <a:pt x="732" y="370"/>
                  </a:lnTo>
                  <a:lnTo>
                    <a:pt x="732" y="358"/>
                  </a:lnTo>
                  <a:lnTo>
                    <a:pt x="732" y="350"/>
                  </a:lnTo>
                  <a:lnTo>
                    <a:pt x="730" y="342"/>
                  </a:lnTo>
                  <a:lnTo>
                    <a:pt x="726" y="334"/>
                  </a:lnTo>
                  <a:lnTo>
                    <a:pt x="722" y="324"/>
                  </a:lnTo>
                  <a:lnTo>
                    <a:pt x="772" y="326"/>
                  </a:lnTo>
                  <a:lnTo>
                    <a:pt x="798" y="328"/>
                  </a:lnTo>
                  <a:lnTo>
                    <a:pt x="824" y="332"/>
                  </a:lnTo>
                  <a:lnTo>
                    <a:pt x="834" y="334"/>
                  </a:lnTo>
                  <a:lnTo>
                    <a:pt x="842" y="338"/>
                  </a:lnTo>
                  <a:lnTo>
                    <a:pt x="860" y="340"/>
                  </a:lnTo>
                  <a:lnTo>
                    <a:pt x="882" y="344"/>
                  </a:lnTo>
                  <a:lnTo>
                    <a:pt x="892" y="350"/>
                  </a:lnTo>
                  <a:lnTo>
                    <a:pt x="904" y="356"/>
                  </a:lnTo>
                  <a:lnTo>
                    <a:pt x="918" y="356"/>
                  </a:lnTo>
                  <a:lnTo>
                    <a:pt x="932" y="342"/>
                  </a:lnTo>
                  <a:lnTo>
                    <a:pt x="932" y="328"/>
                  </a:lnTo>
                  <a:lnTo>
                    <a:pt x="928" y="314"/>
                  </a:lnTo>
                  <a:lnTo>
                    <a:pt x="926" y="302"/>
                  </a:lnTo>
                  <a:lnTo>
                    <a:pt x="930" y="290"/>
                  </a:lnTo>
                  <a:lnTo>
                    <a:pt x="934" y="280"/>
                  </a:lnTo>
                  <a:lnTo>
                    <a:pt x="972" y="234"/>
                  </a:lnTo>
                  <a:lnTo>
                    <a:pt x="978" y="214"/>
                  </a:lnTo>
                  <a:lnTo>
                    <a:pt x="984" y="200"/>
                  </a:lnTo>
                  <a:lnTo>
                    <a:pt x="994" y="186"/>
                  </a:lnTo>
                  <a:lnTo>
                    <a:pt x="1008" y="172"/>
                  </a:lnTo>
                  <a:lnTo>
                    <a:pt x="1012" y="160"/>
                  </a:lnTo>
                  <a:lnTo>
                    <a:pt x="1016" y="154"/>
                  </a:lnTo>
                  <a:lnTo>
                    <a:pt x="1018" y="152"/>
                  </a:lnTo>
                  <a:lnTo>
                    <a:pt x="1022" y="150"/>
                  </a:lnTo>
                  <a:lnTo>
                    <a:pt x="1034" y="150"/>
                  </a:lnTo>
                  <a:lnTo>
                    <a:pt x="1092" y="186"/>
                  </a:lnTo>
                  <a:lnTo>
                    <a:pt x="1104" y="188"/>
                  </a:lnTo>
                  <a:lnTo>
                    <a:pt x="1118" y="190"/>
                  </a:lnTo>
                  <a:lnTo>
                    <a:pt x="1134" y="194"/>
                  </a:lnTo>
                  <a:lnTo>
                    <a:pt x="1142" y="198"/>
                  </a:lnTo>
                  <a:lnTo>
                    <a:pt x="1150" y="204"/>
                  </a:lnTo>
                  <a:lnTo>
                    <a:pt x="1172" y="204"/>
                  </a:lnTo>
                  <a:lnTo>
                    <a:pt x="1184" y="204"/>
                  </a:lnTo>
                  <a:lnTo>
                    <a:pt x="1196" y="202"/>
                  </a:lnTo>
                  <a:lnTo>
                    <a:pt x="1208" y="198"/>
                  </a:lnTo>
                  <a:lnTo>
                    <a:pt x="1218" y="194"/>
                  </a:lnTo>
                  <a:lnTo>
                    <a:pt x="1226" y="186"/>
                  </a:lnTo>
                  <a:lnTo>
                    <a:pt x="1232" y="174"/>
                  </a:lnTo>
                  <a:lnTo>
                    <a:pt x="1226" y="106"/>
                  </a:lnTo>
                  <a:lnTo>
                    <a:pt x="1236" y="88"/>
                  </a:lnTo>
                  <a:lnTo>
                    <a:pt x="1246" y="76"/>
                  </a:lnTo>
                  <a:lnTo>
                    <a:pt x="1258" y="68"/>
                  </a:lnTo>
                  <a:lnTo>
                    <a:pt x="1270" y="62"/>
                  </a:lnTo>
                  <a:lnTo>
                    <a:pt x="1284" y="58"/>
                  </a:lnTo>
                  <a:lnTo>
                    <a:pt x="1298" y="56"/>
                  </a:lnTo>
                  <a:lnTo>
                    <a:pt x="1336" y="52"/>
                  </a:lnTo>
                  <a:lnTo>
                    <a:pt x="1340" y="50"/>
                  </a:lnTo>
                  <a:lnTo>
                    <a:pt x="1344" y="46"/>
                  </a:lnTo>
                  <a:lnTo>
                    <a:pt x="1352" y="36"/>
                  </a:lnTo>
                  <a:lnTo>
                    <a:pt x="1360" y="14"/>
                  </a:lnTo>
                  <a:lnTo>
                    <a:pt x="1374" y="0"/>
                  </a:lnTo>
                  <a:lnTo>
                    <a:pt x="1418" y="0"/>
                  </a:lnTo>
                  <a:lnTo>
                    <a:pt x="1420" y="2"/>
                  </a:lnTo>
                  <a:lnTo>
                    <a:pt x="1424" y="8"/>
                  </a:lnTo>
                  <a:lnTo>
                    <a:pt x="1426" y="22"/>
                  </a:lnTo>
                  <a:lnTo>
                    <a:pt x="1430" y="40"/>
                  </a:lnTo>
                  <a:lnTo>
                    <a:pt x="1436" y="58"/>
                  </a:lnTo>
                  <a:lnTo>
                    <a:pt x="1480" y="124"/>
                  </a:lnTo>
                  <a:lnTo>
                    <a:pt x="1504" y="134"/>
                  </a:lnTo>
                  <a:lnTo>
                    <a:pt x="1538" y="144"/>
                  </a:lnTo>
                  <a:lnTo>
                    <a:pt x="1568" y="164"/>
                  </a:lnTo>
                  <a:lnTo>
                    <a:pt x="1584" y="190"/>
                  </a:lnTo>
                  <a:lnTo>
                    <a:pt x="1590" y="242"/>
                  </a:lnTo>
                  <a:lnTo>
                    <a:pt x="1610" y="280"/>
                  </a:lnTo>
                  <a:lnTo>
                    <a:pt x="1612" y="298"/>
                  </a:lnTo>
                  <a:lnTo>
                    <a:pt x="1612" y="320"/>
                  </a:lnTo>
                  <a:lnTo>
                    <a:pt x="1612" y="332"/>
                  </a:lnTo>
                  <a:lnTo>
                    <a:pt x="1610" y="342"/>
                  </a:lnTo>
                  <a:lnTo>
                    <a:pt x="1606" y="354"/>
                  </a:lnTo>
                  <a:lnTo>
                    <a:pt x="1602" y="364"/>
                  </a:lnTo>
                  <a:lnTo>
                    <a:pt x="1580" y="378"/>
                  </a:lnTo>
                  <a:lnTo>
                    <a:pt x="1574" y="382"/>
                  </a:lnTo>
                  <a:lnTo>
                    <a:pt x="1572" y="386"/>
                  </a:lnTo>
                  <a:lnTo>
                    <a:pt x="1568" y="390"/>
                  </a:lnTo>
                  <a:lnTo>
                    <a:pt x="1568" y="396"/>
                  </a:lnTo>
                  <a:lnTo>
                    <a:pt x="1566" y="420"/>
                  </a:lnTo>
                  <a:lnTo>
                    <a:pt x="1570" y="440"/>
                  </a:lnTo>
                  <a:lnTo>
                    <a:pt x="1574" y="452"/>
                  </a:lnTo>
                  <a:lnTo>
                    <a:pt x="1582" y="466"/>
                  </a:lnTo>
                  <a:lnTo>
                    <a:pt x="1614" y="488"/>
                  </a:lnTo>
                  <a:lnTo>
                    <a:pt x="1662" y="500"/>
                  </a:lnTo>
                  <a:lnTo>
                    <a:pt x="1674" y="506"/>
                  </a:lnTo>
                  <a:lnTo>
                    <a:pt x="1688" y="512"/>
                  </a:lnTo>
                  <a:lnTo>
                    <a:pt x="1700" y="516"/>
                  </a:lnTo>
                  <a:lnTo>
                    <a:pt x="1714" y="520"/>
                  </a:lnTo>
                  <a:lnTo>
                    <a:pt x="1744" y="524"/>
                  </a:lnTo>
                  <a:lnTo>
                    <a:pt x="1778" y="526"/>
                  </a:lnTo>
                  <a:lnTo>
                    <a:pt x="1790" y="534"/>
                  </a:lnTo>
                  <a:lnTo>
                    <a:pt x="1806" y="546"/>
                  </a:lnTo>
                  <a:lnTo>
                    <a:pt x="1836" y="576"/>
                  </a:lnTo>
                  <a:lnTo>
                    <a:pt x="1882" y="614"/>
                  </a:lnTo>
                  <a:lnTo>
                    <a:pt x="1894" y="616"/>
                  </a:lnTo>
                  <a:lnTo>
                    <a:pt x="1906" y="620"/>
                  </a:lnTo>
                  <a:lnTo>
                    <a:pt x="1918" y="628"/>
                  </a:lnTo>
                  <a:lnTo>
                    <a:pt x="1930" y="640"/>
                  </a:lnTo>
                  <a:lnTo>
                    <a:pt x="1938" y="672"/>
                  </a:lnTo>
                  <a:lnTo>
                    <a:pt x="1944" y="690"/>
                  </a:lnTo>
                  <a:lnTo>
                    <a:pt x="1952" y="710"/>
                  </a:lnTo>
                  <a:lnTo>
                    <a:pt x="1964" y="718"/>
                  </a:lnTo>
                  <a:lnTo>
                    <a:pt x="1968" y="724"/>
                  </a:lnTo>
                  <a:lnTo>
                    <a:pt x="1974" y="736"/>
                  </a:lnTo>
                  <a:lnTo>
                    <a:pt x="1972" y="766"/>
                  </a:lnTo>
                  <a:lnTo>
                    <a:pt x="1980" y="788"/>
                  </a:lnTo>
                  <a:lnTo>
                    <a:pt x="1968" y="796"/>
                  </a:lnTo>
                  <a:lnTo>
                    <a:pt x="1960" y="804"/>
                  </a:lnTo>
                  <a:lnTo>
                    <a:pt x="1956" y="814"/>
                  </a:lnTo>
                  <a:lnTo>
                    <a:pt x="1952" y="832"/>
                  </a:lnTo>
                  <a:lnTo>
                    <a:pt x="1952" y="864"/>
                  </a:lnTo>
                  <a:lnTo>
                    <a:pt x="1958" y="902"/>
                  </a:lnTo>
                  <a:lnTo>
                    <a:pt x="1952" y="906"/>
                  </a:lnTo>
                  <a:lnTo>
                    <a:pt x="1878" y="908"/>
                  </a:lnTo>
                  <a:lnTo>
                    <a:pt x="1844" y="914"/>
                  </a:lnTo>
                  <a:lnTo>
                    <a:pt x="1830" y="918"/>
                  </a:lnTo>
                  <a:lnTo>
                    <a:pt x="1818" y="922"/>
                  </a:lnTo>
                  <a:lnTo>
                    <a:pt x="1808" y="930"/>
                  </a:lnTo>
                  <a:lnTo>
                    <a:pt x="1798" y="940"/>
                  </a:lnTo>
                  <a:lnTo>
                    <a:pt x="1792" y="952"/>
                  </a:lnTo>
                  <a:lnTo>
                    <a:pt x="1786" y="968"/>
                  </a:lnTo>
                  <a:lnTo>
                    <a:pt x="1774" y="980"/>
                  </a:lnTo>
                  <a:lnTo>
                    <a:pt x="1766" y="990"/>
                  </a:lnTo>
                  <a:lnTo>
                    <a:pt x="1760" y="1002"/>
                  </a:lnTo>
                  <a:lnTo>
                    <a:pt x="1754" y="1018"/>
                  </a:lnTo>
                  <a:lnTo>
                    <a:pt x="1744" y="1024"/>
                  </a:lnTo>
                  <a:lnTo>
                    <a:pt x="1732" y="1028"/>
                  </a:lnTo>
                  <a:lnTo>
                    <a:pt x="1710" y="1032"/>
                  </a:lnTo>
                  <a:lnTo>
                    <a:pt x="1690" y="1034"/>
                  </a:lnTo>
                  <a:lnTo>
                    <a:pt x="1672" y="1034"/>
                  </a:lnTo>
                  <a:lnTo>
                    <a:pt x="1670" y="1044"/>
                  </a:lnTo>
                  <a:lnTo>
                    <a:pt x="1664" y="1056"/>
                  </a:lnTo>
                  <a:lnTo>
                    <a:pt x="1656" y="1066"/>
                  </a:lnTo>
                  <a:lnTo>
                    <a:pt x="1648" y="1074"/>
                  </a:lnTo>
                  <a:lnTo>
                    <a:pt x="1644" y="1082"/>
                  </a:lnTo>
                  <a:lnTo>
                    <a:pt x="1644" y="1090"/>
                  </a:lnTo>
                  <a:lnTo>
                    <a:pt x="1646" y="1106"/>
                  </a:lnTo>
                  <a:lnTo>
                    <a:pt x="1652" y="1124"/>
                  </a:lnTo>
                  <a:lnTo>
                    <a:pt x="1658" y="1146"/>
                  </a:lnTo>
                  <a:lnTo>
                    <a:pt x="1660" y="1170"/>
                  </a:lnTo>
                  <a:lnTo>
                    <a:pt x="1604" y="1182"/>
                  </a:lnTo>
                  <a:lnTo>
                    <a:pt x="1592" y="1188"/>
                  </a:lnTo>
                  <a:lnTo>
                    <a:pt x="1580" y="1194"/>
                  </a:lnTo>
                  <a:lnTo>
                    <a:pt x="1560" y="1206"/>
                  </a:lnTo>
                  <a:lnTo>
                    <a:pt x="1526" y="1214"/>
                  </a:lnTo>
                  <a:lnTo>
                    <a:pt x="1490" y="1220"/>
                  </a:lnTo>
                  <a:lnTo>
                    <a:pt x="1458" y="1224"/>
                  </a:lnTo>
                  <a:lnTo>
                    <a:pt x="1426" y="1224"/>
                  </a:lnTo>
                  <a:lnTo>
                    <a:pt x="1408" y="1228"/>
                  </a:lnTo>
                  <a:lnTo>
                    <a:pt x="1396" y="1236"/>
                  </a:lnTo>
                  <a:lnTo>
                    <a:pt x="1396" y="1244"/>
                  </a:lnTo>
                  <a:lnTo>
                    <a:pt x="1398" y="1250"/>
                  </a:lnTo>
                  <a:lnTo>
                    <a:pt x="1402" y="1258"/>
                  </a:lnTo>
                  <a:lnTo>
                    <a:pt x="1412" y="1272"/>
                  </a:lnTo>
                  <a:lnTo>
                    <a:pt x="1406" y="1280"/>
                  </a:lnTo>
                  <a:lnTo>
                    <a:pt x="1404" y="1288"/>
                  </a:lnTo>
                  <a:lnTo>
                    <a:pt x="1404" y="1294"/>
                  </a:lnTo>
                  <a:lnTo>
                    <a:pt x="1408" y="1302"/>
                  </a:lnTo>
                  <a:lnTo>
                    <a:pt x="1412" y="1308"/>
                  </a:lnTo>
                  <a:lnTo>
                    <a:pt x="1420" y="1314"/>
                  </a:lnTo>
                  <a:lnTo>
                    <a:pt x="1438" y="1328"/>
                  </a:lnTo>
                  <a:lnTo>
                    <a:pt x="1460" y="1360"/>
                  </a:lnTo>
                  <a:lnTo>
                    <a:pt x="1468" y="1364"/>
                  </a:lnTo>
                  <a:lnTo>
                    <a:pt x="1474" y="1370"/>
                  </a:lnTo>
                  <a:lnTo>
                    <a:pt x="1476" y="1374"/>
                  </a:lnTo>
                  <a:lnTo>
                    <a:pt x="1476" y="1380"/>
                  </a:lnTo>
                  <a:lnTo>
                    <a:pt x="1476" y="1396"/>
                  </a:lnTo>
                  <a:lnTo>
                    <a:pt x="1464" y="1408"/>
                  </a:lnTo>
                  <a:lnTo>
                    <a:pt x="1444" y="1418"/>
                  </a:lnTo>
                  <a:lnTo>
                    <a:pt x="1438" y="1422"/>
                  </a:lnTo>
                  <a:lnTo>
                    <a:pt x="1434" y="1426"/>
                  </a:lnTo>
                  <a:lnTo>
                    <a:pt x="1430" y="1432"/>
                  </a:lnTo>
                  <a:lnTo>
                    <a:pt x="1428" y="1438"/>
                  </a:lnTo>
                  <a:lnTo>
                    <a:pt x="1428" y="1460"/>
                  </a:lnTo>
                  <a:lnTo>
                    <a:pt x="1434" y="1466"/>
                  </a:lnTo>
                  <a:lnTo>
                    <a:pt x="1442" y="1476"/>
                  </a:lnTo>
                  <a:lnTo>
                    <a:pt x="1448" y="1488"/>
                  </a:lnTo>
                  <a:lnTo>
                    <a:pt x="1450" y="1496"/>
                  </a:lnTo>
                  <a:lnTo>
                    <a:pt x="1450" y="1504"/>
                  </a:lnTo>
                  <a:lnTo>
                    <a:pt x="1440" y="1510"/>
                  </a:lnTo>
                  <a:lnTo>
                    <a:pt x="1430" y="1512"/>
                  </a:lnTo>
                  <a:lnTo>
                    <a:pt x="1416" y="1516"/>
                  </a:lnTo>
                  <a:close/>
                </a:path>
              </a:pathLst>
            </a:custGeom>
            <a:grpFill/>
            <a:ln w="9525">
              <a:solidFill>
                <a:schemeClr val="bg1"/>
              </a:solidFill>
              <a:round/>
              <a:headEnd/>
              <a:tailEnd/>
            </a:ln>
            <a:extLst/>
          </p:spPr>
          <p:txBody>
            <a:bodyPr/>
            <a:lstStyle/>
            <a:p>
              <a:pPr defTabSz="121917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29" name="01 34"/>
            <p:cNvSpPr>
              <a:spLocks/>
            </p:cNvSpPr>
            <p:nvPr/>
          </p:nvSpPr>
          <p:spPr bwMode="auto">
            <a:xfrm>
              <a:off x="3883025" y="361951"/>
              <a:ext cx="3463925" cy="2965450"/>
            </a:xfrm>
            <a:custGeom>
              <a:avLst/>
              <a:gdLst>
                <a:gd name="T0" fmla="*/ 538 w 2182"/>
                <a:gd name="T1" fmla="*/ 1714 h 1868"/>
                <a:gd name="T2" fmla="*/ 526 w 2182"/>
                <a:gd name="T3" fmla="*/ 1632 h 1868"/>
                <a:gd name="T4" fmla="*/ 362 w 2182"/>
                <a:gd name="T5" fmla="*/ 1664 h 1868"/>
                <a:gd name="T6" fmla="*/ 286 w 2182"/>
                <a:gd name="T7" fmla="*/ 1690 h 1868"/>
                <a:gd name="T8" fmla="*/ 168 w 2182"/>
                <a:gd name="T9" fmla="*/ 1576 h 1868"/>
                <a:gd name="T10" fmla="*/ 220 w 2182"/>
                <a:gd name="T11" fmla="*/ 1468 h 1868"/>
                <a:gd name="T12" fmla="*/ 66 w 2182"/>
                <a:gd name="T13" fmla="*/ 1450 h 1868"/>
                <a:gd name="T14" fmla="*/ 20 w 2182"/>
                <a:gd name="T15" fmla="*/ 1304 h 1868"/>
                <a:gd name="T16" fmla="*/ 400 w 2182"/>
                <a:gd name="T17" fmla="*/ 1336 h 1868"/>
                <a:gd name="T18" fmla="*/ 594 w 2182"/>
                <a:gd name="T19" fmla="*/ 1418 h 1868"/>
                <a:gd name="T20" fmla="*/ 724 w 2182"/>
                <a:gd name="T21" fmla="*/ 1354 h 1868"/>
                <a:gd name="T22" fmla="*/ 828 w 2182"/>
                <a:gd name="T23" fmla="*/ 1308 h 1868"/>
                <a:gd name="T24" fmla="*/ 1006 w 2182"/>
                <a:gd name="T25" fmla="*/ 1300 h 1868"/>
                <a:gd name="T26" fmla="*/ 1170 w 2182"/>
                <a:gd name="T27" fmla="*/ 1170 h 1868"/>
                <a:gd name="T28" fmla="*/ 1178 w 2182"/>
                <a:gd name="T29" fmla="*/ 1032 h 1868"/>
                <a:gd name="T30" fmla="*/ 1260 w 2182"/>
                <a:gd name="T31" fmla="*/ 1006 h 1868"/>
                <a:gd name="T32" fmla="*/ 1410 w 2182"/>
                <a:gd name="T33" fmla="*/ 924 h 1868"/>
                <a:gd name="T34" fmla="*/ 1524 w 2182"/>
                <a:gd name="T35" fmla="*/ 876 h 1868"/>
                <a:gd name="T36" fmla="*/ 1632 w 2182"/>
                <a:gd name="T37" fmla="*/ 776 h 1868"/>
                <a:gd name="T38" fmla="*/ 1798 w 2182"/>
                <a:gd name="T39" fmla="*/ 740 h 1868"/>
                <a:gd name="T40" fmla="*/ 1712 w 2182"/>
                <a:gd name="T41" fmla="*/ 614 h 1868"/>
                <a:gd name="T42" fmla="*/ 1586 w 2182"/>
                <a:gd name="T43" fmla="*/ 646 h 1868"/>
                <a:gd name="T44" fmla="*/ 1456 w 2182"/>
                <a:gd name="T45" fmla="*/ 650 h 1868"/>
                <a:gd name="T46" fmla="*/ 1480 w 2182"/>
                <a:gd name="T47" fmla="*/ 512 h 1868"/>
                <a:gd name="T48" fmla="*/ 1602 w 2182"/>
                <a:gd name="T49" fmla="*/ 428 h 1868"/>
                <a:gd name="T50" fmla="*/ 1698 w 2182"/>
                <a:gd name="T51" fmla="*/ 250 h 1868"/>
                <a:gd name="T52" fmla="*/ 1738 w 2182"/>
                <a:gd name="T53" fmla="*/ 108 h 1868"/>
                <a:gd name="T54" fmla="*/ 1736 w 2182"/>
                <a:gd name="T55" fmla="*/ 20 h 1868"/>
                <a:gd name="T56" fmla="*/ 1800 w 2182"/>
                <a:gd name="T57" fmla="*/ 42 h 1868"/>
                <a:gd name="T58" fmla="*/ 1848 w 2182"/>
                <a:gd name="T59" fmla="*/ 80 h 1868"/>
                <a:gd name="T60" fmla="*/ 1926 w 2182"/>
                <a:gd name="T61" fmla="*/ 178 h 1868"/>
                <a:gd name="T62" fmla="*/ 2052 w 2182"/>
                <a:gd name="T63" fmla="*/ 152 h 1868"/>
                <a:gd name="T64" fmla="*/ 2136 w 2182"/>
                <a:gd name="T65" fmla="*/ 246 h 1868"/>
                <a:gd name="T66" fmla="*/ 2136 w 2182"/>
                <a:gd name="T67" fmla="*/ 440 h 1868"/>
                <a:gd name="T68" fmla="*/ 2118 w 2182"/>
                <a:gd name="T69" fmla="*/ 476 h 1868"/>
                <a:gd name="T70" fmla="*/ 2064 w 2182"/>
                <a:gd name="T71" fmla="*/ 514 h 1868"/>
                <a:gd name="T72" fmla="*/ 2020 w 2182"/>
                <a:gd name="T73" fmla="*/ 674 h 1868"/>
                <a:gd name="T74" fmla="*/ 2068 w 2182"/>
                <a:gd name="T75" fmla="*/ 716 h 1868"/>
                <a:gd name="T76" fmla="*/ 2026 w 2182"/>
                <a:gd name="T77" fmla="*/ 796 h 1868"/>
                <a:gd name="T78" fmla="*/ 1968 w 2182"/>
                <a:gd name="T79" fmla="*/ 828 h 1868"/>
                <a:gd name="T80" fmla="*/ 2054 w 2182"/>
                <a:gd name="T81" fmla="*/ 986 h 1868"/>
                <a:gd name="T82" fmla="*/ 2154 w 2182"/>
                <a:gd name="T83" fmla="*/ 1034 h 1868"/>
                <a:gd name="T84" fmla="*/ 2156 w 2182"/>
                <a:gd name="T85" fmla="*/ 1130 h 1868"/>
                <a:gd name="T86" fmla="*/ 2054 w 2182"/>
                <a:gd name="T87" fmla="*/ 1170 h 1868"/>
                <a:gd name="T88" fmla="*/ 1920 w 2182"/>
                <a:gd name="T89" fmla="*/ 1272 h 1868"/>
                <a:gd name="T90" fmla="*/ 1850 w 2182"/>
                <a:gd name="T91" fmla="*/ 1260 h 1868"/>
                <a:gd name="T92" fmla="*/ 1786 w 2182"/>
                <a:gd name="T93" fmla="*/ 1338 h 1868"/>
                <a:gd name="T94" fmla="*/ 1696 w 2182"/>
                <a:gd name="T95" fmla="*/ 1206 h 1868"/>
                <a:gd name="T96" fmla="*/ 1524 w 2182"/>
                <a:gd name="T97" fmla="*/ 1346 h 1868"/>
                <a:gd name="T98" fmla="*/ 1494 w 2182"/>
                <a:gd name="T99" fmla="*/ 1334 h 1868"/>
                <a:gd name="T100" fmla="*/ 1424 w 2182"/>
                <a:gd name="T101" fmla="*/ 1310 h 1868"/>
                <a:gd name="T102" fmla="*/ 1392 w 2182"/>
                <a:gd name="T103" fmla="*/ 1430 h 1868"/>
                <a:gd name="T104" fmla="*/ 1288 w 2182"/>
                <a:gd name="T105" fmla="*/ 1520 h 1868"/>
                <a:gd name="T106" fmla="*/ 1140 w 2182"/>
                <a:gd name="T107" fmla="*/ 1612 h 1868"/>
                <a:gd name="T108" fmla="*/ 1076 w 2182"/>
                <a:gd name="T109" fmla="*/ 1650 h 1868"/>
                <a:gd name="T110" fmla="*/ 988 w 2182"/>
                <a:gd name="T111" fmla="*/ 1790 h 1868"/>
                <a:gd name="T112" fmla="*/ 838 w 2182"/>
                <a:gd name="T113" fmla="*/ 1810 h 1868"/>
                <a:gd name="T114" fmla="*/ 814 w 2182"/>
                <a:gd name="T115" fmla="*/ 1666 h 1868"/>
                <a:gd name="T116" fmla="*/ 732 w 2182"/>
                <a:gd name="T117" fmla="*/ 1678 h 1868"/>
                <a:gd name="T118" fmla="*/ 662 w 2182"/>
                <a:gd name="T119" fmla="*/ 1816 h 186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182" h="1868">
                  <a:moveTo>
                    <a:pt x="556" y="1868"/>
                  </a:moveTo>
                  <a:lnTo>
                    <a:pt x="556" y="1868"/>
                  </a:lnTo>
                  <a:lnTo>
                    <a:pt x="518" y="1832"/>
                  </a:lnTo>
                  <a:lnTo>
                    <a:pt x="498" y="1792"/>
                  </a:lnTo>
                  <a:lnTo>
                    <a:pt x="500" y="1764"/>
                  </a:lnTo>
                  <a:lnTo>
                    <a:pt x="502" y="1754"/>
                  </a:lnTo>
                  <a:lnTo>
                    <a:pt x="506" y="1744"/>
                  </a:lnTo>
                  <a:lnTo>
                    <a:pt x="512" y="1736"/>
                  </a:lnTo>
                  <a:lnTo>
                    <a:pt x="518" y="1728"/>
                  </a:lnTo>
                  <a:lnTo>
                    <a:pt x="528" y="1720"/>
                  </a:lnTo>
                  <a:lnTo>
                    <a:pt x="538" y="1714"/>
                  </a:lnTo>
                  <a:lnTo>
                    <a:pt x="556" y="1698"/>
                  </a:lnTo>
                  <a:lnTo>
                    <a:pt x="572" y="1674"/>
                  </a:lnTo>
                  <a:lnTo>
                    <a:pt x="570" y="1658"/>
                  </a:lnTo>
                  <a:lnTo>
                    <a:pt x="562" y="1646"/>
                  </a:lnTo>
                  <a:lnTo>
                    <a:pt x="556" y="1638"/>
                  </a:lnTo>
                  <a:lnTo>
                    <a:pt x="548" y="1634"/>
                  </a:lnTo>
                  <a:lnTo>
                    <a:pt x="542" y="1632"/>
                  </a:lnTo>
                  <a:lnTo>
                    <a:pt x="534" y="1630"/>
                  </a:lnTo>
                  <a:lnTo>
                    <a:pt x="526" y="1632"/>
                  </a:lnTo>
                  <a:lnTo>
                    <a:pt x="506" y="1638"/>
                  </a:lnTo>
                  <a:lnTo>
                    <a:pt x="482" y="1658"/>
                  </a:lnTo>
                  <a:lnTo>
                    <a:pt x="448" y="1674"/>
                  </a:lnTo>
                  <a:lnTo>
                    <a:pt x="442" y="1668"/>
                  </a:lnTo>
                  <a:lnTo>
                    <a:pt x="436" y="1664"/>
                  </a:lnTo>
                  <a:lnTo>
                    <a:pt x="426" y="1658"/>
                  </a:lnTo>
                  <a:lnTo>
                    <a:pt x="384" y="1658"/>
                  </a:lnTo>
                  <a:lnTo>
                    <a:pt x="370" y="1660"/>
                  </a:lnTo>
                  <a:lnTo>
                    <a:pt x="362" y="1664"/>
                  </a:lnTo>
                  <a:lnTo>
                    <a:pt x="356" y="1672"/>
                  </a:lnTo>
                  <a:lnTo>
                    <a:pt x="352" y="1682"/>
                  </a:lnTo>
                  <a:lnTo>
                    <a:pt x="350" y="1700"/>
                  </a:lnTo>
                  <a:lnTo>
                    <a:pt x="348" y="1722"/>
                  </a:lnTo>
                  <a:lnTo>
                    <a:pt x="342" y="1726"/>
                  </a:lnTo>
                  <a:lnTo>
                    <a:pt x="336" y="1726"/>
                  </a:lnTo>
                  <a:lnTo>
                    <a:pt x="330" y="1726"/>
                  </a:lnTo>
                  <a:lnTo>
                    <a:pt x="324" y="1724"/>
                  </a:lnTo>
                  <a:lnTo>
                    <a:pt x="314" y="1718"/>
                  </a:lnTo>
                  <a:lnTo>
                    <a:pt x="306" y="1716"/>
                  </a:lnTo>
                  <a:lnTo>
                    <a:pt x="286" y="1690"/>
                  </a:lnTo>
                  <a:lnTo>
                    <a:pt x="270" y="1674"/>
                  </a:lnTo>
                  <a:lnTo>
                    <a:pt x="262" y="1654"/>
                  </a:lnTo>
                  <a:lnTo>
                    <a:pt x="252" y="1638"/>
                  </a:lnTo>
                  <a:lnTo>
                    <a:pt x="248" y="1632"/>
                  </a:lnTo>
                  <a:lnTo>
                    <a:pt x="242" y="1626"/>
                  </a:lnTo>
                  <a:lnTo>
                    <a:pt x="234" y="1624"/>
                  </a:lnTo>
                  <a:lnTo>
                    <a:pt x="226" y="1620"/>
                  </a:lnTo>
                  <a:lnTo>
                    <a:pt x="190" y="1582"/>
                  </a:lnTo>
                  <a:lnTo>
                    <a:pt x="168" y="1576"/>
                  </a:lnTo>
                  <a:lnTo>
                    <a:pt x="170" y="1568"/>
                  </a:lnTo>
                  <a:lnTo>
                    <a:pt x="172" y="1560"/>
                  </a:lnTo>
                  <a:lnTo>
                    <a:pt x="178" y="1554"/>
                  </a:lnTo>
                  <a:lnTo>
                    <a:pt x="184" y="1548"/>
                  </a:lnTo>
                  <a:lnTo>
                    <a:pt x="198" y="1538"/>
                  </a:lnTo>
                  <a:lnTo>
                    <a:pt x="206" y="1532"/>
                  </a:lnTo>
                  <a:lnTo>
                    <a:pt x="212" y="1526"/>
                  </a:lnTo>
                  <a:lnTo>
                    <a:pt x="226" y="1496"/>
                  </a:lnTo>
                  <a:lnTo>
                    <a:pt x="226" y="1484"/>
                  </a:lnTo>
                  <a:lnTo>
                    <a:pt x="224" y="1474"/>
                  </a:lnTo>
                  <a:lnTo>
                    <a:pt x="220" y="1468"/>
                  </a:lnTo>
                  <a:lnTo>
                    <a:pt x="216" y="1464"/>
                  </a:lnTo>
                  <a:lnTo>
                    <a:pt x="182" y="1464"/>
                  </a:lnTo>
                  <a:lnTo>
                    <a:pt x="150" y="1468"/>
                  </a:lnTo>
                  <a:lnTo>
                    <a:pt x="120" y="1474"/>
                  </a:lnTo>
                  <a:lnTo>
                    <a:pt x="92" y="1484"/>
                  </a:lnTo>
                  <a:lnTo>
                    <a:pt x="84" y="1490"/>
                  </a:lnTo>
                  <a:lnTo>
                    <a:pt x="76" y="1492"/>
                  </a:lnTo>
                  <a:lnTo>
                    <a:pt x="70" y="1492"/>
                  </a:lnTo>
                  <a:lnTo>
                    <a:pt x="64" y="1492"/>
                  </a:lnTo>
                  <a:lnTo>
                    <a:pt x="66" y="1450"/>
                  </a:lnTo>
                  <a:lnTo>
                    <a:pt x="50" y="1428"/>
                  </a:lnTo>
                  <a:lnTo>
                    <a:pt x="14" y="1398"/>
                  </a:lnTo>
                  <a:lnTo>
                    <a:pt x="14" y="1386"/>
                  </a:lnTo>
                  <a:lnTo>
                    <a:pt x="18" y="1376"/>
                  </a:lnTo>
                  <a:lnTo>
                    <a:pt x="26" y="1358"/>
                  </a:lnTo>
                  <a:lnTo>
                    <a:pt x="24" y="1328"/>
                  </a:lnTo>
                  <a:lnTo>
                    <a:pt x="24" y="1316"/>
                  </a:lnTo>
                  <a:lnTo>
                    <a:pt x="20" y="1304"/>
                  </a:lnTo>
                  <a:lnTo>
                    <a:pt x="0" y="1278"/>
                  </a:lnTo>
                  <a:lnTo>
                    <a:pt x="0" y="1244"/>
                  </a:lnTo>
                  <a:lnTo>
                    <a:pt x="100" y="1268"/>
                  </a:lnTo>
                  <a:lnTo>
                    <a:pt x="274" y="1270"/>
                  </a:lnTo>
                  <a:lnTo>
                    <a:pt x="306" y="1278"/>
                  </a:lnTo>
                  <a:lnTo>
                    <a:pt x="326" y="1284"/>
                  </a:lnTo>
                  <a:lnTo>
                    <a:pt x="344" y="1290"/>
                  </a:lnTo>
                  <a:lnTo>
                    <a:pt x="400" y="1336"/>
                  </a:lnTo>
                  <a:lnTo>
                    <a:pt x="414" y="1342"/>
                  </a:lnTo>
                  <a:lnTo>
                    <a:pt x="466" y="1350"/>
                  </a:lnTo>
                  <a:lnTo>
                    <a:pt x="490" y="1366"/>
                  </a:lnTo>
                  <a:lnTo>
                    <a:pt x="556" y="1388"/>
                  </a:lnTo>
                  <a:lnTo>
                    <a:pt x="562" y="1392"/>
                  </a:lnTo>
                  <a:lnTo>
                    <a:pt x="568" y="1398"/>
                  </a:lnTo>
                  <a:lnTo>
                    <a:pt x="584" y="1412"/>
                  </a:lnTo>
                  <a:lnTo>
                    <a:pt x="594" y="1418"/>
                  </a:lnTo>
                  <a:lnTo>
                    <a:pt x="604" y="1420"/>
                  </a:lnTo>
                  <a:lnTo>
                    <a:pt x="614" y="1418"/>
                  </a:lnTo>
                  <a:lnTo>
                    <a:pt x="628" y="1412"/>
                  </a:lnTo>
                  <a:lnTo>
                    <a:pt x="632" y="1406"/>
                  </a:lnTo>
                  <a:lnTo>
                    <a:pt x="638" y="1400"/>
                  </a:lnTo>
                  <a:lnTo>
                    <a:pt x="650" y="1392"/>
                  </a:lnTo>
                  <a:lnTo>
                    <a:pt x="666" y="1386"/>
                  </a:lnTo>
                  <a:lnTo>
                    <a:pt x="680" y="1380"/>
                  </a:lnTo>
                  <a:lnTo>
                    <a:pt x="696" y="1368"/>
                  </a:lnTo>
                  <a:lnTo>
                    <a:pt x="708" y="1360"/>
                  </a:lnTo>
                  <a:lnTo>
                    <a:pt x="724" y="1354"/>
                  </a:lnTo>
                  <a:lnTo>
                    <a:pt x="746" y="1350"/>
                  </a:lnTo>
                  <a:lnTo>
                    <a:pt x="746" y="1346"/>
                  </a:lnTo>
                  <a:lnTo>
                    <a:pt x="750" y="1344"/>
                  </a:lnTo>
                  <a:lnTo>
                    <a:pt x="758" y="1340"/>
                  </a:lnTo>
                  <a:lnTo>
                    <a:pt x="768" y="1336"/>
                  </a:lnTo>
                  <a:lnTo>
                    <a:pt x="778" y="1332"/>
                  </a:lnTo>
                  <a:lnTo>
                    <a:pt x="784" y="1332"/>
                  </a:lnTo>
                  <a:lnTo>
                    <a:pt x="792" y="1328"/>
                  </a:lnTo>
                  <a:lnTo>
                    <a:pt x="806" y="1320"/>
                  </a:lnTo>
                  <a:lnTo>
                    <a:pt x="820" y="1310"/>
                  </a:lnTo>
                  <a:lnTo>
                    <a:pt x="828" y="1308"/>
                  </a:lnTo>
                  <a:lnTo>
                    <a:pt x="836" y="1306"/>
                  </a:lnTo>
                  <a:lnTo>
                    <a:pt x="848" y="1300"/>
                  </a:lnTo>
                  <a:lnTo>
                    <a:pt x="862" y="1296"/>
                  </a:lnTo>
                  <a:lnTo>
                    <a:pt x="876" y="1296"/>
                  </a:lnTo>
                  <a:lnTo>
                    <a:pt x="894" y="1296"/>
                  </a:lnTo>
                  <a:lnTo>
                    <a:pt x="918" y="1302"/>
                  </a:lnTo>
                  <a:lnTo>
                    <a:pt x="952" y="1306"/>
                  </a:lnTo>
                  <a:lnTo>
                    <a:pt x="970" y="1306"/>
                  </a:lnTo>
                  <a:lnTo>
                    <a:pt x="986" y="1306"/>
                  </a:lnTo>
                  <a:lnTo>
                    <a:pt x="1000" y="1302"/>
                  </a:lnTo>
                  <a:lnTo>
                    <a:pt x="1006" y="1300"/>
                  </a:lnTo>
                  <a:lnTo>
                    <a:pt x="1010" y="1296"/>
                  </a:lnTo>
                  <a:lnTo>
                    <a:pt x="1028" y="1294"/>
                  </a:lnTo>
                  <a:lnTo>
                    <a:pt x="1044" y="1286"/>
                  </a:lnTo>
                  <a:lnTo>
                    <a:pt x="1060" y="1278"/>
                  </a:lnTo>
                  <a:lnTo>
                    <a:pt x="1074" y="1266"/>
                  </a:lnTo>
                  <a:lnTo>
                    <a:pt x="1086" y="1254"/>
                  </a:lnTo>
                  <a:lnTo>
                    <a:pt x="1100" y="1240"/>
                  </a:lnTo>
                  <a:lnTo>
                    <a:pt x="1122" y="1212"/>
                  </a:lnTo>
                  <a:lnTo>
                    <a:pt x="1156" y="1182"/>
                  </a:lnTo>
                  <a:lnTo>
                    <a:pt x="1170" y="1170"/>
                  </a:lnTo>
                  <a:lnTo>
                    <a:pt x="1186" y="1158"/>
                  </a:lnTo>
                  <a:lnTo>
                    <a:pt x="1202" y="1150"/>
                  </a:lnTo>
                  <a:lnTo>
                    <a:pt x="1210" y="1146"/>
                  </a:lnTo>
                  <a:lnTo>
                    <a:pt x="1218" y="1138"/>
                  </a:lnTo>
                  <a:lnTo>
                    <a:pt x="1216" y="1112"/>
                  </a:lnTo>
                  <a:lnTo>
                    <a:pt x="1182" y="1080"/>
                  </a:lnTo>
                  <a:lnTo>
                    <a:pt x="1176" y="1058"/>
                  </a:lnTo>
                  <a:lnTo>
                    <a:pt x="1178" y="1032"/>
                  </a:lnTo>
                  <a:lnTo>
                    <a:pt x="1180" y="1020"/>
                  </a:lnTo>
                  <a:lnTo>
                    <a:pt x="1182" y="1010"/>
                  </a:lnTo>
                  <a:lnTo>
                    <a:pt x="1186" y="1002"/>
                  </a:lnTo>
                  <a:lnTo>
                    <a:pt x="1192" y="994"/>
                  </a:lnTo>
                  <a:lnTo>
                    <a:pt x="1200" y="986"/>
                  </a:lnTo>
                  <a:lnTo>
                    <a:pt x="1212" y="982"/>
                  </a:lnTo>
                  <a:lnTo>
                    <a:pt x="1214" y="978"/>
                  </a:lnTo>
                  <a:lnTo>
                    <a:pt x="1216" y="976"/>
                  </a:lnTo>
                  <a:lnTo>
                    <a:pt x="1220" y="978"/>
                  </a:lnTo>
                  <a:lnTo>
                    <a:pt x="1226" y="982"/>
                  </a:lnTo>
                  <a:lnTo>
                    <a:pt x="1260" y="1006"/>
                  </a:lnTo>
                  <a:lnTo>
                    <a:pt x="1286" y="1014"/>
                  </a:lnTo>
                  <a:lnTo>
                    <a:pt x="1314" y="1014"/>
                  </a:lnTo>
                  <a:lnTo>
                    <a:pt x="1326" y="1010"/>
                  </a:lnTo>
                  <a:lnTo>
                    <a:pt x="1336" y="1002"/>
                  </a:lnTo>
                  <a:lnTo>
                    <a:pt x="1348" y="992"/>
                  </a:lnTo>
                  <a:lnTo>
                    <a:pt x="1358" y="980"/>
                  </a:lnTo>
                  <a:lnTo>
                    <a:pt x="1380" y="956"/>
                  </a:lnTo>
                  <a:lnTo>
                    <a:pt x="1398" y="932"/>
                  </a:lnTo>
                  <a:lnTo>
                    <a:pt x="1404" y="928"/>
                  </a:lnTo>
                  <a:lnTo>
                    <a:pt x="1410" y="924"/>
                  </a:lnTo>
                  <a:lnTo>
                    <a:pt x="1416" y="924"/>
                  </a:lnTo>
                  <a:lnTo>
                    <a:pt x="1424" y="922"/>
                  </a:lnTo>
                  <a:lnTo>
                    <a:pt x="1438" y="924"/>
                  </a:lnTo>
                  <a:lnTo>
                    <a:pt x="1454" y="926"/>
                  </a:lnTo>
                  <a:lnTo>
                    <a:pt x="1464" y="918"/>
                  </a:lnTo>
                  <a:lnTo>
                    <a:pt x="1472" y="914"/>
                  </a:lnTo>
                  <a:lnTo>
                    <a:pt x="1492" y="906"/>
                  </a:lnTo>
                  <a:lnTo>
                    <a:pt x="1518" y="882"/>
                  </a:lnTo>
                  <a:lnTo>
                    <a:pt x="1522" y="880"/>
                  </a:lnTo>
                  <a:lnTo>
                    <a:pt x="1524" y="876"/>
                  </a:lnTo>
                  <a:lnTo>
                    <a:pt x="1530" y="866"/>
                  </a:lnTo>
                  <a:lnTo>
                    <a:pt x="1534" y="848"/>
                  </a:lnTo>
                  <a:lnTo>
                    <a:pt x="1540" y="832"/>
                  </a:lnTo>
                  <a:lnTo>
                    <a:pt x="1546" y="822"/>
                  </a:lnTo>
                  <a:lnTo>
                    <a:pt x="1554" y="816"/>
                  </a:lnTo>
                  <a:lnTo>
                    <a:pt x="1562" y="812"/>
                  </a:lnTo>
                  <a:lnTo>
                    <a:pt x="1580" y="806"/>
                  </a:lnTo>
                  <a:lnTo>
                    <a:pt x="1594" y="804"/>
                  </a:lnTo>
                  <a:lnTo>
                    <a:pt x="1610" y="798"/>
                  </a:lnTo>
                  <a:lnTo>
                    <a:pt x="1620" y="786"/>
                  </a:lnTo>
                  <a:lnTo>
                    <a:pt x="1632" y="776"/>
                  </a:lnTo>
                  <a:lnTo>
                    <a:pt x="1646" y="768"/>
                  </a:lnTo>
                  <a:lnTo>
                    <a:pt x="1660" y="760"/>
                  </a:lnTo>
                  <a:lnTo>
                    <a:pt x="1670" y="754"/>
                  </a:lnTo>
                  <a:lnTo>
                    <a:pt x="1680" y="752"/>
                  </a:lnTo>
                  <a:lnTo>
                    <a:pt x="1696" y="750"/>
                  </a:lnTo>
                  <a:lnTo>
                    <a:pt x="1712" y="750"/>
                  </a:lnTo>
                  <a:lnTo>
                    <a:pt x="1746" y="752"/>
                  </a:lnTo>
                  <a:lnTo>
                    <a:pt x="1776" y="756"/>
                  </a:lnTo>
                  <a:lnTo>
                    <a:pt x="1792" y="748"/>
                  </a:lnTo>
                  <a:lnTo>
                    <a:pt x="1798" y="740"/>
                  </a:lnTo>
                  <a:lnTo>
                    <a:pt x="1802" y="730"/>
                  </a:lnTo>
                  <a:lnTo>
                    <a:pt x="1804" y="720"/>
                  </a:lnTo>
                  <a:lnTo>
                    <a:pt x="1804" y="712"/>
                  </a:lnTo>
                  <a:lnTo>
                    <a:pt x="1802" y="702"/>
                  </a:lnTo>
                  <a:lnTo>
                    <a:pt x="1798" y="694"/>
                  </a:lnTo>
                  <a:lnTo>
                    <a:pt x="1790" y="680"/>
                  </a:lnTo>
                  <a:lnTo>
                    <a:pt x="1764" y="656"/>
                  </a:lnTo>
                  <a:lnTo>
                    <a:pt x="1718" y="628"/>
                  </a:lnTo>
                  <a:lnTo>
                    <a:pt x="1716" y="622"/>
                  </a:lnTo>
                  <a:lnTo>
                    <a:pt x="1712" y="614"/>
                  </a:lnTo>
                  <a:lnTo>
                    <a:pt x="1702" y="604"/>
                  </a:lnTo>
                  <a:lnTo>
                    <a:pt x="1688" y="590"/>
                  </a:lnTo>
                  <a:lnTo>
                    <a:pt x="1656" y="590"/>
                  </a:lnTo>
                  <a:lnTo>
                    <a:pt x="1640" y="608"/>
                  </a:lnTo>
                  <a:lnTo>
                    <a:pt x="1610" y="608"/>
                  </a:lnTo>
                  <a:lnTo>
                    <a:pt x="1604" y="644"/>
                  </a:lnTo>
                  <a:lnTo>
                    <a:pt x="1596" y="646"/>
                  </a:lnTo>
                  <a:lnTo>
                    <a:pt x="1586" y="646"/>
                  </a:lnTo>
                  <a:lnTo>
                    <a:pt x="1578" y="644"/>
                  </a:lnTo>
                  <a:lnTo>
                    <a:pt x="1570" y="642"/>
                  </a:lnTo>
                  <a:lnTo>
                    <a:pt x="1554" y="634"/>
                  </a:lnTo>
                  <a:lnTo>
                    <a:pt x="1544" y="630"/>
                  </a:lnTo>
                  <a:lnTo>
                    <a:pt x="1516" y="630"/>
                  </a:lnTo>
                  <a:lnTo>
                    <a:pt x="1504" y="634"/>
                  </a:lnTo>
                  <a:lnTo>
                    <a:pt x="1494" y="640"/>
                  </a:lnTo>
                  <a:lnTo>
                    <a:pt x="1476" y="654"/>
                  </a:lnTo>
                  <a:lnTo>
                    <a:pt x="1466" y="654"/>
                  </a:lnTo>
                  <a:lnTo>
                    <a:pt x="1456" y="650"/>
                  </a:lnTo>
                  <a:lnTo>
                    <a:pt x="1450" y="646"/>
                  </a:lnTo>
                  <a:lnTo>
                    <a:pt x="1446" y="640"/>
                  </a:lnTo>
                  <a:lnTo>
                    <a:pt x="1442" y="634"/>
                  </a:lnTo>
                  <a:lnTo>
                    <a:pt x="1440" y="628"/>
                  </a:lnTo>
                  <a:lnTo>
                    <a:pt x="1440" y="616"/>
                  </a:lnTo>
                  <a:lnTo>
                    <a:pt x="1470" y="588"/>
                  </a:lnTo>
                  <a:lnTo>
                    <a:pt x="1468" y="556"/>
                  </a:lnTo>
                  <a:lnTo>
                    <a:pt x="1470" y="544"/>
                  </a:lnTo>
                  <a:lnTo>
                    <a:pt x="1470" y="532"/>
                  </a:lnTo>
                  <a:lnTo>
                    <a:pt x="1480" y="512"/>
                  </a:lnTo>
                  <a:lnTo>
                    <a:pt x="1488" y="494"/>
                  </a:lnTo>
                  <a:lnTo>
                    <a:pt x="1488" y="472"/>
                  </a:lnTo>
                  <a:lnTo>
                    <a:pt x="1490" y="456"/>
                  </a:lnTo>
                  <a:lnTo>
                    <a:pt x="1494" y="440"/>
                  </a:lnTo>
                  <a:lnTo>
                    <a:pt x="1502" y="426"/>
                  </a:lnTo>
                  <a:lnTo>
                    <a:pt x="1522" y="426"/>
                  </a:lnTo>
                  <a:lnTo>
                    <a:pt x="1546" y="430"/>
                  </a:lnTo>
                  <a:lnTo>
                    <a:pt x="1574" y="432"/>
                  </a:lnTo>
                  <a:lnTo>
                    <a:pt x="1588" y="430"/>
                  </a:lnTo>
                  <a:lnTo>
                    <a:pt x="1602" y="428"/>
                  </a:lnTo>
                  <a:lnTo>
                    <a:pt x="1616" y="424"/>
                  </a:lnTo>
                  <a:lnTo>
                    <a:pt x="1628" y="416"/>
                  </a:lnTo>
                  <a:lnTo>
                    <a:pt x="1642" y="404"/>
                  </a:lnTo>
                  <a:lnTo>
                    <a:pt x="1658" y="390"/>
                  </a:lnTo>
                  <a:lnTo>
                    <a:pt x="1672" y="376"/>
                  </a:lnTo>
                  <a:lnTo>
                    <a:pt x="1684" y="362"/>
                  </a:lnTo>
                  <a:lnTo>
                    <a:pt x="1684" y="332"/>
                  </a:lnTo>
                  <a:lnTo>
                    <a:pt x="1686" y="296"/>
                  </a:lnTo>
                  <a:lnTo>
                    <a:pt x="1688" y="278"/>
                  </a:lnTo>
                  <a:lnTo>
                    <a:pt x="1692" y="262"/>
                  </a:lnTo>
                  <a:lnTo>
                    <a:pt x="1698" y="250"/>
                  </a:lnTo>
                  <a:lnTo>
                    <a:pt x="1702" y="246"/>
                  </a:lnTo>
                  <a:lnTo>
                    <a:pt x="1708" y="242"/>
                  </a:lnTo>
                  <a:lnTo>
                    <a:pt x="1714" y="232"/>
                  </a:lnTo>
                  <a:lnTo>
                    <a:pt x="1720" y="220"/>
                  </a:lnTo>
                  <a:lnTo>
                    <a:pt x="1724" y="198"/>
                  </a:lnTo>
                  <a:lnTo>
                    <a:pt x="1730" y="176"/>
                  </a:lnTo>
                  <a:lnTo>
                    <a:pt x="1736" y="166"/>
                  </a:lnTo>
                  <a:lnTo>
                    <a:pt x="1742" y="158"/>
                  </a:lnTo>
                  <a:lnTo>
                    <a:pt x="1742" y="116"/>
                  </a:lnTo>
                  <a:lnTo>
                    <a:pt x="1738" y="108"/>
                  </a:lnTo>
                  <a:lnTo>
                    <a:pt x="1716" y="82"/>
                  </a:lnTo>
                  <a:lnTo>
                    <a:pt x="1696" y="72"/>
                  </a:lnTo>
                  <a:lnTo>
                    <a:pt x="1696" y="62"/>
                  </a:lnTo>
                  <a:lnTo>
                    <a:pt x="1698" y="54"/>
                  </a:lnTo>
                  <a:lnTo>
                    <a:pt x="1702" y="46"/>
                  </a:lnTo>
                  <a:lnTo>
                    <a:pt x="1706" y="40"/>
                  </a:lnTo>
                  <a:lnTo>
                    <a:pt x="1712" y="34"/>
                  </a:lnTo>
                  <a:lnTo>
                    <a:pt x="1720" y="28"/>
                  </a:lnTo>
                  <a:lnTo>
                    <a:pt x="1736" y="20"/>
                  </a:lnTo>
                  <a:lnTo>
                    <a:pt x="1744" y="20"/>
                  </a:lnTo>
                  <a:lnTo>
                    <a:pt x="1750" y="16"/>
                  </a:lnTo>
                  <a:lnTo>
                    <a:pt x="1764" y="10"/>
                  </a:lnTo>
                  <a:lnTo>
                    <a:pt x="1778" y="4"/>
                  </a:lnTo>
                  <a:lnTo>
                    <a:pt x="1784" y="2"/>
                  </a:lnTo>
                  <a:lnTo>
                    <a:pt x="1794" y="0"/>
                  </a:lnTo>
                  <a:lnTo>
                    <a:pt x="1794" y="6"/>
                  </a:lnTo>
                  <a:lnTo>
                    <a:pt x="1796" y="8"/>
                  </a:lnTo>
                  <a:lnTo>
                    <a:pt x="1804" y="16"/>
                  </a:lnTo>
                  <a:lnTo>
                    <a:pt x="1800" y="42"/>
                  </a:lnTo>
                  <a:lnTo>
                    <a:pt x="1792" y="52"/>
                  </a:lnTo>
                  <a:lnTo>
                    <a:pt x="1786" y="58"/>
                  </a:lnTo>
                  <a:lnTo>
                    <a:pt x="1782" y="66"/>
                  </a:lnTo>
                  <a:lnTo>
                    <a:pt x="1780" y="78"/>
                  </a:lnTo>
                  <a:lnTo>
                    <a:pt x="1804" y="96"/>
                  </a:lnTo>
                  <a:lnTo>
                    <a:pt x="1810" y="104"/>
                  </a:lnTo>
                  <a:lnTo>
                    <a:pt x="1816" y="110"/>
                  </a:lnTo>
                  <a:lnTo>
                    <a:pt x="1826" y="114"/>
                  </a:lnTo>
                  <a:lnTo>
                    <a:pt x="1842" y="116"/>
                  </a:lnTo>
                  <a:lnTo>
                    <a:pt x="1848" y="80"/>
                  </a:lnTo>
                  <a:lnTo>
                    <a:pt x="1856" y="80"/>
                  </a:lnTo>
                  <a:lnTo>
                    <a:pt x="1866" y="80"/>
                  </a:lnTo>
                  <a:lnTo>
                    <a:pt x="1878" y="84"/>
                  </a:lnTo>
                  <a:lnTo>
                    <a:pt x="1892" y="92"/>
                  </a:lnTo>
                  <a:lnTo>
                    <a:pt x="1900" y="104"/>
                  </a:lnTo>
                  <a:lnTo>
                    <a:pt x="1904" y="122"/>
                  </a:lnTo>
                  <a:lnTo>
                    <a:pt x="1908" y="140"/>
                  </a:lnTo>
                  <a:lnTo>
                    <a:pt x="1914" y="160"/>
                  </a:lnTo>
                  <a:lnTo>
                    <a:pt x="1920" y="168"/>
                  </a:lnTo>
                  <a:lnTo>
                    <a:pt x="1926" y="178"/>
                  </a:lnTo>
                  <a:lnTo>
                    <a:pt x="1938" y="184"/>
                  </a:lnTo>
                  <a:lnTo>
                    <a:pt x="1968" y="182"/>
                  </a:lnTo>
                  <a:lnTo>
                    <a:pt x="1978" y="178"/>
                  </a:lnTo>
                  <a:lnTo>
                    <a:pt x="1988" y="174"/>
                  </a:lnTo>
                  <a:lnTo>
                    <a:pt x="2010" y="172"/>
                  </a:lnTo>
                  <a:lnTo>
                    <a:pt x="2022" y="168"/>
                  </a:lnTo>
                  <a:lnTo>
                    <a:pt x="2032" y="166"/>
                  </a:lnTo>
                  <a:lnTo>
                    <a:pt x="2042" y="160"/>
                  </a:lnTo>
                  <a:lnTo>
                    <a:pt x="2052" y="152"/>
                  </a:lnTo>
                  <a:lnTo>
                    <a:pt x="2060" y="138"/>
                  </a:lnTo>
                  <a:lnTo>
                    <a:pt x="2068" y="128"/>
                  </a:lnTo>
                  <a:lnTo>
                    <a:pt x="2076" y="122"/>
                  </a:lnTo>
                  <a:lnTo>
                    <a:pt x="2084" y="118"/>
                  </a:lnTo>
                  <a:lnTo>
                    <a:pt x="2094" y="120"/>
                  </a:lnTo>
                  <a:lnTo>
                    <a:pt x="2104" y="124"/>
                  </a:lnTo>
                  <a:lnTo>
                    <a:pt x="2114" y="132"/>
                  </a:lnTo>
                  <a:lnTo>
                    <a:pt x="2126" y="146"/>
                  </a:lnTo>
                  <a:lnTo>
                    <a:pt x="2146" y="200"/>
                  </a:lnTo>
                  <a:lnTo>
                    <a:pt x="2142" y="220"/>
                  </a:lnTo>
                  <a:lnTo>
                    <a:pt x="2136" y="246"/>
                  </a:lnTo>
                  <a:lnTo>
                    <a:pt x="2128" y="274"/>
                  </a:lnTo>
                  <a:lnTo>
                    <a:pt x="2118" y="296"/>
                  </a:lnTo>
                  <a:lnTo>
                    <a:pt x="2118" y="320"/>
                  </a:lnTo>
                  <a:lnTo>
                    <a:pt x="2142" y="366"/>
                  </a:lnTo>
                  <a:lnTo>
                    <a:pt x="2140" y="374"/>
                  </a:lnTo>
                  <a:lnTo>
                    <a:pt x="2138" y="384"/>
                  </a:lnTo>
                  <a:lnTo>
                    <a:pt x="2130" y="406"/>
                  </a:lnTo>
                  <a:lnTo>
                    <a:pt x="2128" y="418"/>
                  </a:lnTo>
                  <a:lnTo>
                    <a:pt x="2130" y="428"/>
                  </a:lnTo>
                  <a:lnTo>
                    <a:pt x="2136" y="440"/>
                  </a:lnTo>
                  <a:lnTo>
                    <a:pt x="2140" y="444"/>
                  </a:lnTo>
                  <a:lnTo>
                    <a:pt x="2148" y="450"/>
                  </a:lnTo>
                  <a:lnTo>
                    <a:pt x="2150" y="462"/>
                  </a:lnTo>
                  <a:lnTo>
                    <a:pt x="2150" y="476"/>
                  </a:lnTo>
                  <a:lnTo>
                    <a:pt x="2148" y="510"/>
                  </a:lnTo>
                  <a:lnTo>
                    <a:pt x="2126" y="514"/>
                  </a:lnTo>
                  <a:lnTo>
                    <a:pt x="2122" y="508"/>
                  </a:lnTo>
                  <a:lnTo>
                    <a:pt x="2118" y="502"/>
                  </a:lnTo>
                  <a:lnTo>
                    <a:pt x="2116" y="492"/>
                  </a:lnTo>
                  <a:lnTo>
                    <a:pt x="2118" y="476"/>
                  </a:lnTo>
                  <a:lnTo>
                    <a:pt x="2114" y="466"/>
                  </a:lnTo>
                  <a:lnTo>
                    <a:pt x="2108" y="458"/>
                  </a:lnTo>
                  <a:lnTo>
                    <a:pt x="2094" y="460"/>
                  </a:lnTo>
                  <a:lnTo>
                    <a:pt x="2086" y="462"/>
                  </a:lnTo>
                  <a:lnTo>
                    <a:pt x="2084" y="466"/>
                  </a:lnTo>
                  <a:lnTo>
                    <a:pt x="2082" y="470"/>
                  </a:lnTo>
                  <a:lnTo>
                    <a:pt x="2084" y="484"/>
                  </a:lnTo>
                  <a:lnTo>
                    <a:pt x="2082" y="492"/>
                  </a:lnTo>
                  <a:lnTo>
                    <a:pt x="2078" y="500"/>
                  </a:lnTo>
                  <a:lnTo>
                    <a:pt x="2064" y="514"/>
                  </a:lnTo>
                  <a:lnTo>
                    <a:pt x="2054" y="528"/>
                  </a:lnTo>
                  <a:lnTo>
                    <a:pt x="2046" y="544"/>
                  </a:lnTo>
                  <a:lnTo>
                    <a:pt x="2042" y="564"/>
                  </a:lnTo>
                  <a:lnTo>
                    <a:pt x="2034" y="576"/>
                  </a:lnTo>
                  <a:lnTo>
                    <a:pt x="2024" y="586"/>
                  </a:lnTo>
                  <a:lnTo>
                    <a:pt x="2012" y="598"/>
                  </a:lnTo>
                  <a:lnTo>
                    <a:pt x="2002" y="606"/>
                  </a:lnTo>
                  <a:lnTo>
                    <a:pt x="2000" y="642"/>
                  </a:lnTo>
                  <a:lnTo>
                    <a:pt x="2008" y="654"/>
                  </a:lnTo>
                  <a:lnTo>
                    <a:pt x="2020" y="674"/>
                  </a:lnTo>
                  <a:lnTo>
                    <a:pt x="2054" y="694"/>
                  </a:lnTo>
                  <a:lnTo>
                    <a:pt x="2078" y="692"/>
                  </a:lnTo>
                  <a:lnTo>
                    <a:pt x="2094" y="668"/>
                  </a:lnTo>
                  <a:lnTo>
                    <a:pt x="2100" y="680"/>
                  </a:lnTo>
                  <a:lnTo>
                    <a:pt x="2104" y="690"/>
                  </a:lnTo>
                  <a:lnTo>
                    <a:pt x="2106" y="702"/>
                  </a:lnTo>
                  <a:lnTo>
                    <a:pt x="2086" y="708"/>
                  </a:lnTo>
                  <a:lnTo>
                    <a:pt x="2068" y="716"/>
                  </a:lnTo>
                  <a:lnTo>
                    <a:pt x="2068" y="724"/>
                  </a:lnTo>
                  <a:lnTo>
                    <a:pt x="2070" y="732"/>
                  </a:lnTo>
                  <a:lnTo>
                    <a:pt x="2070" y="738"/>
                  </a:lnTo>
                  <a:lnTo>
                    <a:pt x="2074" y="742"/>
                  </a:lnTo>
                  <a:lnTo>
                    <a:pt x="2078" y="748"/>
                  </a:lnTo>
                  <a:lnTo>
                    <a:pt x="2084" y="750"/>
                  </a:lnTo>
                  <a:lnTo>
                    <a:pt x="2064" y="778"/>
                  </a:lnTo>
                  <a:lnTo>
                    <a:pt x="2052" y="790"/>
                  </a:lnTo>
                  <a:lnTo>
                    <a:pt x="2040" y="800"/>
                  </a:lnTo>
                  <a:lnTo>
                    <a:pt x="2026" y="796"/>
                  </a:lnTo>
                  <a:lnTo>
                    <a:pt x="1986" y="770"/>
                  </a:lnTo>
                  <a:lnTo>
                    <a:pt x="1968" y="770"/>
                  </a:lnTo>
                  <a:lnTo>
                    <a:pt x="1960" y="780"/>
                  </a:lnTo>
                  <a:lnTo>
                    <a:pt x="1958" y="786"/>
                  </a:lnTo>
                  <a:lnTo>
                    <a:pt x="1956" y="792"/>
                  </a:lnTo>
                  <a:lnTo>
                    <a:pt x="1958" y="818"/>
                  </a:lnTo>
                  <a:lnTo>
                    <a:pt x="1962" y="824"/>
                  </a:lnTo>
                  <a:lnTo>
                    <a:pt x="1968" y="828"/>
                  </a:lnTo>
                  <a:lnTo>
                    <a:pt x="1982" y="838"/>
                  </a:lnTo>
                  <a:lnTo>
                    <a:pt x="2000" y="852"/>
                  </a:lnTo>
                  <a:lnTo>
                    <a:pt x="2008" y="860"/>
                  </a:lnTo>
                  <a:lnTo>
                    <a:pt x="2016" y="870"/>
                  </a:lnTo>
                  <a:lnTo>
                    <a:pt x="2016" y="908"/>
                  </a:lnTo>
                  <a:lnTo>
                    <a:pt x="2024" y="920"/>
                  </a:lnTo>
                  <a:lnTo>
                    <a:pt x="2032" y="938"/>
                  </a:lnTo>
                  <a:lnTo>
                    <a:pt x="2046" y="976"/>
                  </a:lnTo>
                  <a:lnTo>
                    <a:pt x="2054" y="986"/>
                  </a:lnTo>
                  <a:lnTo>
                    <a:pt x="2070" y="986"/>
                  </a:lnTo>
                  <a:lnTo>
                    <a:pt x="2084" y="958"/>
                  </a:lnTo>
                  <a:lnTo>
                    <a:pt x="2110" y="940"/>
                  </a:lnTo>
                  <a:lnTo>
                    <a:pt x="2124" y="962"/>
                  </a:lnTo>
                  <a:lnTo>
                    <a:pt x="2134" y="976"/>
                  </a:lnTo>
                  <a:lnTo>
                    <a:pt x="2142" y="994"/>
                  </a:lnTo>
                  <a:lnTo>
                    <a:pt x="2144" y="1010"/>
                  </a:lnTo>
                  <a:lnTo>
                    <a:pt x="2150" y="1026"/>
                  </a:lnTo>
                  <a:lnTo>
                    <a:pt x="2154" y="1034"/>
                  </a:lnTo>
                  <a:lnTo>
                    <a:pt x="2160" y="1040"/>
                  </a:lnTo>
                  <a:lnTo>
                    <a:pt x="2168" y="1048"/>
                  </a:lnTo>
                  <a:lnTo>
                    <a:pt x="2178" y="1054"/>
                  </a:lnTo>
                  <a:lnTo>
                    <a:pt x="2182" y="1062"/>
                  </a:lnTo>
                  <a:lnTo>
                    <a:pt x="2180" y="1074"/>
                  </a:lnTo>
                  <a:lnTo>
                    <a:pt x="2180" y="1088"/>
                  </a:lnTo>
                  <a:lnTo>
                    <a:pt x="2180" y="1120"/>
                  </a:lnTo>
                  <a:lnTo>
                    <a:pt x="2168" y="1132"/>
                  </a:lnTo>
                  <a:lnTo>
                    <a:pt x="2156" y="1130"/>
                  </a:lnTo>
                  <a:lnTo>
                    <a:pt x="2150" y="1126"/>
                  </a:lnTo>
                  <a:lnTo>
                    <a:pt x="2138" y="1120"/>
                  </a:lnTo>
                  <a:lnTo>
                    <a:pt x="2108" y="1122"/>
                  </a:lnTo>
                  <a:lnTo>
                    <a:pt x="2096" y="1124"/>
                  </a:lnTo>
                  <a:lnTo>
                    <a:pt x="2088" y="1128"/>
                  </a:lnTo>
                  <a:lnTo>
                    <a:pt x="2080" y="1134"/>
                  </a:lnTo>
                  <a:lnTo>
                    <a:pt x="2074" y="1140"/>
                  </a:lnTo>
                  <a:lnTo>
                    <a:pt x="2062" y="1162"/>
                  </a:lnTo>
                  <a:lnTo>
                    <a:pt x="2058" y="1166"/>
                  </a:lnTo>
                  <a:lnTo>
                    <a:pt x="2054" y="1170"/>
                  </a:lnTo>
                  <a:lnTo>
                    <a:pt x="2052" y="1176"/>
                  </a:lnTo>
                  <a:lnTo>
                    <a:pt x="2046" y="1182"/>
                  </a:lnTo>
                  <a:lnTo>
                    <a:pt x="2028" y="1196"/>
                  </a:lnTo>
                  <a:lnTo>
                    <a:pt x="1994" y="1218"/>
                  </a:lnTo>
                  <a:lnTo>
                    <a:pt x="1988" y="1228"/>
                  </a:lnTo>
                  <a:lnTo>
                    <a:pt x="1974" y="1238"/>
                  </a:lnTo>
                  <a:lnTo>
                    <a:pt x="1948" y="1256"/>
                  </a:lnTo>
                  <a:lnTo>
                    <a:pt x="1938" y="1268"/>
                  </a:lnTo>
                  <a:lnTo>
                    <a:pt x="1920" y="1272"/>
                  </a:lnTo>
                  <a:lnTo>
                    <a:pt x="1902" y="1254"/>
                  </a:lnTo>
                  <a:lnTo>
                    <a:pt x="1894" y="1236"/>
                  </a:lnTo>
                  <a:lnTo>
                    <a:pt x="1890" y="1230"/>
                  </a:lnTo>
                  <a:lnTo>
                    <a:pt x="1884" y="1226"/>
                  </a:lnTo>
                  <a:lnTo>
                    <a:pt x="1880" y="1222"/>
                  </a:lnTo>
                  <a:lnTo>
                    <a:pt x="1874" y="1222"/>
                  </a:lnTo>
                  <a:lnTo>
                    <a:pt x="1860" y="1220"/>
                  </a:lnTo>
                  <a:lnTo>
                    <a:pt x="1856" y="1228"/>
                  </a:lnTo>
                  <a:lnTo>
                    <a:pt x="1854" y="1238"/>
                  </a:lnTo>
                  <a:lnTo>
                    <a:pt x="1852" y="1248"/>
                  </a:lnTo>
                  <a:lnTo>
                    <a:pt x="1850" y="1260"/>
                  </a:lnTo>
                  <a:lnTo>
                    <a:pt x="1852" y="1270"/>
                  </a:lnTo>
                  <a:lnTo>
                    <a:pt x="1854" y="1282"/>
                  </a:lnTo>
                  <a:lnTo>
                    <a:pt x="1860" y="1292"/>
                  </a:lnTo>
                  <a:lnTo>
                    <a:pt x="1868" y="1302"/>
                  </a:lnTo>
                  <a:lnTo>
                    <a:pt x="1872" y="1344"/>
                  </a:lnTo>
                  <a:lnTo>
                    <a:pt x="1846" y="1346"/>
                  </a:lnTo>
                  <a:lnTo>
                    <a:pt x="1824" y="1348"/>
                  </a:lnTo>
                  <a:lnTo>
                    <a:pt x="1812" y="1346"/>
                  </a:lnTo>
                  <a:lnTo>
                    <a:pt x="1802" y="1344"/>
                  </a:lnTo>
                  <a:lnTo>
                    <a:pt x="1794" y="1342"/>
                  </a:lnTo>
                  <a:lnTo>
                    <a:pt x="1786" y="1338"/>
                  </a:lnTo>
                  <a:lnTo>
                    <a:pt x="1782" y="1316"/>
                  </a:lnTo>
                  <a:lnTo>
                    <a:pt x="1776" y="1302"/>
                  </a:lnTo>
                  <a:lnTo>
                    <a:pt x="1768" y="1292"/>
                  </a:lnTo>
                  <a:lnTo>
                    <a:pt x="1758" y="1280"/>
                  </a:lnTo>
                  <a:lnTo>
                    <a:pt x="1732" y="1222"/>
                  </a:lnTo>
                  <a:lnTo>
                    <a:pt x="1720" y="1210"/>
                  </a:lnTo>
                  <a:lnTo>
                    <a:pt x="1712" y="1206"/>
                  </a:lnTo>
                  <a:lnTo>
                    <a:pt x="1706" y="1206"/>
                  </a:lnTo>
                  <a:lnTo>
                    <a:pt x="1696" y="1206"/>
                  </a:lnTo>
                  <a:lnTo>
                    <a:pt x="1684" y="1216"/>
                  </a:lnTo>
                  <a:lnTo>
                    <a:pt x="1670" y="1226"/>
                  </a:lnTo>
                  <a:lnTo>
                    <a:pt x="1658" y="1234"/>
                  </a:lnTo>
                  <a:lnTo>
                    <a:pt x="1646" y="1244"/>
                  </a:lnTo>
                  <a:lnTo>
                    <a:pt x="1642" y="1256"/>
                  </a:lnTo>
                  <a:lnTo>
                    <a:pt x="1640" y="1270"/>
                  </a:lnTo>
                  <a:lnTo>
                    <a:pt x="1640" y="1288"/>
                  </a:lnTo>
                  <a:lnTo>
                    <a:pt x="1644" y="1306"/>
                  </a:lnTo>
                  <a:lnTo>
                    <a:pt x="1580" y="1312"/>
                  </a:lnTo>
                  <a:lnTo>
                    <a:pt x="1524" y="1346"/>
                  </a:lnTo>
                  <a:lnTo>
                    <a:pt x="1516" y="1362"/>
                  </a:lnTo>
                  <a:lnTo>
                    <a:pt x="1510" y="1368"/>
                  </a:lnTo>
                  <a:lnTo>
                    <a:pt x="1508" y="1370"/>
                  </a:lnTo>
                  <a:lnTo>
                    <a:pt x="1504" y="1370"/>
                  </a:lnTo>
                  <a:lnTo>
                    <a:pt x="1492" y="1362"/>
                  </a:lnTo>
                  <a:lnTo>
                    <a:pt x="1486" y="1356"/>
                  </a:lnTo>
                  <a:lnTo>
                    <a:pt x="1484" y="1348"/>
                  </a:lnTo>
                  <a:lnTo>
                    <a:pt x="1482" y="1342"/>
                  </a:lnTo>
                  <a:lnTo>
                    <a:pt x="1494" y="1334"/>
                  </a:lnTo>
                  <a:lnTo>
                    <a:pt x="1492" y="1322"/>
                  </a:lnTo>
                  <a:lnTo>
                    <a:pt x="1490" y="1312"/>
                  </a:lnTo>
                  <a:lnTo>
                    <a:pt x="1486" y="1304"/>
                  </a:lnTo>
                  <a:lnTo>
                    <a:pt x="1480" y="1298"/>
                  </a:lnTo>
                  <a:lnTo>
                    <a:pt x="1474" y="1292"/>
                  </a:lnTo>
                  <a:lnTo>
                    <a:pt x="1466" y="1288"/>
                  </a:lnTo>
                  <a:lnTo>
                    <a:pt x="1458" y="1286"/>
                  </a:lnTo>
                  <a:lnTo>
                    <a:pt x="1450" y="1286"/>
                  </a:lnTo>
                  <a:lnTo>
                    <a:pt x="1440" y="1290"/>
                  </a:lnTo>
                  <a:lnTo>
                    <a:pt x="1434" y="1296"/>
                  </a:lnTo>
                  <a:lnTo>
                    <a:pt x="1428" y="1302"/>
                  </a:lnTo>
                  <a:lnTo>
                    <a:pt x="1424" y="1310"/>
                  </a:lnTo>
                  <a:lnTo>
                    <a:pt x="1424" y="1318"/>
                  </a:lnTo>
                  <a:lnTo>
                    <a:pt x="1424" y="1328"/>
                  </a:lnTo>
                  <a:lnTo>
                    <a:pt x="1428" y="1352"/>
                  </a:lnTo>
                  <a:lnTo>
                    <a:pt x="1408" y="1356"/>
                  </a:lnTo>
                  <a:lnTo>
                    <a:pt x="1404" y="1362"/>
                  </a:lnTo>
                  <a:lnTo>
                    <a:pt x="1402" y="1370"/>
                  </a:lnTo>
                  <a:lnTo>
                    <a:pt x="1392" y="1374"/>
                  </a:lnTo>
                  <a:lnTo>
                    <a:pt x="1392" y="1430"/>
                  </a:lnTo>
                  <a:lnTo>
                    <a:pt x="1412" y="1454"/>
                  </a:lnTo>
                  <a:lnTo>
                    <a:pt x="1412" y="1472"/>
                  </a:lnTo>
                  <a:lnTo>
                    <a:pt x="1402" y="1490"/>
                  </a:lnTo>
                  <a:lnTo>
                    <a:pt x="1380" y="1504"/>
                  </a:lnTo>
                  <a:lnTo>
                    <a:pt x="1356" y="1510"/>
                  </a:lnTo>
                  <a:lnTo>
                    <a:pt x="1336" y="1514"/>
                  </a:lnTo>
                  <a:lnTo>
                    <a:pt x="1314" y="1514"/>
                  </a:lnTo>
                  <a:lnTo>
                    <a:pt x="1298" y="1516"/>
                  </a:lnTo>
                  <a:lnTo>
                    <a:pt x="1288" y="1520"/>
                  </a:lnTo>
                  <a:lnTo>
                    <a:pt x="1280" y="1526"/>
                  </a:lnTo>
                  <a:lnTo>
                    <a:pt x="1270" y="1534"/>
                  </a:lnTo>
                  <a:lnTo>
                    <a:pt x="1256" y="1546"/>
                  </a:lnTo>
                  <a:lnTo>
                    <a:pt x="1244" y="1566"/>
                  </a:lnTo>
                  <a:lnTo>
                    <a:pt x="1228" y="1586"/>
                  </a:lnTo>
                  <a:lnTo>
                    <a:pt x="1192" y="1626"/>
                  </a:lnTo>
                  <a:lnTo>
                    <a:pt x="1168" y="1610"/>
                  </a:lnTo>
                  <a:lnTo>
                    <a:pt x="1140" y="1612"/>
                  </a:lnTo>
                  <a:lnTo>
                    <a:pt x="1136" y="1626"/>
                  </a:lnTo>
                  <a:lnTo>
                    <a:pt x="1132" y="1632"/>
                  </a:lnTo>
                  <a:lnTo>
                    <a:pt x="1128" y="1636"/>
                  </a:lnTo>
                  <a:lnTo>
                    <a:pt x="1124" y="1630"/>
                  </a:lnTo>
                  <a:lnTo>
                    <a:pt x="1118" y="1626"/>
                  </a:lnTo>
                  <a:lnTo>
                    <a:pt x="1108" y="1622"/>
                  </a:lnTo>
                  <a:lnTo>
                    <a:pt x="1100" y="1622"/>
                  </a:lnTo>
                  <a:lnTo>
                    <a:pt x="1092" y="1622"/>
                  </a:lnTo>
                  <a:lnTo>
                    <a:pt x="1088" y="1632"/>
                  </a:lnTo>
                  <a:lnTo>
                    <a:pt x="1082" y="1640"/>
                  </a:lnTo>
                  <a:lnTo>
                    <a:pt x="1076" y="1650"/>
                  </a:lnTo>
                  <a:lnTo>
                    <a:pt x="1066" y="1658"/>
                  </a:lnTo>
                  <a:lnTo>
                    <a:pt x="1056" y="1664"/>
                  </a:lnTo>
                  <a:lnTo>
                    <a:pt x="1046" y="1674"/>
                  </a:lnTo>
                  <a:lnTo>
                    <a:pt x="1038" y="1684"/>
                  </a:lnTo>
                  <a:lnTo>
                    <a:pt x="1030" y="1696"/>
                  </a:lnTo>
                  <a:lnTo>
                    <a:pt x="1014" y="1718"/>
                  </a:lnTo>
                  <a:lnTo>
                    <a:pt x="1004" y="1728"/>
                  </a:lnTo>
                  <a:lnTo>
                    <a:pt x="994" y="1736"/>
                  </a:lnTo>
                  <a:lnTo>
                    <a:pt x="990" y="1748"/>
                  </a:lnTo>
                  <a:lnTo>
                    <a:pt x="988" y="1760"/>
                  </a:lnTo>
                  <a:lnTo>
                    <a:pt x="988" y="1790"/>
                  </a:lnTo>
                  <a:lnTo>
                    <a:pt x="988" y="1798"/>
                  </a:lnTo>
                  <a:lnTo>
                    <a:pt x="988" y="1812"/>
                  </a:lnTo>
                  <a:lnTo>
                    <a:pt x="982" y="1836"/>
                  </a:lnTo>
                  <a:lnTo>
                    <a:pt x="976" y="1840"/>
                  </a:lnTo>
                  <a:lnTo>
                    <a:pt x="946" y="1838"/>
                  </a:lnTo>
                  <a:lnTo>
                    <a:pt x="920" y="1834"/>
                  </a:lnTo>
                  <a:lnTo>
                    <a:pt x="870" y="1826"/>
                  </a:lnTo>
                  <a:lnTo>
                    <a:pt x="838" y="1810"/>
                  </a:lnTo>
                  <a:lnTo>
                    <a:pt x="820" y="1790"/>
                  </a:lnTo>
                  <a:lnTo>
                    <a:pt x="784" y="1782"/>
                  </a:lnTo>
                  <a:lnTo>
                    <a:pt x="784" y="1752"/>
                  </a:lnTo>
                  <a:lnTo>
                    <a:pt x="796" y="1734"/>
                  </a:lnTo>
                  <a:lnTo>
                    <a:pt x="808" y="1716"/>
                  </a:lnTo>
                  <a:lnTo>
                    <a:pt x="816" y="1696"/>
                  </a:lnTo>
                  <a:lnTo>
                    <a:pt x="818" y="1686"/>
                  </a:lnTo>
                  <a:lnTo>
                    <a:pt x="818" y="1676"/>
                  </a:lnTo>
                  <a:lnTo>
                    <a:pt x="814" y="1666"/>
                  </a:lnTo>
                  <a:lnTo>
                    <a:pt x="810" y="1660"/>
                  </a:lnTo>
                  <a:lnTo>
                    <a:pt x="804" y="1656"/>
                  </a:lnTo>
                  <a:lnTo>
                    <a:pt x="798" y="1652"/>
                  </a:lnTo>
                  <a:lnTo>
                    <a:pt x="784" y="1652"/>
                  </a:lnTo>
                  <a:lnTo>
                    <a:pt x="772" y="1652"/>
                  </a:lnTo>
                  <a:lnTo>
                    <a:pt x="764" y="1656"/>
                  </a:lnTo>
                  <a:lnTo>
                    <a:pt x="758" y="1660"/>
                  </a:lnTo>
                  <a:lnTo>
                    <a:pt x="740" y="1662"/>
                  </a:lnTo>
                  <a:lnTo>
                    <a:pt x="734" y="1664"/>
                  </a:lnTo>
                  <a:lnTo>
                    <a:pt x="732" y="1668"/>
                  </a:lnTo>
                  <a:lnTo>
                    <a:pt x="732" y="1678"/>
                  </a:lnTo>
                  <a:lnTo>
                    <a:pt x="730" y="1700"/>
                  </a:lnTo>
                  <a:lnTo>
                    <a:pt x="722" y="1708"/>
                  </a:lnTo>
                  <a:lnTo>
                    <a:pt x="718" y="1720"/>
                  </a:lnTo>
                  <a:lnTo>
                    <a:pt x="698" y="1756"/>
                  </a:lnTo>
                  <a:lnTo>
                    <a:pt x="700" y="1796"/>
                  </a:lnTo>
                  <a:lnTo>
                    <a:pt x="688" y="1810"/>
                  </a:lnTo>
                  <a:lnTo>
                    <a:pt x="672" y="1814"/>
                  </a:lnTo>
                  <a:lnTo>
                    <a:pt x="662" y="1816"/>
                  </a:lnTo>
                  <a:lnTo>
                    <a:pt x="654" y="1822"/>
                  </a:lnTo>
                  <a:lnTo>
                    <a:pt x="644" y="1830"/>
                  </a:lnTo>
                  <a:lnTo>
                    <a:pt x="618" y="1836"/>
                  </a:lnTo>
                  <a:lnTo>
                    <a:pt x="590" y="1842"/>
                  </a:lnTo>
                  <a:lnTo>
                    <a:pt x="580" y="1850"/>
                  </a:lnTo>
                  <a:lnTo>
                    <a:pt x="572" y="1856"/>
                  </a:lnTo>
                  <a:lnTo>
                    <a:pt x="566" y="1864"/>
                  </a:lnTo>
                  <a:lnTo>
                    <a:pt x="556" y="1868"/>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30" name="01 35"/>
            <p:cNvSpPr>
              <a:spLocks/>
            </p:cNvSpPr>
            <p:nvPr/>
          </p:nvSpPr>
          <p:spPr bwMode="auto">
            <a:xfrm>
              <a:off x="6346825" y="2600326"/>
              <a:ext cx="368300" cy="419100"/>
            </a:xfrm>
            <a:custGeom>
              <a:avLst/>
              <a:gdLst>
                <a:gd name="T0" fmla="*/ 196 w 232"/>
                <a:gd name="T1" fmla="*/ 264 h 264"/>
                <a:gd name="T2" fmla="*/ 170 w 232"/>
                <a:gd name="T3" fmla="*/ 248 h 264"/>
                <a:gd name="T4" fmla="*/ 158 w 232"/>
                <a:gd name="T5" fmla="*/ 238 h 264"/>
                <a:gd name="T6" fmla="*/ 148 w 232"/>
                <a:gd name="T7" fmla="*/ 218 h 264"/>
                <a:gd name="T8" fmla="*/ 144 w 232"/>
                <a:gd name="T9" fmla="*/ 186 h 264"/>
                <a:gd name="T10" fmla="*/ 140 w 232"/>
                <a:gd name="T11" fmla="*/ 178 h 264"/>
                <a:gd name="T12" fmla="*/ 136 w 232"/>
                <a:gd name="T13" fmla="*/ 166 h 264"/>
                <a:gd name="T14" fmla="*/ 116 w 232"/>
                <a:gd name="T15" fmla="*/ 148 h 264"/>
                <a:gd name="T16" fmla="*/ 100 w 232"/>
                <a:gd name="T17" fmla="*/ 140 h 264"/>
                <a:gd name="T18" fmla="*/ 82 w 232"/>
                <a:gd name="T19" fmla="*/ 140 h 264"/>
                <a:gd name="T20" fmla="*/ 62 w 232"/>
                <a:gd name="T21" fmla="*/ 144 h 264"/>
                <a:gd name="T22" fmla="*/ 50 w 232"/>
                <a:gd name="T23" fmla="*/ 158 h 264"/>
                <a:gd name="T24" fmla="*/ 0 w 232"/>
                <a:gd name="T25" fmla="*/ 160 h 264"/>
                <a:gd name="T26" fmla="*/ 0 w 232"/>
                <a:gd name="T27" fmla="*/ 146 h 264"/>
                <a:gd name="T28" fmla="*/ 2 w 232"/>
                <a:gd name="T29" fmla="*/ 130 h 264"/>
                <a:gd name="T30" fmla="*/ 10 w 232"/>
                <a:gd name="T31" fmla="*/ 124 h 264"/>
                <a:gd name="T32" fmla="*/ 18 w 232"/>
                <a:gd name="T33" fmla="*/ 122 h 264"/>
                <a:gd name="T34" fmla="*/ 40 w 232"/>
                <a:gd name="T35" fmla="*/ 104 h 264"/>
                <a:gd name="T36" fmla="*/ 44 w 232"/>
                <a:gd name="T37" fmla="*/ 88 h 264"/>
                <a:gd name="T38" fmla="*/ 42 w 232"/>
                <a:gd name="T39" fmla="*/ 76 h 264"/>
                <a:gd name="T40" fmla="*/ 34 w 232"/>
                <a:gd name="T41" fmla="*/ 60 h 264"/>
                <a:gd name="T42" fmla="*/ 34 w 232"/>
                <a:gd name="T43" fmla="*/ 56 h 264"/>
                <a:gd name="T44" fmla="*/ 70 w 232"/>
                <a:gd name="T45" fmla="*/ 32 h 264"/>
                <a:gd name="T46" fmla="*/ 82 w 232"/>
                <a:gd name="T47" fmla="*/ 22 h 264"/>
                <a:gd name="T48" fmla="*/ 86 w 232"/>
                <a:gd name="T49" fmla="*/ 6 h 264"/>
                <a:gd name="T50" fmla="*/ 100 w 232"/>
                <a:gd name="T51" fmla="*/ 0 h 264"/>
                <a:gd name="T52" fmla="*/ 118 w 232"/>
                <a:gd name="T53" fmla="*/ 16 h 264"/>
                <a:gd name="T54" fmla="*/ 154 w 232"/>
                <a:gd name="T55" fmla="*/ 20 h 264"/>
                <a:gd name="T56" fmla="*/ 150 w 232"/>
                <a:gd name="T57" fmla="*/ 32 h 264"/>
                <a:gd name="T58" fmla="*/ 150 w 232"/>
                <a:gd name="T59" fmla="*/ 74 h 264"/>
                <a:gd name="T60" fmla="*/ 156 w 232"/>
                <a:gd name="T61" fmla="*/ 94 h 264"/>
                <a:gd name="T62" fmla="*/ 174 w 232"/>
                <a:gd name="T63" fmla="*/ 96 h 264"/>
                <a:gd name="T64" fmla="*/ 186 w 232"/>
                <a:gd name="T65" fmla="*/ 104 h 264"/>
                <a:gd name="T66" fmla="*/ 184 w 232"/>
                <a:gd name="T67" fmla="*/ 124 h 264"/>
                <a:gd name="T68" fmla="*/ 186 w 232"/>
                <a:gd name="T69" fmla="*/ 140 h 264"/>
                <a:gd name="T70" fmla="*/ 194 w 232"/>
                <a:gd name="T71" fmla="*/ 154 h 264"/>
                <a:gd name="T72" fmla="*/ 212 w 232"/>
                <a:gd name="T73" fmla="*/ 170 h 264"/>
                <a:gd name="T74" fmla="*/ 232 w 232"/>
                <a:gd name="T75" fmla="*/ 196 h 264"/>
                <a:gd name="T76" fmla="*/ 208 w 232"/>
                <a:gd name="T77" fmla="*/ 208 h 264"/>
                <a:gd name="T78" fmla="*/ 194 w 232"/>
                <a:gd name="T79" fmla="*/ 224 h 264"/>
                <a:gd name="T80" fmla="*/ 196 w 232"/>
                <a:gd name="T81" fmla="*/ 264 h 26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32" h="264">
                  <a:moveTo>
                    <a:pt x="196" y="264"/>
                  </a:moveTo>
                  <a:lnTo>
                    <a:pt x="196" y="264"/>
                  </a:lnTo>
                  <a:lnTo>
                    <a:pt x="182" y="256"/>
                  </a:lnTo>
                  <a:lnTo>
                    <a:pt x="170" y="248"/>
                  </a:lnTo>
                  <a:lnTo>
                    <a:pt x="158" y="238"/>
                  </a:lnTo>
                  <a:lnTo>
                    <a:pt x="152" y="228"/>
                  </a:lnTo>
                  <a:lnTo>
                    <a:pt x="148" y="218"/>
                  </a:lnTo>
                  <a:lnTo>
                    <a:pt x="146" y="202"/>
                  </a:lnTo>
                  <a:lnTo>
                    <a:pt x="144" y="186"/>
                  </a:lnTo>
                  <a:lnTo>
                    <a:pt x="142" y="182"/>
                  </a:lnTo>
                  <a:lnTo>
                    <a:pt x="140" y="178"/>
                  </a:lnTo>
                  <a:lnTo>
                    <a:pt x="136" y="166"/>
                  </a:lnTo>
                  <a:lnTo>
                    <a:pt x="116" y="148"/>
                  </a:lnTo>
                  <a:lnTo>
                    <a:pt x="108" y="144"/>
                  </a:lnTo>
                  <a:lnTo>
                    <a:pt x="100" y="140"/>
                  </a:lnTo>
                  <a:lnTo>
                    <a:pt x="92" y="138"/>
                  </a:lnTo>
                  <a:lnTo>
                    <a:pt x="82" y="140"/>
                  </a:lnTo>
                  <a:lnTo>
                    <a:pt x="62" y="144"/>
                  </a:lnTo>
                  <a:lnTo>
                    <a:pt x="56" y="152"/>
                  </a:lnTo>
                  <a:lnTo>
                    <a:pt x="50" y="158"/>
                  </a:lnTo>
                  <a:lnTo>
                    <a:pt x="0" y="160"/>
                  </a:lnTo>
                  <a:lnTo>
                    <a:pt x="0" y="146"/>
                  </a:lnTo>
                  <a:lnTo>
                    <a:pt x="2" y="134"/>
                  </a:lnTo>
                  <a:lnTo>
                    <a:pt x="2" y="130"/>
                  </a:lnTo>
                  <a:lnTo>
                    <a:pt x="6" y="126"/>
                  </a:lnTo>
                  <a:lnTo>
                    <a:pt x="10" y="124"/>
                  </a:lnTo>
                  <a:lnTo>
                    <a:pt x="18" y="122"/>
                  </a:lnTo>
                  <a:lnTo>
                    <a:pt x="40" y="104"/>
                  </a:lnTo>
                  <a:lnTo>
                    <a:pt x="42" y="96"/>
                  </a:lnTo>
                  <a:lnTo>
                    <a:pt x="44" y="88"/>
                  </a:lnTo>
                  <a:lnTo>
                    <a:pt x="44" y="82"/>
                  </a:lnTo>
                  <a:lnTo>
                    <a:pt x="42" y="76"/>
                  </a:lnTo>
                  <a:lnTo>
                    <a:pt x="36" y="66"/>
                  </a:lnTo>
                  <a:lnTo>
                    <a:pt x="34" y="60"/>
                  </a:lnTo>
                  <a:lnTo>
                    <a:pt x="34" y="56"/>
                  </a:lnTo>
                  <a:lnTo>
                    <a:pt x="58" y="42"/>
                  </a:lnTo>
                  <a:lnTo>
                    <a:pt x="70" y="32"/>
                  </a:lnTo>
                  <a:lnTo>
                    <a:pt x="82" y="22"/>
                  </a:lnTo>
                  <a:lnTo>
                    <a:pt x="84" y="12"/>
                  </a:lnTo>
                  <a:lnTo>
                    <a:pt x="86" y="6"/>
                  </a:lnTo>
                  <a:lnTo>
                    <a:pt x="90" y="2"/>
                  </a:lnTo>
                  <a:lnTo>
                    <a:pt x="100" y="0"/>
                  </a:lnTo>
                  <a:lnTo>
                    <a:pt x="118" y="16"/>
                  </a:lnTo>
                  <a:lnTo>
                    <a:pt x="154" y="20"/>
                  </a:lnTo>
                  <a:lnTo>
                    <a:pt x="150" y="32"/>
                  </a:lnTo>
                  <a:lnTo>
                    <a:pt x="148" y="52"/>
                  </a:lnTo>
                  <a:lnTo>
                    <a:pt x="150" y="74"/>
                  </a:lnTo>
                  <a:lnTo>
                    <a:pt x="152" y="84"/>
                  </a:lnTo>
                  <a:lnTo>
                    <a:pt x="156" y="94"/>
                  </a:lnTo>
                  <a:lnTo>
                    <a:pt x="174" y="96"/>
                  </a:lnTo>
                  <a:lnTo>
                    <a:pt x="186" y="104"/>
                  </a:lnTo>
                  <a:lnTo>
                    <a:pt x="184" y="124"/>
                  </a:lnTo>
                  <a:lnTo>
                    <a:pt x="184" y="132"/>
                  </a:lnTo>
                  <a:lnTo>
                    <a:pt x="186" y="140"/>
                  </a:lnTo>
                  <a:lnTo>
                    <a:pt x="188" y="146"/>
                  </a:lnTo>
                  <a:lnTo>
                    <a:pt x="194" y="154"/>
                  </a:lnTo>
                  <a:lnTo>
                    <a:pt x="200" y="162"/>
                  </a:lnTo>
                  <a:lnTo>
                    <a:pt x="212" y="170"/>
                  </a:lnTo>
                  <a:lnTo>
                    <a:pt x="232" y="196"/>
                  </a:lnTo>
                  <a:lnTo>
                    <a:pt x="208" y="208"/>
                  </a:lnTo>
                  <a:lnTo>
                    <a:pt x="200" y="214"/>
                  </a:lnTo>
                  <a:lnTo>
                    <a:pt x="194" y="224"/>
                  </a:lnTo>
                  <a:lnTo>
                    <a:pt x="196" y="264"/>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31" name="01 36"/>
            <p:cNvSpPr>
              <a:spLocks/>
            </p:cNvSpPr>
            <p:nvPr/>
          </p:nvSpPr>
          <p:spPr bwMode="auto">
            <a:xfrm>
              <a:off x="6807200" y="2041526"/>
              <a:ext cx="933450" cy="879475"/>
            </a:xfrm>
            <a:custGeom>
              <a:avLst/>
              <a:gdLst>
                <a:gd name="T0" fmla="*/ 234 w 588"/>
                <a:gd name="T1" fmla="*/ 550 h 554"/>
                <a:gd name="T2" fmla="*/ 248 w 588"/>
                <a:gd name="T3" fmla="*/ 530 h 554"/>
                <a:gd name="T4" fmla="*/ 264 w 588"/>
                <a:gd name="T5" fmla="*/ 516 h 554"/>
                <a:gd name="T6" fmla="*/ 274 w 588"/>
                <a:gd name="T7" fmla="*/ 480 h 554"/>
                <a:gd name="T8" fmla="*/ 252 w 588"/>
                <a:gd name="T9" fmla="*/ 468 h 554"/>
                <a:gd name="T10" fmla="*/ 252 w 588"/>
                <a:gd name="T11" fmla="*/ 438 h 554"/>
                <a:gd name="T12" fmla="*/ 280 w 588"/>
                <a:gd name="T13" fmla="*/ 404 h 554"/>
                <a:gd name="T14" fmla="*/ 288 w 588"/>
                <a:gd name="T15" fmla="*/ 388 h 554"/>
                <a:gd name="T16" fmla="*/ 290 w 588"/>
                <a:gd name="T17" fmla="*/ 342 h 554"/>
                <a:gd name="T18" fmla="*/ 252 w 588"/>
                <a:gd name="T19" fmla="*/ 300 h 554"/>
                <a:gd name="T20" fmla="*/ 200 w 588"/>
                <a:gd name="T21" fmla="*/ 304 h 554"/>
                <a:gd name="T22" fmla="*/ 174 w 588"/>
                <a:gd name="T23" fmla="*/ 330 h 554"/>
                <a:gd name="T24" fmla="*/ 130 w 588"/>
                <a:gd name="T25" fmla="*/ 390 h 554"/>
                <a:gd name="T26" fmla="*/ 110 w 588"/>
                <a:gd name="T27" fmla="*/ 416 h 554"/>
                <a:gd name="T28" fmla="*/ 36 w 588"/>
                <a:gd name="T29" fmla="*/ 364 h 554"/>
                <a:gd name="T30" fmla="*/ 12 w 588"/>
                <a:gd name="T31" fmla="*/ 358 h 554"/>
                <a:gd name="T32" fmla="*/ 0 w 588"/>
                <a:gd name="T33" fmla="*/ 348 h 554"/>
                <a:gd name="T34" fmla="*/ 4 w 588"/>
                <a:gd name="T35" fmla="*/ 324 h 554"/>
                <a:gd name="T36" fmla="*/ 18 w 588"/>
                <a:gd name="T37" fmla="*/ 320 h 554"/>
                <a:gd name="T38" fmla="*/ 40 w 588"/>
                <a:gd name="T39" fmla="*/ 292 h 554"/>
                <a:gd name="T40" fmla="*/ 34 w 588"/>
                <a:gd name="T41" fmla="*/ 238 h 554"/>
                <a:gd name="T42" fmla="*/ 28 w 588"/>
                <a:gd name="T43" fmla="*/ 228 h 554"/>
                <a:gd name="T44" fmla="*/ 20 w 588"/>
                <a:gd name="T45" fmla="*/ 186 h 554"/>
                <a:gd name="T46" fmla="*/ 26 w 588"/>
                <a:gd name="T47" fmla="*/ 172 h 554"/>
                <a:gd name="T48" fmla="*/ 44 w 588"/>
                <a:gd name="T49" fmla="*/ 190 h 554"/>
                <a:gd name="T50" fmla="*/ 58 w 588"/>
                <a:gd name="T51" fmla="*/ 210 h 554"/>
                <a:gd name="T52" fmla="*/ 80 w 588"/>
                <a:gd name="T53" fmla="*/ 224 h 554"/>
                <a:gd name="T54" fmla="*/ 100 w 588"/>
                <a:gd name="T55" fmla="*/ 222 h 554"/>
                <a:gd name="T56" fmla="*/ 142 w 588"/>
                <a:gd name="T57" fmla="*/ 186 h 554"/>
                <a:gd name="T58" fmla="*/ 216 w 588"/>
                <a:gd name="T59" fmla="*/ 128 h 554"/>
                <a:gd name="T60" fmla="*/ 232 w 588"/>
                <a:gd name="T61" fmla="*/ 104 h 554"/>
                <a:gd name="T62" fmla="*/ 262 w 588"/>
                <a:gd name="T63" fmla="*/ 76 h 554"/>
                <a:gd name="T64" fmla="*/ 292 w 588"/>
                <a:gd name="T65" fmla="*/ 74 h 554"/>
                <a:gd name="T66" fmla="*/ 312 w 588"/>
                <a:gd name="T67" fmla="*/ 84 h 554"/>
                <a:gd name="T68" fmla="*/ 348 w 588"/>
                <a:gd name="T69" fmla="*/ 66 h 554"/>
                <a:gd name="T70" fmla="*/ 348 w 588"/>
                <a:gd name="T71" fmla="*/ 16 h 554"/>
                <a:gd name="T72" fmla="*/ 362 w 588"/>
                <a:gd name="T73" fmla="*/ 2 h 554"/>
                <a:gd name="T74" fmla="*/ 396 w 588"/>
                <a:gd name="T75" fmla="*/ 32 h 554"/>
                <a:gd name="T76" fmla="*/ 418 w 588"/>
                <a:gd name="T77" fmla="*/ 46 h 554"/>
                <a:gd name="T78" fmla="*/ 436 w 588"/>
                <a:gd name="T79" fmla="*/ 44 h 554"/>
                <a:gd name="T80" fmla="*/ 440 w 588"/>
                <a:gd name="T81" fmla="*/ 28 h 554"/>
                <a:gd name="T82" fmla="*/ 458 w 588"/>
                <a:gd name="T83" fmla="*/ 24 h 554"/>
                <a:gd name="T84" fmla="*/ 460 w 588"/>
                <a:gd name="T85" fmla="*/ 62 h 554"/>
                <a:gd name="T86" fmla="*/ 498 w 588"/>
                <a:gd name="T87" fmla="*/ 110 h 554"/>
                <a:gd name="T88" fmla="*/ 516 w 588"/>
                <a:gd name="T89" fmla="*/ 178 h 554"/>
                <a:gd name="T90" fmla="*/ 530 w 588"/>
                <a:gd name="T91" fmla="*/ 196 h 554"/>
                <a:gd name="T92" fmla="*/ 588 w 588"/>
                <a:gd name="T93" fmla="*/ 236 h 554"/>
                <a:gd name="T94" fmla="*/ 580 w 588"/>
                <a:gd name="T95" fmla="*/ 250 h 554"/>
                <a:gd name="T96" fmla="*/ 520 w 588"/>
                <a:gd name="T97" fmla="*/ 292 h 554"/>
                <a:gd name="T98" fmla="*/ 502 w 588"/>
                <a:gd name="T99" fmla="*/ 310 h 554"/>
                <a:gd name="T100" fmla="*/ 472 w 588"/>
                <a:gd name="T101" fmla="*/ 346 h 554"/>
                <a:gd name="T102" fmla="*/ 466 w 588"/>
                <a:gd name="T103" fmla="*/ 374 h 554"/>
                <a:gd name="T104" fmla="*/ 448 w 588"/>
                <a:gd name="T105" fmla="*/ 390 h 554"/>
                <a:gd name="T106" fmla="*/ 412 w 588"/>
                <a:gd name="T107" fmla="*/ 402 h 554"/>
                <a:gd name="T108" fmla="*/ 362 w 588"/>
                <a:gd name="T109" fmla="*/ 424 h 554"/>
                <a:gd name="T110" fmla="*/ 322 w 588"/>
                <a:gd name="T111" fmla="*/ 460 h 554"/>
                <a:gd name="T112" fmla="*/ 304 w 588"/>
                <a:gd name="T113" fmla="*/ 494 h 554"/>
                <a:gd name="T114" fmla="*/ 290 w 588"/>
                <a:gd name="T115" fmla="*/ 542 h 554"/>
                <a:gd name="T116" fmla="*/ 236 w 588"/>
                <a:gd name="T117" fmla="*/ 554 h 5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88" h="554">
                  <a:moveTo>
                    <a:pt x="236" y="554"/>
                  </a:moveTo>
                  <a:lnTo>
                    <a:pt x="236" y="554"/>
                  </a:lnTo>
                  <a:lnTo>
                    <a:pt x="234" y="550"/>
                  </a:lnTo>
                  <a:lnTo>
                    <a:pt x="240" y="536"/>
                  </a:lnTo>
                  <a:lnTo>
                    <a:pt x="248" y="530"/>
                  </a:lnTo>
                  <a:lnTo>
                    <a:pt x="254" y="524"/>
                  </a:lnTo>
                  <a:lnTo>
                    <a:pt x="264" y="516"/>
                  </a:lnTo>
                  <a:lnTo>
                    <a:pt x="274" y="496"/>
                  </a:lnTo>
                  <a:lnTo>
                    <a:pt x="274" y="480"/>
                  </a:lnTo>
                  <a:lnTo>
                    <a:pt x="252" y="468"/>
                  </a:lnTo>
                  <a:lnTo>
                    <a:pt x="250" y="456"/>
                  </a:lnTo>
                  <a:lnTo>
                    <a:pt x="250" y="446"/>
                  </a:lnTo>
                  <a:lnTo>
                    <a:pt x="252" y="438"/>
                  </a:lnTo>
                  <a:lnTo>
                    <a:pt x="256" y="430"/>
                  </a:lnTo>
                  <a:lnTo>
                    <a:pt x="266" y="416"/>
                  </a:lnTo>
                  <a:lnTo>
                    <a:pt x="280" y="404"/>
                  </a:lnTo>
                  <a:lnTo>
                    <a:pt x="284" y="396"/>
                  </a:lnTo>
                  <a:lnTo>
                    <a:pt x="288" y="388"/>
                  </a:lnTo>
                  <a:lnTo>
                    <a:pt x="290" y="370"/>
                  </a:lnTo>
                  <a:lnTo>
                    <a:pt x="290" y="356"/>
                  </a:lnTo>
                  <a:lnTo>
                    <a:pt x="290" y="342"/>
                  </a:lnTo>
                  <a:lnTo>
                    <a:pt x="252" y="300"/>
                  </a:lnTo>
                  <a:lnTo>
                    <a:pt x="234" y="298"/>
                  </a:lnTo>
                  <a:lnTo>
                    <a:pt x="200" y="304"/>
                  </a:lnTo>
                  <a:lnTo>
                    <a:pt x="186" y="316"/>
                  </a:lnTo>
                  <a:lnTo>
                    <a:pt x="174" y="330"/>
                  </a:lnTo>
                  <a:lnTo>
                    <a:pt x="148" y="360"/>
                  </a:lnTo>
                  <a:lnTo>
                    <a:pt x="130" y="390"/>
                  </a:lnTo>
                  <a:lnTo>
                    <a:pt x="120" y="404"/>
                  </a:lnTo>
                  <a:lnTo>
                    <a:pt x="110" y="416"/>
                  </a:lnTo>
                  <a:lnTo>
                    <a:pt x="70" y="390"/>
                  </a:lnTo>
                  <a:lnTo>
                    <a:pt x="52" y="376"/>
                  </a:lnTo>
                  <a:lnTo>
                    <a:pt x="36" y="364"/>
                  </a:lnTo>
                  <a:lnTo>
                    <a:pt x="22" y="362"/>
                  </a:lnTo>
                  <a:lnTo>
                    <a:pt x="12" y="358"/>
                  </a:lnTo>
                  <a:lnTo>
                    <a:pt x="6" y="352"/>
                  </a:lnTo>
                  <a:lnTo>
                    <a:pt x="0" y="348"/>
                  </a:lnTo>
                  <a:lnTo>
                    <a:pt x="0" y="334"/>
                  </a:lnTo>
                  <a:lnTo>
                    <a:pt x="2" y="326"/>
                  </a:lnTo>
                  <a:lnTo>
                    <a:pt x="4" y="324"/>
                  </a:lnTo>
                  <a:lnTo>
                    <a:pt x="6" y="322"/>
                  </a:lnTo>
                  <a:lnTo>
                    <a:pt x="18" y="320"/>
                  </a:lnTo>
                  <a:lnTo>
                    <a:pt x="28" y="306"/>
                  </a:lnTo>
                  <a:lnTo>
                    <a:pt x="40" y="292"/>
                  </a:lnTo>
                  <a:lnTo>
                    <a:pt x="38" y="240"/>
                  </a:lnTo>
                  <a:lnTo>
                    <a:pt x="34" y="238"/>
                  </a:lnTo>
                  <a:lnTo>
                    <a:pt x="28" y="228"/>
                  </a:lnTo>
                  <a:lnTo>
                    <a:pt x="20" y="206"/>
                  </a:lnTo>
                  <a:lnTo>
                    <a:pt x="20" y="186"/>
                  </a:lnTo>
                  <a:lnTo>
                    <a:pt x="22" y="178"/>
                  </a:lnTo>
                  <a:lnTo>
                    <a:pt x="26" y="172"/>
                  </a:lnTo>
                  <a:lnTo>
                    <a:pt x="34" y="176"/>
                  </a:lnTo>
                  <a:lnTo>
                    <a:pt x="40" y="180"/>
                  </a:lnTo>
                  <a:lnTo>
                    <a:pt x="44" y="190"/>
                  </a:lnTo>
                  <a:lnTo>
                    <a:pt x="48" y="202"/>
                  </a:lnTo>
                  <a:lnTo>
                    <a:pt x="58" y="210"/>
                  </a:lnTo>
                  <a:lnTo>
                    <a:pt x="68" y="218"/>
                  </a:lnTo>
                  <a:lnTo>
                    <a:pt x="74" y="222"/>
                  </a:lnTo>
                  <a:lnTo>
                    <a:pt x="80" y="224"/>
                  </a:lnTo>
                  <a:lnTo>
                    <a:pt x="88" y="224"/>
                  </a:lnTo>
                  <a:lnTo>
                    <a:pt x="100" y="222"/>
                  </a:lnTo>
                  <a:lnTo>
                    <a:pt x="118" y="204"/>
                  </a:lnTo>
                  <a:lnTo>
                    <a:pt x="142" y="186"/>
                  </a:lnTo>
                  <a:lnTo>
                    <a:pt x="168" y="166"/>
                  </a:lnTo>
                  <a:lnTo>
                    <a:pt x="192" y="146"/>
                  </a:lnTo>
                  <a:lnTo>
                    <a:pt x="216" y="128"/>
                  </a:lnTo>
                  <a:lnTo>
                    <a:pt x="226" y="116"/>
                  </a:lnTo>
                  <a:lnTo>
                    <a:pt x="232" y="104"/>
                  </a:lnTo>
                  <a:lnTo>
                    <a:pt x="244" y="82"/>
                  </a:lnTo>
                  <a:lnTo>
                    <a:pt x="262" y="76"/>
                  </a:lnTo>
                  <a:lnTo>
                    <a:pt x="278" y="72"/>
                  </a:lnTo>
                  <a:lnTo>
                    <a:pt x="284" y="72"/>
                  </a:lnTo>
                  <a:lnTo>
                    <a:pt x="292" y="74"/>
                  </a:lnTo>
                  <a:lnTo>
                    <a:pt x="302" y="78"/>
                  </a:lnTo>
                  <a:lnTo>
                    <a:pt x="312" y="84"/>
                  </a:lnTo>
                  <a:lnTo>
                    <a:pt x="332" y="84"/>
                  </a:lnTo>
                  <a:lnTo>
                    <a:pt x="348" y="66"/>
                  </a:lnTo>
                  <a:lnTo>
                    <a:pt x="348" y="16"/>
                  </a:lnTo>
                  <a:lnTo>
                    <a:pt x="354" y="0"/>
                  </a:lnTo>
                  <a:lnTo>
                    <a:pt x="362" y="2"/>
                  </a:lnTo>
                  <a:lnTo>
                    <a:pt x="374" y="8"/>
                  </a:lnTo>
                  <a:lnTo>
                    <a:pt x="384" y="18"/>
                  </a:lnTo>
                  <a:lnTo>
                    <a:pt x="396" y="32"/>
                  </a:lnTo>
                  <a:lnTo>
                    <a:pt x="408" y="42"/>
                  </a:lnTo>
                  <a:lnTo>
                    <a:pt x="418" y="46"/>
                  </a:lnTo>
                  <a:lnTo>
                    <a:pt x="432" y="48"/>
                  </a:lnTo>
                  <a:lnTo>
                    <a:pt x="436" y="44"/>
                  </a:lnTo>
                  <a:lnTo>
                    <a:pt x="438" y="36"/>
                  </a:lnTo>
                  <a:lnTo>
                    <a:pt x="440" y="28"/>
                  </a:lnTo>
                  <a:lnTo>
                    <a:pt x="450" y="16"/>
                  </a:lnTo>
                  <a:lnTo>
                    <a:pt x="458" y="24"/>
                  </a:lnTo>
                  <a:lnTo>
                    <a:pt x="460" y="62"/>
                  </a:lnTo>
                  <a:lnTo>
                    <a:pt x="472" y="76"/>
                  </a:lnTo>
                  <a:lnTo>
                    <a:pt x="484" y="92"/>
                  </a:lnTo>
                  <a:lnTo>
                    <a:pt x="498" y="110"/>
                  </a:lnTo>
                  <a:lnTo>
                    <a:pt x="516" y="128"/>
                  </a:lnTo>
                  <a:lnTo>
                    <a:pt x="516" y="178"/>
                  </a:lnTo>
                  <a:lnTo>
                    <a:pt x="530" y="196"/>
                  </a:lnTo>
                  <a:lnTo>
                    <a:pt x="564" y="220"/>
                  </a:lnTo>
                  <a:lnTo>
                    <a:pt x="588" y="236"/>
                  </a:lnTo>
                  <a:lnTo>
                    <a:pt x="586" y="242"/>
                  </a:lnTo>
                  <a:lnTo>
                    <a:pt x="580" y="250"/>
                  </a:lnTo>
                  <a:lnTo>
                    <a:pt x="558" y="266"/>
                  </a:lnTo>
                  <a:lnTo>
                    <a:pt x="534" y="282"/>
                  </a:lnTo>
                  <a:lnTo>
                    <a:pt x="520" y="292"/>
                  </a:lnTo>
                  <a:lnTo>
                    <a:pt x="502" y="310"/>
                  </a:lnTo>
                  <a:lnTo>
                    <a:pt x="486" y="328"/>
                  </a:lnTo>
                  <a:lnTo>
                    <a:pt x="472" y="346"/>
                  </a:lnTo>
                  <a:lnTo>
                    <a:pt x="470" y="354"/>
                  </a:lnTo>
                  <a:lnTo>
                    <a:pt x="468" y="364"/>
                  </a:lnTo>
                  <a:lnTo>
                    <a:pt x="466" y="374"/>
                  </a:lnTo>
                  <a:lnTo>
                    <a:pt x="462" y="384"/>
                  </a:lnTo>
                  <a:lnTo>
                    <a:pt x="448" y="390"/>
                  </a:lnTo>
                  <a:lnTo>
                    <a:pt x="432" y="398"/>
                  </a:lnTo>
                  <a:lnTo>
                    <a:pt x="412" y="402"/>
                  </a:lnTo>
                  <a:lnTo>
                    <a:pt x="394" y="408"/>
                  </a:lnTo>
                  <a:lnTo>
                    <a:pt x="378" y="416"/>
                  </a:lnTo>
                  <a:lnTo>
                    <a:pt x="362" y="424"/>
                  </a:lnTo>
                  <a:lnTo>
                    <a:pt x="348" y="434"/>
                  </a:lnTo>
                  <a:lnTo>
                    <a:pt x="336" y="446"/>
                  </a:lnTo>
                  <a:lnTo>
                    <a:pt x="322" y="460"/>
                  </a:lnTo>
                  <a:lnTo>
                    <a:pt x="310" y="476"/>
                  </a:lnTo>
                  <a:lnTo>
                    <a:pt x="304" y="494"/>
                  </a:lnTo>
                  <a:lnTo>
                    <a:pt x="296" y="518"/>
                  </a:lnTo>
                  <a:lnTo>
                    <a:pt x="290" y="542"/>
                  </a:lnTo>
                  <a:lnTo>
                    <a:pt x="260" y="550"/>
                  </a:lnTo>
                  <a:lnTo>
                    <a:pt x="236" y="554"/>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32" name="01 37"/>
            <p:cNvSpPr>
              <a:spLocks/>
            </p:cNvSpPr>
            <p:nvPr/>
          </p:nvSpPr>
          <p:spPr bwMode="auto">
            <a:xfrm>
              <a:off x="7004050" y="1552576"/>
              <a:ext cx="1330325" cy="844550"/>
            </a:xfrm>
            <a:custGeom>
              <a:avLst/>
              <a:gdLst>
                <a:gd name="T0" fmla="*/ 410 w 838"/>
                <a:gd name="T1" fmla="*/ 492 h 532"/>
                <a:gd name="T2" fmla="*/ 402 w 838"/>
                <a:gd name="T3" fmla="*/ 438 h 532"/>
                <a:gd name="T4" fmla="*/ 376 w 838"/>
                <a:gd name="T5" fmla="*/ 398 h 532"/>
                <a:gd name="T6" fmla="*/ 346 w 838"/>
                <a:gd name="T7" fmla="*/ 366 h 532"/>
                <a:gd name="T8" fmla="*/ 324 w 838"/>
                <a:gd name="T9" fmla="*/ 314 h 532"/>
                <a:gd name="T10" fmla="*/ 300 w 838"/>
                <a:gd name="T11" fmla="*/ 346 h 532"/>
                <a:gd name="T12" fmla="*/ 258 w 838"/>
                <a:gd name="T13" fmla="*/ 308 h 532"/>
                <a:gd name="T14" fmla="*/ 206 w 838"/>
                <a:gd name="T15" fmla="*/ 288 h 532"/>
                <a:gd name="T16" fmla="*/ 186 w 838"/>
                <a:gd name="T17" fmla="*/ 240 h 532"/>
                <a:gd name="T18" fmla="*/ 152 w 838"/>
                <a:gd name="T19" fmla="*/ 174 h 532"/>
                <a:gd name="T20" fmla="*/ 112 w 838"/>
                <a:gd name="T21" fmla="*/ 200 h 532"/>
                <a:gd name="T22" fmla="*/ 80 w 838"/>
                <a:gd name="T23" fmla="*/ 200 h 532"/>
                <a:gd name="T24" fmla="*/ 60 w 838"/>
                <a:gd name="T25" fmla="*/ 152 h 532"/>
                <a:gd name="T26" fmla="*/ 36 w 838"/>
                <a:gd name="T27" fmla="*/ 88 h 532"/>
                <a:gd name="T28" fmla="*/ 0 w 838"/>
                <a:gd name="T29" fmla="*/ 58 h 532"/>
                <a:gd name="T30" fmla="*/ 14 w 838"/>
                <a:gd name="T31" fmla="*/ 30 h 532"/>
                <a:gd name="T32" fmla="*/ 68 w 838"/>
                <a:gd name="T33" fmla="*/ 60 h 532"/>
                <a:gd name="T34" fmla="*/ 108 w 838"/>
                <a:gd name="T35" fmla="*/ 32 h 532"/>
                <a:gd name="T36" fmla="*/ 138 w 838"/>
                <a:gd name="T37" fmla="*/ 0 h 532"/>
                <a:gd name="T38" fmla="*/ 166 w 838"/>
                <a:gd name="T39" fmla="*/ 22 h 532"/>
                <a:gd name="T40" fmla="*/ 198 w 838"/>
                <a:gd name="T41" fmla="*/ 68 h 532"/>
                <a:gd name="T42" fmla="*/ 294 w 838"/>
                <a:gd name="T43" fmla="*/ 66 h 532"/>
                <a:gd name="T44" fmla="*/ 350 w 838"/>
                <a:gd name="T45" fmla="*/ 30 h 532"/>
                <a:gd name="T46" fmla="*/ 358 w 838"/>
                <a:gd name="T47" fmla="*/ 80 h 532"/>
                <a:gd name="T48" fmla="*/ 398 w 838"/>
                <a:gd name="T49" fmla="*/ 78 h 532"/>
                <a:gd name="T50" fmla="*/ 422 w 838"/>
                <a:gd name="T51" fmla="*/ 76 h 532"/>
                <a:gd name="T52" fmla="*/ 470 w 838"/>
                <a:gd name="T53" fmla="*/ 110 h 532"/>
                <a:gd name="T54" fmla="*/ 518 w 838"/>
                <a:gd name="T55" fmla="*/ 166 h 532"/>
                <a:gd name="T56" fmla="*/ 546 w 838"/>
                <a:gd name="T57" fmla="*/ 134 h 532"/>
                <a:gd name="T58" fmla="*/ 572 w 838"/>
                <a:gd name="T59" fmla="*/ 140 h 532"/>
                <a:gd name="T60" fmla="*/ 606 w 838"/>
                <a:gd name="T61" fmla="*/ 184 h 532"/>
                <a:gd name="T62" fmla="*/ 664 w 838"/>
                <a:gd name="T63" fmla="*/ 204 h 532"/>
                <a:gd name="T64" fmla="*/ 684 w 838"/>
                <a:gd name="T65" fmla="*/ 186 h 532"/>
                <a:gd name="T66" fmla="*/ 684 w 838"/>
                <a:gd name="T67" fmla="*/ 168 h 532"/>
                <a:gd name="T68" fmla="*/ 724 w 838"/>
                <a:gd name="T69" fmla="*/ 146 h 532"/>
                <a:gd name="T70" fmla="*/ 742 w 838"/>
                <a:gd name="T71" fmla="*/ 132 h 532"/>
                <a:gd name="T72" fmla="*/ 756 w 838"/>
                <a:gd name="T73" fmla="*/ 154 h 532"/>
                <a:gd name="T74" fmla="*/ 806 w 838"/>
                <a:gd name="T75" fmla="*/ 188 h 532"/>
                <a:gd name="T76" fmla="*/ 838 w 838"/>
                <a:gd name="T77" fmla="*/ 228 h 532"/>
                <a:gd name="T78" fmla="*/ 818 w 838"/>
                <a:gd name="T79" fmla="*/ 272 h 532"/>
                <a:gd name="T80" fmla="*/ 802 w 838"/>
                <a:gd name="T81" fmla="*/ 308 h 532"/>
                <a:gd name="T82" fmla="*/ 778 w 838"/>
                <a:gd name="T83" fmla="*/ 300 h 532"/>
                <a:gd name="T84" fmla="*/ 770 w 838"/>
                <a:gd name="T85" fmla="*/ 258 h 532"/>
                <a:gd name="T86" fmla="*/ 744 w 838"/>
                <a:gd name="T87" fmla="*/ 242 h 532"/>
                <a:gd name="T88" fmla="*/ 716 w 838"/>
                <a:gd name="T89" fmla="*/ 282 h 532"/>
                <a:gd name="T90" fmla="*/ 686 w 838"/>
                <a:gd name="T91" fmla="*/ 346 h 532"/>
                <a:gd name="T92" fmla="*/ 632 w 838"/>
                <a:gd name="T93" fmla="*/ 368 h 532"/>
                <a:gd name="T94" fmla="*/ 618 w 838"/>
                <a:gd name="T95" fmla="*/ 410 h 532"/>
                <a:gd name="T96" fmla="*/ 638 w 838"/>
                <a:gd name="T97" fmla="*/ 444 h 532"/>
                <a:gd name="T98" fmla="*/ 588 w 838"/>
                <a:gd name="T99" fmla="*/ 456 h 532"/>
                <a:gd name="T100" fmla="*/ 540 w 838"/>
                <a:gd name="T101" fmla="*/ 438 h 532"/>
                <a:gd name="T102" fmla="*/ 502 w 838"/>
                <a:gd name="T103" fmla="*/ 456 h 532"/>
                <a:gd name="T104" fmla="*/ 476 w 838"/>
                <a:gd name="T105" fmla="*/ 530 h 53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838" h="532">
                  <a:moveTo>
                    <a:pt x="464" y="532"/>
                  </a:moveTo>
                  <a:lnTo>
                    <a:pt x="464" y="532"/>
                  </a:lnTo>
                  <a:lnTo>
                    <a:pt x="452" y="520"/>
                  </a:lnTo>
                  <a:lnTo>
                    <a:pt x="436" y="508"/>
                  </a:lnTo>
                  <a:lnTo>
                    <a:pt x="410" y="492"/>
                  </a:lnTo>
                  <a:lnTo>
                    <a:pt x="402" y="482"/>
                  </a:lnTo>
                  <a:lnTo>
                    <a:pt x="404" y="450"/>
                  </a:lnTo>
                  <a:lnTo>
                    <a:pt x="402" y="438"/>
                  </a:lnTo>
                  <a:lnTo>
                    <a:pt x="398" y="426"/>
                  </a:lnTo>
                  <a:lnTo>
                    <a:pt x="388" y="416"/>
                  </a:lnTo>
                  <a:lnTo>
                    <a:pt x="382" y="410"/>
                  </a:lnTo>
                  <a:lnTo>
                    <a:pt x="376" y="398"/>
                  </a:lnTo>
                  <a:lnTo>
                    <a:pt x="348" y="368"/>
                  </a:lnTo>
                  <a:lnTo>
                    <a:pt x="346" y="366"/>
                  </a:lnTo>
                  <a:lnTo>
                    <a:pt x="344" y="326"/>
                  </a:lnTo>
                  <a:lnTo>
                    <a:pt x="336" y="318"/>
                  </a:lnTo>
                  <a:lnTo>
                    <a:pt x="330" y="314"/>
                  </a:lnTo>
                  <a:lnTo>
                    <a:pt x="324" y="314"/>
                  </a:lnTo>
                  <a:lnTo>
                    <a:pt x="318" y="314"/>
                  </a:lnTo>
                  <a:lnTo>
                    <a:pt x="312" y="322"/>
                  </a:lnTo>
                  <a:lnTo>
                    <a:pt x="308" y="328"/>
                  </a:lnTo>
                  <a:lnTo>
                    <a:pt x="300" y="346"/>
                  </a:lnTo>
                  <a:lnTo>
                    <a:pt x="296" y="346"/>
                  </a:lnTo>
                  <a:lnTo>
                    <a:pt x="270" y="320"/>
                  </a:lnTo>
                  <a:lnTo>
                    <a:pt x="258" y="308"/>
                  </a:lnTo>
                  <a:lnTo>
                    <a:pt x="246" y="300"/>
                  </a:lnTo>
                  <a:lnTo>
                    <a:pt x="228" y="296"/>
                  </a:lnTo>
                  <a:lnTo>
                    <a:pt x="216" y="292"/>
                  </a:lnTo>
                  <a:lnTo>
                    <a:pt x="206" y="288"/>
                  </a:lnTo>
                  <a:lnTo>
                    <a:pt x="200" y="280"/>
                  </a:lnTo>
                  <a:lnTo>
                    <a:pt x="194" y="274"/>
                  </a:lnTo>
                  <a:lnTo>
                    <a:pt x="192" y="264"/>
                  </a:lnTo>
                  <a:lnTo>
                    <a:pt x="186" y="240"/>
                  </a:lnTo>
                  <a:lnTo>
                    <a:pt x="180" y="224"/>
                  </a:lnTo>
                  <a:lnTo>
                    <a:pt x="170" y="210"/>
                  </a:lnTo>
                  <a:lnTo>
                    <a:pt x="156" y="190"/>
                  </a:lnTo>
                  <a:lnTo>
                    <a:pt x="152" y="174"/>
                  </a:lnTo>
                  <a:lnTo>
                    <a:pt x="144" y="172"/>
                  </a:lnTo>
                  <a:lnTo>
                    <a:pt x="112" y="200"/>
                  </a:lnTo>
                  <a:lnTo>
                    <a:pt x="98" y="226"/>
                  </a:lnTo>
                  <a:lnTo>
                    <a:pt x="90" y="220"/>
                  </a:lnTo>
                  <a:lnTo>
                    <a:pt x="86" y="214"/>
                  </a:lnTo>
                  <a:lnTo>
                    <a:pt x="80" y="200"/>
                  </a:lnTo>
                  <a:lnTo>
                    <a:pt x="76" y="186"/>
                  </a:lnTo>
                  <a:lnTo>
                    <a:pt x="74" y="182"/>
                  </a:lnTo>
                  <a:lnTo>
                    <a:pt x="72" y="178"/>
                  </a:lnTo>
                  <a:lnTo>
                    <a:pt x="60" y="152"/>
                  </a:lnTo>
                  <a:lnTo>
                    <a:pt x="60" y="116"/>
                  </a:lnTo>
                  <a:lnTo>
                    <a:pt x="48" y="100"/>
                  </a:lnTo>
                  <a:lnTo>
                    <a:pt x="36" y="88"/>
                  </a:lnTo>
                  <a:lnTo>
                    <a:pt x="12" y="68"/>
                  </a:lnTo>
                  <a:lnTo>
                    <a:pt x="6" y="66"/>
                  </a:lnTo>
                  <a:lnTo>
                    <a:pt x="2" y="64"/>
                  </a:lnTo>
                  <a:lnTo>
                    <a:pt x="0" y="58"/>
                  </a:lnTo>
                  <a:lnTo>
                    <a:pt x="0" y="52"/>
                  </a:lnTo>
                  <a:lnTo>
                    <a:pt x="4" y="38"/>
                  </a:lnTo>
                  <a:lnTo>
                    <a:pt x="8" y="32"/>
                  </a:lnTo>
                  <a:lnTo>
                    <a:pt x="14" y="30"/>
                  </a:lnTo>
                  <a:lnTo>
                    <a:pt x="28" y="40"/>
                  </a:lnTo>
                  <a:lnTo>
                    <a:pt x="42" y="50"/>
                  </a:lnTo>
                  <a:lnTo>
                    <a:pt x="58" y="56"/>
                  </a:lnTo>
                  <a:lnTo>
                    <a:pt x="68" y="60"/>
                  </a:lnTo>
                  <a:lnTo>
                    <a:pt x="78" y="60"/>
                  </a:lnTo>
                  <a:lnTo>
                    <a:pt x="88" y="52"/>
                  </a:lnTo>
                  <a:lnTo>
                    <a:pt x="98" y="42"/>
                  </a:lnTo>
                  <a:lnTo>
                    <a:pt x="108" y="32"/>
                  </a:lnTo>
                  <a:lnTo>
                    <a:pt x="118" y="24"/>
                  </a:lnTo>
                  <a:lnTo>
                    <a:pt x="128" y="8"/>
                  </a:lnTo>
                  <a:lnTo>
                    <a:pt x="134" y="4"/>
                  </a:lnTo>
                  <a:lnTo>
                    <a:pt x="138" y="0"/>
                  </a:lnTo>
                  <a:lnTo>
                    <a:pt x="144" y="0"/>
                  </a:lnTo>
                  <a:lnTo>
                    <a:pt x="152" y="4"/>
                  </a:lnTo>
                  <a:lnTo>
                    <a:pt x="158" y="10"/>
                  </a:lnTo>
                  <a:lnTo>
                    <a:pt x="166" y="22"/>
                  </a:lnTo>
                  <a:lnTo>
                    <a:pt x="168" y="32"/>
                  </a:lnTo>
                  <a:lnTo>
                    <a:pt x="172" y="42"/>
                  </a:lnTo>
                  <a:lnTo>
                    <a:pt x="180" y="52"/>
                  </a:lnTo>
                  <a:lnTo>
                    <a:pt x="188" y="60"/>
                  </a:lnTo>
                  <a:lnTo>
                    <a:pt x="198" y="68"/>
                  </a:lnTo>
                  <a:lnTo>
                    <a:pt x="210" y="74"/>
                  </a:lnTo>
                  <a:lnTo>
                    <a:pt x="224" y="78"/>
                  </a:lnTo>
                  <a:lnTo>
                    <a:pt x="238" y="82"/>
                  </a:lnTo>
                  <a:lnTo>
                    <a:pt x="294" y="66"/>
                  </a:lnTo>
                  <a:lnTo>
                    <a:pt x="340" y="26"/>
                  </a:lnTo>
                  <a:lnTo>
                    <a:pt x="350" y="30"/>
                  </a:lnTo>
                  <a:lnTo>
                    <a:pt x="348" y="46"/>
                  </a:lnTo>
                  <a:lnTo>
                    <a:pt x="348" y="54"/>
                  </a:lnTo>
                  <a:lnTo>
                    <a:pt x="348" y="64"/>
                  </a:lnTo>
                  <a:lnTo>
                    <a:pt x="352" y="72"/>
                  </a:lnTo>
                  <a:lnTo>
                    <a:pt x="358" y="80"/>
                  </a:lnTo>
                  <a:lnTo>
                    <a:pt x="366" y="84"/>
                  </a:lnTo>
                  <a:lnTo>
                    <a:pt x="380" y="86"/>
                  </a:lnTo>
                  <a:lnTo>
                    <a:pt x="388" y="82"/>
                  </a:lnTo>
                  <a:lnTo>
                    <a:pt x="398" y="78"/>
                  </a:lnTo>
                  <a:lnTo>
                    <a:pt x="404" y="74"/>
                  </a:lnTo>
                  <a:lnTo>
                    <a:pt x="410" y="72"/>
                  </a:lnTo>
                  <a:lnTo>
                    <a:pt x="416" y="74"/>
                  </a:lnTo>
                  <a:lnTo>
                    <a:pt x="422" y="76"/>
                  </a:lnTo>
                  <a:lnTo>
                    <a:pt x="434" y="88"/>
                  </a:lnTo>
                  <a:lnTo>
                    <a:pt x="446" y="102"/>
                  </a:lnTo>
                  <a:lnTo>
                    <a:pt x="470" y="110"/>
                  </a:lnTo>
                  <a:lnTo>
                    <a:pt x="478" y="122"/>
                  </a:lnTo>
                  <a:lnTo>
                    <a:pt x="488" y="136"/>
                  </a:lnTo>
                  <a:lnTo>
                    <a:pt x="500" y="152"/>
                  </a:lnTo>
                  <a:lnTo>
                    <a:pt x="518" y="166"/>
                  </a:lnTo>
                  <a:lnTo>
                    <a:pt x="526" y="166"/>
                  </a:lnTo>
                  <a:lnTo>
                    <a:pt x="536" y="156"/>
                  </a:lnTo>
                  <a:lnTo>
                    <a:pt x="542" y="144"/>
                  </a:lnTo>
                  <a:lnTo>
                    <a:pt x="546" y="134"/>
                  </a:lnTo>
                  <a:lnTo>
                    <a:pt x="550" y="122"/>
                  </a:lnTo>
                  <a:lnTo>
                    <a:pt x="568" y="128"/>
                  </a:lnTo>
                  <a:lnTo>
                    <a:pt x="572" y="140"/>
                  </a:lnTo>
                  <a:lnTo>
                    <a:pt x="580" y="154"/>
                  </a:lnTo>
                  <a:lnTo>
                    <a:pt x="592" y="168"/>
                  </a:lnTo>
                  <a:lnTo>
                    <a:pt x="606" y="180"/>
                  </a:lnTo>
                  <a:lnTo>
                    <a:pt x="606" y="184"/>
                  </a:lnTo>
                  <a:lnTo>
                    <a:pt x="632" y="206"/>
                  </a:lnTo>
                  <a:lnTo>
                    <a:pt x="664" y="204"/>
                  </a:lnTo>
                  <a:lnTo>
                    <a:pt x="670" y="196"/>
                  </a:lnTo>
                  <a:lnTo>
                    <a:pt x="678" y="190"/>
                  </a:lnTo>
                  <a:lnTo>
                    <a:pt x="680" y="188"/>
                  </a:lnTo>
                  <a:lnTo>
                    <a:pt x="684" y="186"/>
                  </a:lnTo>
                  <a:lnTo>
                    <a:pt x="690" y="180"/>
                  </a:lnTo>
                  <a:lnTo>
                    <a:pt x="690" y="172"/>
                  </a:lnTo>
                  <a:lnTo>
                    <a:pt x="684" y="168"/>
                  </a:lnTo>
                  <a:lnTo>
                    <a:pt x="684" y="164"/>
                  </a:lnTo>
                  <a:lnTo>
                    <a:pt x="688" y="160"/>
                  </a:lnTo>
                  <a:lnTo>
                    <a:pt x="700" y="154"/>
                  </a:lnTo>
                  <a:lnTo>
                    <a:pt x="724" y="146"/>
                  </a:lnTo>
                  <a:lnTo>
                    <a:pt x="730" y="142"/>
                  </a:lnTo>
                  <a:lnTo>
                    <a:pt x="734" y="140"/>
                  </a:lnTo>
                  <a:lnTo>
                    <a:pt x="742" y="132"/>
                  </a:lnTo>
                  <a:lnTo>
                    <a:pt x="744" y="134"/>
                  </a:lnTo>
                  <a:lnTo>
                    <a:pt x="746" y="136"/>
                  </a:lnTo>
                  <a:lnTo>
                    <a:pt x="750" y="144"/>
                  </a:lnTo>
                  <a:lnTo>
                    <a:pt x="756" y="154"/>
                  </a:lnTo>
                  <a:lnTo>
                    <a:pt x="762" y="158"/>
                  </a:lnTo>
                  <a:lnTo>
                    <a:pt x="770" y="162"/>
                  </a:lnTo>
                  <a:lnTo>
                    <a:pt x="806" y="188"/>
                  </a:lnTo>
                  <a:lnTo>
                    <a:pt x="838" y="194"/>
                  </a:lnTo>
                  <a:lnTo>
                    <a:pt x="838" y="204"/>
                  </a:lnTo>
                  <a:lnTo>
                    <a:pt x="838" y="220"/>
                  </a:lnTo>
                  <a:lnTo>
                    <a:pt x="838" y="228"/>
                  </a:lnTo>
                  <a:lnTo>
                    <a:pt x="836" y="236"/>
                  </a:lnTo>
                  <a:lnTo>
                    <a:pt x="834" y="242"/>
                  </a:lnTo>
                  <a:lnTo>
                    <a:pt x="828" y="246"/>
                  </a:lnTo>
                  <a:lnTo>
                    <a:pt x="818" y="272"/>
                  </a:lnTo>
                  <a:lnTo>
                    <a:pt x="812" y="306"/>
                  </a:lnTo>
                  <a:lnTo>
                    <a:pt x="802" y="308"/>
                  </a:lnTo>
                  <a:lnTo>
                    <a:pt x="800" y="302"/>
                  </a:lnTo>
                  <a:lnTo>
                    <a:pt x="796" y="300"/>
                  </a:lnTo>
                  <a:lnTo>
                    <a:pt x="792" y="298"/>
                  </a:lnTo>
                  <a:lnTo>
                    <a:pt x="788" y="298"/>
                  </a:lnTo>
                  <a:lnTo>
                    <a:pt x="778" y="300"/>
                  </a:lnTo>
                  <a:lnTo>
                    <a:pt x="774" y="302"/>
                  </a:lnTo>
                  <a:lnTo>
                    <a:pt x="770" y="300"/>
                  </a:lnTo>
                  <a:lnTo>
                    <a:pt x="770" y="258"/>
                  </a:lnTo>
                  <a:lnTo>
                    <a:pt x="762" y="248"/>
                  </a:lnTo>
                  <a:lnTo>
                    <a:pt x="756" y="244"/>
                  </a:lnTo>
                  <a:lnTo>
                    <a:pt x="750" y="242"/>
                  </a:lnTo>
                  <a:lnTo>
                    <a:pt x="744" y="242"/>
                  </a:lnTo>
                  <a:lnTo>
                    <a:pt x="738" y="244"/>
                  </a:lnTo>
                  <a:lnTo>
                    <a:pt x="732" y="250"/>
                  </a:lnTo>
                  <a:lnTo>
                    <a:pt x="722" y="264"/>
                  </a:lnTo>
                  <a:lnTo>
                    <a:pt x="716" y="282"/>
                  </a:lnTo>
                  <a:lnTo>
                    <a:pt x="708" y="302"/>
                  </a:lnTo>
                  <a:lnTo>
                    <a:pt x="698" y="320"/>
                  </a:lnTo>
                  <a:lnTo>
                    <a:pt x="690" y="340"/>
                  </a:lnTo>
                  <a:lnTo>
                    <a:pt x="686" y="346"/>
                  </a:lnTo>
                  <a:lnTo>
                    <a:pt x="680" y="354"/>
                  </a:lnTo>
                  <a:lnTo>
                    <a:pt x="666" y="362"/>
                  </a:lnTo>
                  <a:lnTo>
                    <a:pt x="652" y="366"/>
                  </a:lnTo>
                  <a:lnTo>
                    <a:pt x="632" y="368"/>
                  </a:lnTo>
                  <a:lnTo>
                    <a:pt x="624" y="372"/>
                  </a:lnTo>
                  <a:lnTo>
                    <a:pt x="622" y="374"/>
                  </a:lnTo>
                  <a:lnTo>
                    <a:pt x="620" y="378"/>
                  </a:lnTo>
                  <a:lnTo>
                    <a:pt x="618" y="390"/>
                  </a:lnTo>
                  <a:lnTo>
                    <a:pt x="618" y="410"/>
                  </a:lnTo>
                  <a:lnTo>
                    <a:pt x="644" y="432"/>
                  </a:lnTo>
                  <a:lnTo>
                    <a:pt x="642" y="438"/>
                  </a:lnTo>
                  <a:lnTo>
                    <a:pt x="638" y="444"/>
                  </a:lnTo>
                  <a:lnTo>
                    <a:pt x="628" y="454"/>
                  </a:lnTo>
                  <a:lnTo>
                    <a:pt x="620" y="456"/>
                  </a:lnTo>
                  <a:lnTo>
                    <a:pt x="610" y="456"/>
                  </a:lnTo>
                  <a:lnTo>
                    <a:pt x="588" y="456"/>
                  </a:lnTo>
                  <a:lnTo>
                    <a:pt x="570" y="452"/>
                  </a:lnTo>
                  <a:lnTo>
                    <a:pt x="556" y="448"/>
                  </a:lnTo>
                  <a:lnTo>
                    <a:pt x="548" y="442"/>
                  </a:lnTo>
                  <a:lnTo>
                    <a:pt x="540" y="438"/>
                  </a:lnTo>
                  <a:lnTo>
                    <a:pt x="532" y="436"/>
                  </a:lnTo>
                  <a:lnTo>
                    <a:pt x="526" y="438"/>
                  </a:lnTo>
                  <a:lnTo>
                    <a:pt x="520" y="440"/>
                  </a:lnTo>
                  <a:lnTo>
                    <a:pt x="514" y="446"/>
                  </a:lnTo>
                  <a:lnTo>
                    <a:pt x="502" y="456"/>
                  </a:lnTo>
                  <a:lnTo>
                    <a:pt x="480" y="520"/>
                  </a:lnTo>
                  <a:lnTo>
                    <a:pt x="476" y="530"/>
                  </a:lnTo>
                  <a:lnTo>
                    <a:pt x="464" y="532"/>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33" name="01 38"/>
            <p:cNvSpPr>
              <a:spLocks/>
            </p:cNvSpPr>
            <p:nvPr/>
          </p:nvSpPr>
          <p:spPr bwMode="auto">
            <a:xfrm>
              <a:off x="6727825" y="285751"/>
              <a:ext cx="1768475" cy="1581150"/>
            </a:xfrm>
            <a:custGeom>
              <a:avLst/>
              <a:gdLst>
                <a:gd name="T0" fmla="*/ 750 w 1114"/>
                <a:gd name="T1" fmla="*/ 920 h 996"/>
                <a:gd name="T2" fmla="*/ 698 w 1114"/>
                <a:gd name="T3" fmla="*/ 952 h 996"/>
                <a:gd name="T4" fmla="*/ 656 w 1114"/>
                <a:gd name="T5" fmla="*/ 908 h 996"/>
                <a:gd name="T6" fmla="*/ 614 w 1114"/>
                <a:gd name="T7" fmla="*/ 872 h 996"/>
                <a:gd name="T8" fmla="*/ 568 w 1114"/>
                <a:gd name="T9" fmla="*/ 866 h 996"/>
                <a:gd name="T10" fmla="*/ 534 w 1114"/>
                <a:gd name="T11" fmla="*/ 824 h 996"/>
                <a:gd name="T12" fmla="*/ 488 w 1114"/>
                <a:gd name="T13" fmla="*/ 834 h 996"/>
                <a:gd name="T14" fmla="*/ 442 w 1114"/>
                <a:gd name="T15" fmla="*/ 860 h 996"/>
                <a:gd name="T16" fmla="*/ 360 w 1114"/>
                <a:gd name="T17" fmla="*/ 840 h 996"/>
                <a:gd name="T18" fmla="*/ 320 w 1114"/>
                <a:gd name="T19" fmla="*/ 790 h 996"/>
                <a:gd name="T20" fmla="*/ 288 w 1114"/>
                <a:gd name="T21" fmla="*/ 776 h 996"/>
                <a:gd name="T22" fmla="*/ 324 w 1114"/>
                <a:gd name="T23" fmla="*/ 756 h 996"/>
                <a:gd name="T24" fmla="*/ 288 w 1114"/>
                <a:gd name="T25" fmla="*/ 712 h 996"/>
                <a:gd name="T26" fmla="*/ 244 w 1114"/>
                <a:gd name="T27" fmla="*/ 716 h 996"/>
                <a:gd name="T28" fmla="*/ 220 w 1114"/>
                <a:gd name="T29" fmla="*/ 662 h 996"/>
                <a:gd name="T30" fmla="*/ 268 w 1114"/>
                <a:gd name="T31" fmla="*/ 592 h 996"/>
                <a:gd name="T32" fmla="*/ 304 w 1114"/>
                <a:gd name="T33" fmla="*/ 516 h 996"/>
                <a:gd name="T34" fmla="*/ 314 w 1114"/>
                <a:gd name="T35" fmla="*/ 550 h 996"/>
                <a:gd name="T36" fmla="*/ 358 w 1114"/>
                <a:gd name="T37" fmla="*/ 568 h 996"/>
                <a:gd name="T38" fmla="*/ 358 w 1114"/>
                <a:gd name="T39" fmla="*/ 484 h 996"/>
                <a:gd name="T40" fmla="*/ 360 w 1114"/>
                <a:gd name="T41" fmla="*/ 428 h 996"/>
                <a:gd name="T42" fmla="*/ 338 w 1114"/>
                <a:gd name="T43" fmla="*/ 348 h 996"/>
                <a:gd name="T44" fmla="*/ 362 w 1114"/>
                <a:gd name="T45" fmla="*/ 252 h 996"/>
                <a:gd name="T46" fmla="*/ 314 w 1114"/>
                <a:gd name="T47" fmla="*/ 158 h 996"/>
                <a:gd name="T48" fmla="*/ 252 w 1114"/>
                <a:gd name="T49" fmla="*/ 188 h 996"/>
                <a:gd name="T50" fmla="*/ 166 w 1114"/>
                <a:gd name="T51" fmla="*/ 218 h 996"/>
                <a:gd name="T52" fmla="*/ 130 w 1114"/>
                <a:gd name="T53" fmla="*/ 192 h 996"/>
                <a:gd name="T54" fmla="*/ 102 w 1114"/>
                <a:gd name="T55" fmla="*/ 126 h 996"/>
                <a:gd name="T56" fmla="*/ 44 w 1114"/>
                <a:gd name="T57" fmla="*/ 140 h 996"/>
                <a:gd name="T58" fmla="*/ 20 w 1114"/>
                <a:gd name="T59" fmla="*/ 96 h 996"/>
                <a:gd name="T60" fmla="*/ 72 w 1114"/>
                <a:gd name="T61" fmla="*/ 10 h 996"/>
                <a:gd name="T62" fmla="*/ 168 w 1114"/>
                <a:gd name="T63" fmla="*/ 16 h 996"/>
                <a:gd name="T64" fmla="*/ 282 w 1114"/>
                <a:gd name="T65" fmla="*/ 26 h 996"/>
                <a:gd name="T66" fmla="*/ 392 w 1114"/>
                <a:gd name="T67" fmla="*/ 184 h 996"/>
                <a:gd name="T68" fmla="*/ 458 w 1114"/>
                <a:gd name="T69" fmla="*/ 278 h 996"/>
                <a:gd name="T70" fmla="*/ 498 w 1114"/>
                <a:gd name="T71" fmla="*/ 330 h 996"/>
                <a:gd name="T72" fmla="*/ 570 w 1114"/>
                <a:gd name="T73" fmla="*/ 354 h 996"/>
                <a:gd name="T74" fmla="*/ 638 w 1114"/>
                <a:gd name="T75" fmla="*/ 366 h 996"/>
                <a:gd name="T76" fmla="*/ 716 w 1114"/>
                <a:gd name="T77" fmla="*/ 396 h 996"/>
                <a:gd name="T78" fmla="*/ 770 w 1114"/>
                <a:gd name="T79" fmla="*/ 448 h 996"/>
                <a:gd name="T80" fmla="*/ 814 w 1114"/>
                <a:gd name="T81" fmla="*/ 512 h 996"/>
                <a:gd name="T82" fmla="*/ 912 w 1114"/>
                <a:gd name="T83" fmla="*/ 486 h 996"/>
                <a:gd name="T84" fmla="*/ 990 w 1114"/>
                <a:gd name="T85" fmla="*/ 404 h 996"/>
                <a:gd name="T86" fmla="*/ 1084 w 1114"/>
                <a:gd name="T87" fmla="*/ 340 h 996"/>
                <a:gd name="T88" fmla="*/ 1084 w 1114"/>
                <a:gd name="T89" fmla="*/ 412 h 996"/>
                <a:gd name="T90" fmla="*/ 1112 w 1114"/>
                <a:gd name="T91" fmla="*/ 498 h 996"/>
                <a:gd name="T92" fmla="*/ 1096 w 1114"/>
                <a:gd name="T93" fmla="*/ 584 h 996"/>
                <a:gd name="T94" fmla="*/ 1088 w 1114"/>
                <a:gd name="T95" fmla="*/ 732 h 996"/>
                <a:gd name="T96" fmla="*/ 1028 w 1114"/>
                <a:gd name="T97" fmla="*/ 748 h 996"/>
                <a:gd name="T98" fmla="*/ 974 w 1114"/>
                <a:gd name="T99" fmla="*/ 772 h 996"/>
                <a:gd name="T100" fmla="*/ 942 w 1114"/>
                <a:gd name="T101" fmla="*/ 800 h 996"/>
                <a:gd name="T102" fmla="*/ 984 w 1114"/>
                <a:gd name="T103" fmla="*/ 910 h 996"/>
                <a:gd name="T104" fmla="*/ 972 w 1114"/>
                <a:gd name="T105" fmla="*/ 968 h 996"/>
                <a:gd name="T106" fmla="*/ 928 w 1114"/>
                <a:gd name="T107" fmla="*/ 924 h 996"/>
                <a:gd name="T108" fmla="*/ 904 w 1114"/>
                <a:gd name="T109" fmla="*/ 930 h 996"/>
                <a:gd name="T110" fmla="*/ 848 w 1114"/>
                <a:gd name="T111" fmla="*/ 972 h 996"/>
                <a:gd name="T112" fmla="*/ 812 w 1114"/>
                <a:gd name="T113" fmla="*/ 996 h 99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114" h="996">
                  <a:moveTo>
                    <a:pt x="812" y="996"/>
                  </a:moveTo>
                  <a:lnTo>
                    <a:pt x="812" y="996"/>
                  </a:lnTo>
                  <a:lnTo>
                    <a:pt x="772" y="958"/>
                  </a:lnTo>
                  <a:lnTo>
                    <a:pt x="760" y="936"/>
                  </a:lnTo>
                  <a:lnTo>
                    <a:pt x="754" y="926"/>
                  </a:lnTo>
                  <a:lnTo>
                    <a:pt x="750" y="920"/>
                  </a:lnTo>
                  <a:lnTo>
                    <a:pt x="742" y="916"/>
                  </a:lnTo>
                  <a:lnTo>
                    <a:pt x="736" y="912"/>
                  </a:lnTo>
                  <a:lnTo>
                    <a:pt x="726" y="910"/>
                  </a:lnTo>
                  <a:lnTo>
                    <a:pt x="716" y="912"/>
                  </a:lnTo>
                  <a:lnTo>
                    <a:pt x="698" y="952"/>
                  </a:lnTo>
                  <a:lnTo>
                    <a:pt x="692" y="950"/>
                  </a:lnTo>
                  <a:lnTo>
                    <a:pt x="684" y="946"/>
                  </a:lnTo>
                  <a:lnTo>
                    <a:pt x="672" y="932"/>
                  </a:lnTo>
                  <a:lnTo>
                    <a:pt x="664" y="918"/>
                  </a:lnTo>
                  <a:lnTo>
                    <a:pt x="660" y="910"/>
                  </a:lnTo>
                  <a:lnTo>
                    <a:pt x="656" y="908"/>
                  </a:lnTo>
                  <a:lnTo>
                    <a:pt x="654" y="904"/>
                  </a:lnTo>
                  <a:lnTo>
                    <a:pt x="650" y="896"/>
                  </a:lnTo>
                  <a:lnTo>
                    <a:pt x="628" y="892"/>
                  </a:lnTo>
                  <a:lnTo>
                    <a:pt x="620" y="880"/>
                  </a:lnTo>
                  <a:lnTo>
                    <a:pt x="614" y="872"/>
                  </a:lnTo>
                  <a:lnTo>
                    <a:pt x="608" y="868"/>
                  </a:lnTo>
                  <a:lnTo>
                    <a:pt x="602" y="864"/>
                  </a:lnTo>
                  <a:lnTo>
                    <a:pt x="588" y="862"/>
                  </a:lnTo>
                  <a:lnTo>
                    <a:pt x="572" y="860"/>
                  </a:lnTo>
                  <a:lnTo>
                    <a:pt x="568" y="866"/>
                  </a:lnTo>
                  <a:lnTo>
                    <a:pt x="554" y="870"/>
                  </a:lnTo>
                  <a:lnTo>
                    <a:pt x="544" y="870"/>
                  </a:lnTo>
                  <a:lnTo>
                    <a:pt x="538" y="866"/>
                  </a:lnTo>
                  <a:lnTo>
                    <a:pt x="536" y="860"/>
                  </a:lnTo>
                  <a:lnTo>
                    <a:pt x="534" y="852"/>
                  </a:lnTo>
                  <a:lnTo>
                    <a:pt x="534" y="842"/>
                  </a:lnTo>
                  <a:lnTo>
                    <a:pt x="534" y="824"/>
                  </a:lnTo>
                  <a:lnTo>
                    <a:pt x="526" y="816"/>
                  </a:lnTo>
                  <a:lnTo>
                    <a:pt x="520" y="814"/>
                  </a:lnTo>
                  <a:lnTo>
                    <a:pt x="514" y="812"/>
                  </a:lnTo>
                  <a:lnTo>
                    <a:pt x="506" y="812"/>
                  </a:lnTo>
                  <a:lnTo>
                    <a:pt x="488" y="834"/>
                  </a:lnTo>
                  <a:lnTo>
                    <a:pt x="474" y="842"/>
                  </a:lnTo>
                  <a:lnTo>
                    <a:pt x="468" y="848"/>
                  </a:lnTo>
                  <a:lnTo>
                    <a:pt x="460" y="852"/>
                  </a:lnTo>
                  <a:lnTo>
                    <a:pt x="452" y="858"/>
                  </a:lnTo>
                  <a:lnTo>
                    <a:pt x="442" y="860"/>
                  </a:lnTo>
                  <a:lnTo>
                    <a:pt x="422" y="866"/>
                  </a:lnTo>
                  <a:lnTo>
                    <a:pt x="404" y="868"/>
                  </a:lnTo>
                  <a:lnTo>
                    <a:pt x="380" y="858"/>
                  </a:lnTo>
                  <a:lnTo>
                    <a:pt x="372" y="852"/>
                  </a:lnTo>
                  <a:lnTo>
                    <a:pt x="364" y="846"/>
                  </a:lnTo>
                  <a:lnTo>
                    <a:pt x="360" y="840"/>
                  </a:lnTo>
                  <a:lnTo>
                    <a:pt x="354" y="832"/>
                  </a:lnTo>
                  <a:lnTo>
                    <a:pt x="348" y="814"/>
                  </a:lnTo>
                  <a:lnTo>
                    <a:pt x="336" y="796"/>
                  </a:lnTo>
                  <a:lnTo>
                    <a:pt x="332" y="792"/>
                  </a:lnTo>
                  <a:lnTo>
                    <a:pt x="330" y="790"/>
                  </a:lnTo>
                  <a:lnTo>
                    <a:pt x="320" y="790"/>
                  </a:lnTo>
                  <a:lnTo>
                    <a:pt x="304" y="788"/>
                  </a:lnTo>
                  <a:lnTo>
                    <a:pt x="302" y="790"/>
                  </a:lnTo>
                  <a:lnTo>
                    <a:pt x="294" y="786"/>
                  </a:lnTo>
                  <a:lnTo>
                    <a:pt x="290" y="782"/>
                  </a:lnTo>
                  <a:lnTo>
                    <a:pt x="288" y="776"/>
                  </a:lnTo>
                  <a:lnTo>
                    <a:pt x="286" y="770"/>
                  </a:lnTo>
                  <a:lnTo>
                    <a:pt x="294" y="768"/>
                  </a:lnTo>
                  <a:lnTo>
                    <a:pt x="304" y="766"/>
                  </a:lnTo>
                  <a:lnTo>
                    <a:pt x="314" y="762"/>
                  </a:lnTo>
                  <a:lnTo>
                    <a:pt x="324" y="756"/>
                  </a:lnTo>
                  <a:lnTo>
                    <a:pt x="322" y="736"/>
                  </a:lnTo>
                  <a:lnTo>
                    <a:pt x="318" y="722"/>
                  </a:lnTo>
                  <a:lnTo>
                    <a:pt x="310" y="708"/>
                  </a:lnTo>
                  <a:lnTo>
                    <a:pt x="296" y="708"/>
                  </a:lnTo>
                  <a:lnTo>
                    <a:pt x="288" y="712"/>
                  </a:lnTo>
                  <a:lnTo>
                    <a:pt x="284" y="720"/>
                  </a:lnTo>
                  <a:lnTo>
                    <a:pt x="278" y="732"/>
                  </a:lnTo>
                  <a:lnTo>
                    <a:pt x="270" y="732"/>
                  </a:lnTo>
                  <a:lnTo>
                    <a:pt x="264" y="730"/>
                  </a:lnTo>
                  <a:lnTo>
                    <a:pt x="252" y="724"/>
                  </a:lnTo>
                  <a:lnTo>
                    <a:pt x="244" y="716"/>
                  </a:lnTo>
                  <a:lnTo>
                    <a:pt x="234" y="712"/>
                  </a:lnTo>
                  <a:lnTo>
                    <a:pt x="232" y="702"/>
                  </a:lnTo>
                  <a:lnTo>
                    <a:pt x="228" y="696"/>
                  </a:lnTo>
                  <a:lnTo>
                    <a:pt x="220" y="686"/>
                  </a:lnTo>
                  <a:lnTo>
                    <a:pt x="220" y="662"/>
                  </a:lnTo>
                  <a:lnTo>
                    <a:pt x="232" y="650"/>
                  </a:lnTo>
                  <a:lnTo>
                    <a:pt x="244" y="640"/>
                  </a:lnTo>
                  <a:lnTo>
                    <a:pt x="260" y="616"/>
                  </a:lnTo>
                  <a:lnTo>
                    <a:pt x="264" y="602"/>
                  </a:lnTo>
                  <a:lnTo>
                    <a:pt x="268" y="592"/>
                  </a:lnTo>
                  <a:lnTo>
                    <a:pt x="274" y="582"/>
                  </a:lnTo>
                  <a:lnTo>
                    <a:pt x="280" y="572"/>
                  </a:lnTo>
                  <a:lnTo>
                    <a:pt x="292" y="556"/>
                  </a:lnTo>
                  <a:lnTo>
                    <a:pt x="298" y="546"/>
                  </a:lnTo>
                  <a:lnTo>
                    <a:pt x="302" y="536"/>
                  </a:lnTo>
                  <a:lnTo>
                    <a:pt x="304" y="516"/>
                  </a:lnTo>
                  <a:lnTo>
                    <a:pt x="308" y="518"/>
                  </a:lnTo>
                  <a:lnTo>
                    <a:pt x="312" y="520"/>
                  </a:lnTo>
                  <a:lnTo>
                    <a:pt x="316" y="528"/>
                  </a:lnTo>
                  <a:lnTo>
                    <a:pt x="316" y="538"/>
                  </a:lnTo>
                  <a:lnTo>
                    <a:pt x="314" y="550"/>
                  </a:lnTo>
                  <a:lnTo>
                    <a:pt x="316" y="556"/>
                  </a:lnTo>
                  <a:lnTo>
                    <a:pt x="318" y="562"/>
                  </a:lnTo>
                  <a:lnTo>
                    <a:pt x="322" y="568"/>
                  </a:lnTo>
                  <a:lnTo>
                    <a:pt x="330" y="572"/>
                  </a:lnTo>
                  <a:lnTo>
                    <a:pt x="348" y="572"/>
                  </a:lnTo>
                  <a:lnTo>
                    <a:pt x="358" y="568"/>
                  </a:lnTo>
                  <a:lnTo>
                    <a:pt x="366" y="562"/>
                  </a:lnTo>
                  <a:lnTo>
                    <a:pt x="368" y="524"/>
                  </a:lnTo>
                  <a:lnTo>
                    <a:pt x="368" y="508"/>
                  </a:lnTo>
                  <a:lnTo>
                    <a:pt x="366" y="494"/>
                  </a:lnTo>
                  <a:lnTo>
                    <a:pt x="358" y="484"/>
                  </a:lnTo>
                  <a:lnTo>
                    <a:pt x="352" y="474"/>
                  </a:lnTo>
                  <a:lnTo>
                    <a:pt x="348" y="466"/>
                  </a:lnTo>
                  <a:lnTo>
                    <a:pt x="348" y="458"/>
                  </a:lnTo>
                  <a:lnTo>
                    <a:pt x="350" y="452"/>
                  </a:lnTo>
                  <a:lnTo>
                    <a:pt x="352" y="444"/>
                  </a:lnTo>
                  <a:lnTo>
                    <a:pt x="360" y="428"/>
                  </a:lnTo>
                  <a:lnTo>
                    <a:pt x="358" y="410"/>
                  </a:lnTo>
                  <a:lnTo>
                    <a:pt x="352" y="392"/>
                  </a:lnTo>
                  <a:lnTo>
                    <a:pt x="346" y="380"/>
                  </a:lnTo>
                  <a:lnTo>
                    <a:pt x="340" y="372"/>
                  </a:lnTo>
                  <a:lnTo>
                    <a:pt x="338" y="348"/>
                  </a:lnTo>
                  <a:lnTo>
                    <a:pt x="350" y="320"/>
                  </a:lnTo>
                  <a:lnTo>
                    <a:pt x="352" y="306"/>
                  </a:lnTo>
                  <a:lnTo>
                    <a:pt x="354" y="294"/>
                  </a:lnTo>
                  <a:lnTo>
                    <a:pt x="364" y="268"/>
                  </a:lnTo>
                  <a:lnTo>
                    <a:pt x="362" y="252"/>
                  </a:lnTo>
                  <a:lnTo>
                    <a:pt x="360" y="236"/>
                  </a:lnTo>
                  <a:lnTo>
                    <a:pt x="356" y="218"/>
                  </a:lnTo>
                  <a:lnTo>
                    <a:pt x="350" y="202"/>
                  </a:lnTo>
                  <a:lnTo>
                    <a:pt x="342" y="188"/>
                  </a:lnTo>
                  <a:lnTo>
                    <a:pt x="334" y="174"/>
                  </a:lnTo>
                  <a:lnTo>
                    <a:pt x="324" y="164"/>
                  </a:lnTo>
                  <a:lnTo>
                    <a:pt x="314" y="158"/>
                  </a:lnTo>
                  <a:lnTo>
                    <a:pt x="296" y="158"/>
                  </a:lnTo>
                  <a:lnTo>
                    <a:pt x="284" y="160"/>
                  </a:lnTo>
                  <a:lnTo>
                    <a:pt x="272" y="164"/>
                  </a:lnTo>
                  <a:lnTo>
                    <a:pt x="262" y="172"/>
                  </a:lnTo>
                  <a:lnTo>
                    <a:pt x="252" y="188"/>
                  </a:lnTo>
                  <a:lnTo>
                    <a:pt x="244" y="198"/>
                  </a:lnTo>
                  <a:lnTo>
                    <a:pt x="234" y="204"/>
                  </a:lnTo>
                  <a:lnTo>
                    <a:pt x="216" y="208"/>
                  </a:lnTo>
                  <a:lnTo>
                    <a:pt x="198" y="210"/>
                  </a:lnTo>
                  <a:lnTo>
                    <a:pt x="182" y="214"/>
                  </a:lnTo>
                  <a:lnTo>
                    <a:pt x="166" y="218"/>
                  </a:lnTo>
                  <a:lnTo>
                    <a:pt x="152" y="222"/>
                  </a:lnTo>
                  <a:lnTo>
                    <a:pt x="144" y="218"/>
                  </a:lnTo>
                  <a:lnTo>
                    <a:pt x="138" y="212"/>
                  </a:lnTo>
                  <a:lnTo>
                    <a:pt x="134" y="208"/>
                  </a:lnTo>
                  <a:lnTo>
                    <a:pt x="132" y="202"/>
                  </a:lnTo>
                  <a:lnTo>
                    <a:pt x="130" y="192"/>
                  </a:lnTo>
                  <a:lnTo>
                    <a:pt x="128" y="184"/>
                  </a:lnTo>
                  <a:lnTo>
                    <a:pt x="124" y="164"/>
                  </a:lnTo>
                  <a:lnTo>
                    <a:pt x="118" y="148"/>
                  </a:lnTo>
                  <a:lnTo>
                    <a:pt x="110" y="136"/>
                  </a:lnTo>
                  <a:lnTo>
                    <a:pt x="102" y="126"/>
                  </a:lnTo>
                  <a:lnTo>
                    <a:pt x="86" y="120"/>
                  </a:lnTo>
                  <a:lnTo>
                    <a:pt x="72" y="116"/>
                  </a:lnTo>
                  <a:lnTo>
                    <a:pt x="62" y="114"/>
                  </a:lnTo>
                  <a:lnTo>
                    <a:pt x="54" y="116"/>
                  </a:lnTo>
                  <a:lnTo>
                    <a:pt x="48" y="122"/>
                  </a:lnTo>
                  <a:lnTo>
                    <a:pt x="46" y="130"/>
                  </a:lnTo>
                  <a:lnTo>
                    <a:pt x="44" y="140"/>
                  </a:lnTo>
                  <a:lnTo>
                    <a:pt x="44" y="156"/>
                  </a:lnTo>
                  <a:lnTo>
                    <a:pt x="0" y="124"/>
                  </a:lnTo>
                  <a:lnTo>
                    <a:pt x="0" y="118"/>
                  </a:lnTo>
                  <a:lnTo>
                    <a:pt x="20" y="96"/>
                  </a:lnTo>
                  <a:lnTo>
                    <a:pt x="24" y="58"/>
                  </a:lnTo>
                  <a:lnTo>
                    <a:pt x="10" y="46"/>
                  </a:lnTo>
                  <a:lnTo>
                    <a:pt x="72" y="10"/>
                  </a:lnTo>
                  <a:lnTo>
                    <a:pt x="88" y="4"/>
                  </a:lnTo>
                  <a:lnTo>
                    <a:pt x="104" y="0"/>
                  </a:lnTo>
                  <a:lnTo>
                    <a:pt x="122" y="0"/>
                  </a:lnTo>
                  <a:lnTo>
                    <a:pt x="142" y="2"/>
                  </a:lnTo>
                  <a:lnTo>
                    <a:pt x="156" y="10"/>
                  </a:lnTo>
                  <a:lnTo>
                    <a:pt x="168" y="16"/>
                  </a:lnTo>
                  <a:lnTo>
                    <a:pt x="184" y="18"/>
                  </a:lnTo>
                  <a:lnTo>
                    <a:pt x="204" y="20"/>
                  </a:lnTo>
                  <a:lnTo>
                    <a:pt x="224" y="16"/>
                  </a:lnTo>
                  <a:lnTo>
                    <a:pt x="240" y="14"/>
                  </a:lnTo>
                  <a:lnTo>
                    <a:pt x="258" y="18"/>
                  </a:lnTo>
                  <a:lnTo>
                    <a:pt x="282" y="26"/>
                  </a:lnTo>
                  <a:lnTo>
                    <a:pt x="324" y="78"/>
                  </a:lnTo>
                  <a:lnTo>
                    <a:pt x="348" y="106"/>
                  </a:lnTo>
                  <a:lnTo>
                    <a:pt x="374" y="136"/>
                  </a:lnTo>
                  <a:lnTo>
                    <a:pt x="392" y="184"/>
                  </a:lnTo>
                  <a:lnTo>
                    <a:pt x="436" y="222"/>
                  </a:lnTo>
                  <a:lnTo>
                    <a:pt x="446" y="236"/>
                  </a:lnTo>
                  <a:lnTo>
                    <a:pt x="452" y="246"/>
                  </a:lnTo>
                  <a:lnTo>
                    <a:pt x="456" y="258"/>
                  </a:lnTo>
                  <a:lnTo>
                    <a:pt x="458" y="278"/>
                  </a:lnTo>
                  <a:lnTo>
                    <a:pt x="464" y="284"/>
                  </a:lnTo>
                  <a:lnTo>
                    <a:pt x="470" y="290"/>
                  </a:lnTo>
                  <a:lnTo>
                    <a:pt x="492" y="306"/>
                  </a:lnTo>
                  <a:lnTo>
                    <a:pt x="496" y="314"/>
                  </a:lnTo>
                  <a:lnTo>
                    <a:pt x="498" y="330"/>
                  </a:lnTo>
                  <a:lnTo>
                    <a:pt x="504" y="354"/>
                  </a:lnTo>
                  <a:lnTo>
                    <a:pt x="514" y="358"/>
                  </a:lnTo>
                  <a:lnTo>
                    <a:pt x="532" y="358"/>
                  </a:lnTo>
                  <a:lnTo>
                    <a:pt x="552" y="356"/>
                  </a:lnTo>
                  <a:lnTo>
                    <a:pt x="570" y="354"/>
                  </a:lnTo>
                  <a:lnTo>
                    <a:pt x="580" y="354"/>
                  </a:lnTo>
                  <a:lnTo>
                    <a:pt x="588" y="354"/>
                  </a:lnTo>
                  <a:lnTo>
                    <a:pt x="600" y="358"/>
                  </a:lnTo>
                  <a:lnTo>
                    <a:pt x="614" y="366"/>
                  </a:lnTo>
                  <a:lnTo>
                    <a:pt x="638" y="366"/>
                  </a:lnTo>
                  <a:lnTo>
                    <a:pt x="642" y="362"/>
                  </a:lnTo>
                  <a:lnTo>
                    <a:pt x="646" y="360"/>
                  </a:lnTo>
                  <a:lnTo>
                    <a:pt x="662" y="358"/>
                  </a:lnTo>
                  <a:lnTo>
                    <a:pt x="704" y="396"/>
                  </a:lnTo>
                  <a:lnTo>
                    <a:pt x="716" y="396"/>
                  </a:lnTo>
                  <a:lnTo>
                    <a:pt x="728" y="396"/>
                  </a:lnTo>
                  <a:lnTo>
                    <a:pt x="740" y="400"/>
                  </a:lnTo>
                  <a:lnTo>
                    <a:pt x="748" y="404"/>
                  </a:lnTo>
                  <a:lnTo>
                    <a:pt x="754" y="410"/>
                  </a:lnTo>
                  <a:lnTo>
                    <a:pt x="770" y="448"/>
                  </a:lnTo>
                  <a:lnTo>
                    <a:pt x="772" y="458"/>
                  </a:lnTo>
                  <a:lnTo>
                    <a:pt x="778" y="470"/>
                  </a:lnTo>
                  <a:lnTo>
                    <a:pt x="784" y="484"/>
                  </a:lnTo>
                  <a:lnTo>
                    <a:pt x="792" y="496"/>
                  </a:lnTo>
                  <a:lnTo>
                    <a:pt x="802" y="506"/>
                  </a:lnTo>
                  <a:lnTo>
                    <a:pt x="808" y="510"/>
                  </a:lnTo>
                  <a:lnTo>
                    <a:pt x="814" y="512"/>
                  </a:lnTo>
                  <a:lnTo>
                    <a:pt x="822" y="514"/>
                  </a:lnTo>
                  <a:lnTo>
                    <a:pt x="830" y="512"/>
                  </a:lnTo>
                  <a:lnTo>
                    <a:pt x="838" y="510"/>
                  </a:lnTo>
                  <a:lnTo>
                    <a:pt x="846" y="506"/>
                  </a:lnTo>
                  <a:lnTo>
                    <a:pt x="878" y="498"/>
                  </a:lnTo>
                  <a:lnTo>
                    <a:pt x="912" y="486"/>
                  </a:lnTo>
                  <a:lnTo>
                    <a:pt x="928" y="476"/>
                  </a:lnTo>
                  <a:lnTo>
                    <a:pt x="942" y="454"/>
                  </a:lnTo>
                  <a:lnTo>
                    <a:pt x="956" y="436"/>
                  </a:lnTo>
                  <a:lnTo>
                    <a:pt x="972" y="420"/>
                  </a:lnTo>
                  <a:lnTo>
                    <a:pt x="990" y="404"/>
                  </a:lnTo>
                  <a:lnTo>
                    <a:pt x="1016" y="376"/>
                  </a:lnTo>
                  <a:lnTo>
                    <a:pt x="1064" y="336"/>
                  </a:lnTo>
                  <a:lnTo>
                    <a:pt x="1078" y="338"/>
                  </a:lnTo>
                  <a:lnTo>
                    <a:pt x="1084" y="340"/>
                  </a:lnTo>
                  <a:lnTo>
                    <a:pt x="1086" y="342"/>
                  </a:lnTo>
                  <a:lnTo>
                    <a:pt x="1088" y="346"/>
                  </a:lnTo>
                  <a:lnTo>
                    <a:pt x="1086" y="350"/>
                  </a:lnTo>
                  <a:lnTo>
                    <a:pt x="1084" y="370"/>
                  </a:lnTo>
                  <a:lnTo>
                    <a:pt x="1084" y="412"/>
                  </a:lnTo>
                  <a:lnTo>
                    <a:pt x="1100" y="428"/>
                  </a:lnTo>
                  <a:lnTo>
                    <a:pt x="1108" y="442"/>
                  </a:lnTo>
                  <a:lnTo>
                    <a:pt x="1112" y="448"/>
                  </a:lnTo>
                  <a:lnTo>
                    <a:pt x="1114" y="456"/>
                  </a:lnTo>
                  <a:lnTo>
                    <a:pt x="1112" y="498"/>
                  </a:lnTo>
                  <a:lnTo>
                    <a:pt x="1102" y="524"/>
                  </a:lnTo>
                  <a:lnTo>
                    <a:pt x="1098" y="530"/>
                  </a:lnTo>
                  <a:lnTo>
                    <a:pt x="1094" y="536"/>
                  </a:lnTo>
                  <a:lnTo>
                    <a:pt x="1092" y="550"/>
                  </a:lnTo>
                  <a:lnTo>
                    <a:pt x="1094" y="566"/>
                  </a:lnTo>
                  <a:lnTo>
                    <a:pt x="1096" y="584"/>
                  </a:lnTo>
                  <a:lnTo>
                    <a:pt x="1096" y="650"/>
                  </a:lnTo>
                  <a:lnTo>
                    <a:pt x="1086" y="690"/>
                  </a:lnTo>
                  <a:lnTo>
                    <a:pt x="1088" y="732"/>
                  </a:lnTo>
                  <a:lnTo>
                    <a:pt x="1080" y="742"/>
                  </a:lnTo>
                  <a:lnTo>
                    <a:pt x="1074" y="746"/>
                  </a:lnTo>
                  <a:lnTo>
                    <a:pt x="1068" y="750"/>
                  </a:lnTo>
                  <a:lnTo>
                    <a:pt x="1046" y="752"/>
                  </a:lnTo>
                  <a:lnTo>
                    <a:pt x="1028" y="748"/>
                  </a:lnTo>
                  <a:lnTo>
                    <a:pt x="1014" y="746"/>
                  </a:lnTo>
                  <a:lnTo>
                    <a:pt x="990" y="744"/>
                  </a:lnTo>
                  <a:lnTo>
                    <a:pt x="986" y="752"/>
                  </a:lnTo>
                  <a:lnTo>
                    <a:pt x="982" y="758"/>
                  </a:lnTo>
                  <a:lnTo>
                    <a:pt x="978" y="764"/>
                  </a:lnTo>
                  <a:lnTo>
                    <a:pt x="974" y="772"/>
                  </a:lnTo>
                  <a:lnTo>
                    <a:pt x="964" y="774"/>
                  </a:lnTo>
                  <a:lnTo>
                    <a:pt x="956" y="778"/>
                  </a:lnTo>
                  <a:lnTo>
                    <a:pt x="950" y="782"/>
                  </a:lnTo>
                  <a:lnTo>
                    <a:pt x="946" y="788"/>
                  </a:lnTo>
                  <a:lnTo>
                    <a:pt x="944" y="794"/>
                  </a:lnTo>
                  <a:lnTo>
                    <a:pt x="942" y="800"/>
                  </a:lnTo>
                  <a:lnTo>
                    <a:pt x="944" y="820"/>
                  </a:lnTo>
                  <a:lnTo>
                    <a:pt x="960" y="846"/>
                  </a:lnTo>
                  <a:lnTo>
                    <a:pt x="964" y="866"/>
                  </a:lnTo>
                  <a:lnTo>
                    <a:pt x="972" y="888"/>
                  </a:lnTo>
                  <a:lnTo>
                    <a:pt x="984" y="910"/>
                  </a:lnTo>
                  <a:lnTo>
                    <a:pt x="996" y="936"/>
                  </a:lnTo>
                  <a:lnTo>
                    <a:pt x="1006" y="976"/>
                  </a:lnTo>
                  <a:lnTo>
                    <a:pt x="992" y="976"/>
                  </a:lnTo>
                  <a:lnTo>
                    <a:pt x="982" y="972"/>
                  </a:lnTo>
                  <a:lnTo>
                    <a:pt x="972" y="968"/>
                  </a:lnTo>
                  <a:lnTo>
                    <a:pt x="962" y="962"/>
                  </a:lnTo>
                  <a:lnTo>
                    <a:pt x="948" y="950"/>
                  </a:lnTo>
                  <a:lnTo>
                    <a:pt x="936" y="942"/>
                  </a:lnTo>
                  <a:lnTo>
                    <a:pt x="934" y="934"/>
                  </a:lnTo>
                  <a:lnTo>
                    <a:pt x="932" y="928"/>
                  </a:lnTo>
                  <a:lnTo>
                    <a:pt x="928" y="924"/>
                  </a:lnTo>
                  <a:lnTo>
                    <a:pt x="924" y="920"/>
                  </a:lnTo>
                  <a:lnTo>
                    <a:pt x="918" y="920"/>
                  </a:lnTo>
                  <a:lnTo>
                    <a:pt x="914" y="918"/>
                  </a:lnTo>
                  <a:lnTo>
                    <a:pt x="910" y="920"/>
                  </a:lnTo>
                  <a:lnTo>
                    <a:pt x="906" y="922"/>
                  </a:lnTo>
                  <a:lnTo>
                    <a:pt x="904" y="930"/>
                  </a:lnTo>
                  <a:lnTo>
                    <a:pt x="888" y="934"/>
                  </a:lnTo>
                  <a:lnTo>
                    <a:pt x="874" y="940"/>
                  </a:lnTo>
                  <a:lnTo>
                    <a:pt x="848" y="954"/>
                  </a:lnTo>
                  <a:lnTo>
                    <a:pt x="848" y="972"/>
                  </a:lnTo>
                  <a:lnTo>
                    <a:pt x="852" y="976"/>
                  </a:lnTo>
                  <a:lnTo>
                    <a:pt x="840" y="982"/>
                  </a:lnTo>
                  <a:lnTo>
                    <a:pt x="832" y="992"/>
                  </a:lnTo>
                  <a:lnTo>
                    <a:pt x="812" y="996"/>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34" name="01 39"/>
            <p:cNvSpPr>
              <a:spLocks/>
            </p:cNvSpPr>
            <p:nvPr/>
          </p:nvSpPr>
          <p:spPr bwMode="auto">
            <a:xfrm>
              <a:off x="3181350" y="2301876"/>
              <a:ext cx="2238375" cy="1905000"/>
            </a:xfrm>
            <a:custGeom>
              <a:avLst/>
              <a:gdLst>
                <a:gd name="T0" fmla="*/ 1230 w 1410"/>
                <a:gd name="T1" fmla="*/ 918 h 1200"/>
                <a:gd name="T2" fmla="*/ 1196 w 1410"/>
                <a:gd name="T3" fmla="*/ 976 h 1200"/>
                <a:gd name="T4" fmla="*/ 1214 w 1410"/>
                <a:gd name="T5" fmla="*/ 1092 h 1200"/>
                <a:gd name="T6" fmla="*/ 1172 w 1410"/>
                <a:gd name="T7" fmla="*/ 1136 h 1200"/>
                <a:gd name="T8" fmla="*/ 1124 w 1410"/>
                <a:gd name="T9" fmla="*/ 1194 h 1200"/>
                <a:gd name="T10" fmla="*/ 1036 w 1410"/>
                <a:gd name="T11" fmla="*/ 1182 h 1200"/>
                <a:gd name="T12" fmla="*/ 972 w 1410"/>
                <a:gd name="T13" fmla="*/ 1096 h 1200"/>
                <a:gd name="T14" fmla="*/ 908 w 1410"/>
                <a:gd name="T15" fmla="*/ 1054 h 1200"/>
                <a:gd name="T16" fmla="*/ 834 w 1410"/>
                <a:gd name="T17" fmla="*/ 1030 h 1200"/>
                <a:gd name="T18" fmla="*/ 826 w 1410"/>
                <a:gd name="T19" fmla="*/ 1080 h 1200"/>
                <a:gd name="T20" fmla="*/ 788 w 1410"/>
                <a:gd name="T21" fmla="*/ 1120 h 1200"/>
                <a:gd name="T22" fmla="*/ 696 w 1410"/>
                <a:gd name="T23" fmla="*/ 1046 h 1200"/>
                <a:gd name="T24" fmla="*/ 764 w 1410"/>
                <a:gd name="T25" fmla="*/ 1022 h 1200"/>
                <a:gd name="T26" fmla="*/ 812 w 1410"/>
                <a:gd name="T27" fmla="*/ 1010 h 1200"/>
                <a:gd name="T28" fmla="*/ 818 w 1410"/>
                <a:gd name="T29" fmla="*/ 922 h 1200"/>
                <a:gd name="T30" fmla="*/ 878 w 1410"/>
                <a:gd name="T31" fmla="*/ 860 h 1200"/>
                <a:gd name="T32" fmla="*/ 876 w 1410"/>
                <a:gd name="T33" fmla="*/ 776 h 1200"/>
                <a:gd name="T34" fmla="*/ 846 w 1410"/>
                <a:gd name="T35" fmla="*/ 662 h 1200"/>
                <a:gd name="T36" fmla="*/ 760 w 1410"/>
                <a:gd name="T37" fmla="*/ 608 h 1200"/>
                <a:gd name="T38" fmla="*/ 638 w 1410"/>
                <a:gd name="T39" fmla="*/ 510 h 1200"/>
                <a:gd name="T40" fmla="*/ 506 w 1410"/>
                <a:gd name="T41" fmla="*/ 456 h 1200"/>
                <a:gd name="T42" fmla="*/ 412 w 1410"/>
                <a:gd name="T43" fmla="*/ 428 h 1200"/>
                <a:gd name="T44" fmla="*/ 356 w 1410"/>
                <a:gd name="T45" fmla="*/ 460 h 1200"/>
                <a:gd name="T46" fmla="*/ 318 w 1410"/>
                <a:gd name="T47" fmla="*/ 494 h 1200"/>
                <a:gd name="T48" fmla="*/ 182 w 1410"/>
                <a:gd name="T49" fmla="*/ 398 h 1200"/>
                <a:gd name="T50" fmla="*/ 42 w 1410"/>
                <a:gd name="T51" fmla="*/ 378 h 1200"/>
                <a:gd name="T52" fmla="*/ 8 w 1410"/>
                <a:gd name="T53" fmla="*/ 326 h 1200"/>
                <a:gd name="T54" fmla="*/ 12 w 1410"/>
                <a:gd name="T55" fmla="*/ 278 h 1200"/>
                <a:gd name="T56" fmla="*/ 100 w 1410"/>
                <a:gd name="T57" fmla="*/ 232 h 1200"/>
                <a:gd name="T58" fmla="*/ 156 w 1410"/>
                <a:gd name="T59" fmla="*/ 146 h 1200"/>
                <a:gd name="T60" fmla="*/ 274 w 1410"/>
                <a:gd name="T61" fmla="*/ 120 h 1200"/>
                <a:gd name="T62" fmla="*/ 308 w 1410"/>
                <a:gd name="T63" fmla="*/ 38 h 1200"/>
                <a:gd name="T64" fmla="*/ 346 w 1410"/>
                <a:gd name="T65" fmla="*/ 4 h 1200"/>
                <a:gd name="T66" fmla="*/ 450 w 1410"/>
                <a:gd name="T67" fmla="*/ 90 h 1200"/>
                <a:gd name="T68" fmla="*/ 446 w 1410"/>
                <a:gd name="T69" fmla="*/ 180 h 1200"/>
                <a:gd name="T70" fmla="*/ 506 w 1410"/>
                <a:gd name="T71" fmla="*/ 280 h 1200"/>
                <a:gd name="T72" fmla="*/ 652 w 1410"/>
                <a:gd name="T73" fmla="*/ 252 h 1200"/>
                <a:gd name="T74" fmla="*/ 626 w 1410"/>
                <a:gd name="T75" fmla="*/ 314 h 1200"/>
                <a:gd name="T76" fmla="*/ 632 w 1410"/>
                <a:gd name="T77" fmla="*/ 372 h 1200"/>
                <a:gd name="T78" fmla="*/ 702 w 1410"/>
                <a:gd name="T79" fmla="*/ 456 h 1200"/>
                <a:gd name="T80" fmla="*/ 780 w 1410"/>
                <a:gd name="T81" fmla="*/ 514 h 1200"/>
                <a:gd name="T82" fmla="*/ 808 w 1410"/>
                <a:gd name="T83" fmla="*/ 456 h 1200"/>
                <a:gd name="T84" fmla="*/ 868 w 1410"/>
                <a:gd name="T85" fmla="*/ 450 h 1200"/>
                <a:gd name="T86" fmla="*/ 938 w 1410"/>
                <a:gd name="T87" fmla="*/ 438 h 1200"/>
                <a:gd name="T88" fmla="*/ 1002 w 1410"/>
                <a:gd name="T89" fmla="*/ 440 h 1200"/>
                <a:gd name="T90" fmla="*/ 940 w 1410"/>
                <a:gd name="T91" fmla="*/ 512 h 1200"/>
                <a:gd name="T92" fmla="*/ 974 w 1410"/>
                <a:gd name="T93" fmla="*/ 642 h 1200"/>
                <a:gd name="T94" fmla="*/ 1024 w 1410"/>
                <a:gd name="T95" fmla="*/ 652 h 1200"/>
                <a:gd name="T96" fmla="*/ 1106 w 1410"/>
                <a:gd name="T97" fmla="*/ 762 h 1200"/>
                <a:gd name="T98" fmla="*/ 1152 w 1410"/>
                <a:gd name="T99" fmla="*/ 868 h 1200"/>
                <a:gd name="T100" fmla="*/ 1230 w 1410"/>
                <a:gd name="T101" fmla="*/ 850 h 1200"/>
                <a:gd name="T102" fmla="*/ 1250 w 1410"/>
                <a:gd name="T103" fmla="*/ 792 h 1200"/>
                <a:gd name="T104" fmla="*/ 1214 w 1410"/>
                <a:gd name="T105" fmla="*/ 742 h 1200"/>
                <a:gd name="T106" fmla="*/ 1258 w 1410"/>
                <a:gd name="T107" fmla="*/ 678 h 1200"/>
                <a:gd name="T108" fmla="*/ 1278 w 1410"/>
                <a:gd name="T109" fmla="*/ 688 h 1200"/>
                <a:gd name="T110" fmla="*/ 1344 w 1410"/>
                <a:gd name="T111" fmla="*/ 736 h 1200"/>
                <a:gd name="T112" fmla="*/ 1404 w 1410"/>
                <a:gd name="T113" fmla="*/ 860 h 1200"/>
                <a:gd name="T114" fmla="*/ 1360 w 1410"/>
                <a:gd name="T115" fmla="*/ 880 h 1200"/>
                <a:gd name="T116" fmla="*/ 1324 w 1410"/>
                <a:gd name="T117" fmla="*/ 938 h 1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10" h="1200">
                  <a:moveTo>
                    <a:pt x="1314" y="940"/>
                  </a:moveTo>
                  <a:lnTo>
                    <a:pt x="1314" y="940"/>
                  </a:lnTo>
                  <a:lnTo>
                    <a:pt x="1302" y="932"/>
                  </a:lnTo>
                  <a:lnTo>
                    <a:pt x="1290" y="926"/>
                  </a:lnTo>
                  <a:lnTo>
                    <a:pt x="1280" y="922"/>
                  </a:lnTo>
                  <a:lnTo>
                    <a:pt x="1270" y="918"/>
                  </a:lnTo>
                  <a:lnTo>
                    <a:pt x="1250" y="916"/>
                  </a:lnTo>
                  <a:lnTo>
                    <a:pt x="1230" y="918"/>
                  </a:lnTo>
                  <a:lnTo>
                    <a:pt x="1220" y="920"/>
                  </a:lnTo>
                  <a:lnTo>
                    <a:pt x="1208" y="924"/>
                  </a:lnTo>
                  <a:lnTo>
                    <a:pt x="1202" y="936"/>
                  </a:lnTo>
                  <a:lnTo>
                    <a:pt x="1198" y="950"/>
                  </a:lnTo>
                  <a:lnTo>
                    <a:pt x="1196" y="962"/>
                  </a:lnTo>
                  <a:lnTo>
                    <a:pt x="1196" y="976"/>
                  </a:lnTo>
                  <a:lnTo>
                    <a:pt x="1200" y="990"/>
                  </a:lnTo>
                  <a:lnTo>
                    <a:pt x="1204" y="1006"/>
                  </a:lnTo>
                  <a:lnTo>
                    <a:pt x="1216" y="1036"/>
                  </a:lnTo>
                  <a:lnTo>
                    <a:pt x="1218" y="1062"/>
                  </a:lnTo>
                  <a:lnTo>
                    <a:pt x="1218" y="1076"/>
                  </a:lnTo>
                  <a:lnTo>
                    <a:pt x="1214" y="1092"/>
                  </a:lnTo>
                  <a:lnTo>
                    <a:pt x="1164" y="1092"/>
                  </a:lnTo>
                  <a:lnTo>
                    <a:pt x="1154" y="1098"/>
                  </a:lnTo>
                  <a:lnTo>
                    <a:pt x="1152" y="1102"/>
                  </a:lnTo>
                  <a:lnTo>
                    <a:pt x="1150" y="1120"/>
                  </a:lnTo>
                  <a:lnTo>
                    <a:pt x="1172" y="1136"/>
                  </a:lnTo>
                  <a:lnTo>
                    <a:pt x="1172" y="1150"/>
                  </a:lnTo>
                  <a:lnTo>
                    <a:pt x="1166" y="1166"/>
                  </a:lnTo>
                  <a:lnTo>
                    <a:pt x="1160" y="1182"/>
                  </a:lnTo>
                  <a:lnTo>
                    <a:pt x="1144" y="1184"/>
                  </a:lnTo>
                  <a:lnTo>
                    <a:pt x="1134" y="1188"/>
                  </a:lnTo>
                  <a:lnTo>
                    <a:pt x="1124" y="1194"/>
                  </a:lnTo>
                  <a:lnTo>
                    <a:pt x="1112" y="1198"/>
                  </a:lnTo>
                  <a:lnTo>
                    <a:pt x="1056" y="1200"/>
                  </a:lnTo>
                  <a:lnTo>
                    <a:pt x="1050" y="1198"/>
                  </a:lnTo>
                  <a:lnTo>
                    <a:pt x="1044" y="1188"/>
                  </a:lnTo>
                  <a:lnTo>
                    <a:pt x="1036" y="1182"/>
                  </a:lnTo>
                  <a:lnTo>
                    <a:pt x="1030" y="1178"/>
                  </a:lnTo>
                  <a:lnTo>
                    <a:pt x="1024" y="1176"/>
                  </a:lnTo>
                  <a:lnTo>
                    <a:pt x="1018" y="1160"/>
                  </a:lnTo>
                  <a:lnTo>
                    <a:pt x="996" y="1116"/>
                  </a:lnTo>
                  <a:lnTo>
                    <a:pt x="972" y="1096"/>
                  </a:lnTo>
                  <a:lnTo>
                    <a:pt x="968" y="1090"/>
                  </a:lnTo>
                  <a:lnTo>
                    <a:pt x="962" y="1084"/>
                  </a:lnTo>
                  <a:lnTo>
                    <a:pt x="950" y="1074"/>
                  </a:lnTo>
                  <a:lnTo>
                    <a:pt x="938" y="1070"/>
                  </a:lnTo>
                  <a:lnTo>
                    <a:pt x="928" y="1066"/>
                  </a:lnTo>
                  <a:lnTo>
                    <a:pt x="908" y="1054"/>
                  </a:lnTo>
                  <a:lnTo>
                    <a:pt x="900" y="1036"/>
                  </a:lnTo>
                  <a:lnTo>
                    <a:pt x="892" y="1024"/>
                  </a:lnTo>
                  <a:lnTo>
                    <a:pt x="884" y="1016"/>
                  </a:lnTo>
                  <a:lnTo>
                    <a:pt x="876" y="1014"/>
                  </a:lnTo>
                  <a:lnTo>
                    <a:pt x="868" y="1014"/>
                  </a:lnTo>
                  <a:lnTo>
                    <a:pt x="858" y="1016"/>
                  </a:lnTo>
                  <a:lnTo>
                    <a:pt x="834" y="1030"/>
                  </a:lnTo>
                  <a:lnTo>
                    <a:pt x="826" y="1038"/>
                  </a:lnTo>
                  <a:lnTo>
                    <a:pt x="820" y="1044"/>
                  </a:lnTo>
                  <a:lnTo>
                    <a:pt x="818" y="1052"/>
                  </a:lnTo>
                  <a:lnTo>
                    <a:pt x="818" y="1066"/>
                  </a:lnTo>
                  <a:lnTo>
                    <a:pt x="822" y="1074"/>
                  </a:lnTo>
                  <a:lnTo>
                    <a:pt x="826" y="1080"/>
                  </a:lnTo>
                  <a:lnTo>
                    <a:pt x="828" y="1090"/>
                  </a:lnTo>
                  <a:lnTo>
                    <a:pt x="830" y="1104"/>
                  </a:lnTo>
                  <a:lnTo>
                    <a:pt x="818" y="1112"/>
                  </a:lnTo>
                  <a:lnTo>
                    <a:pt x="812" y="1116"/>
                  </a:lnTo>
                  <a:lnTo>
                    <a:pt x="804" y="1118"/>
                  </a:lnTo>
                  <a:lnTo>
                    <a:pt x="788" y="1120"/>
                  </a:lnTo>
                  <a:lnTo>
                    <a:pt x="764" y="1104"/>
                  </a:lnTo>
                  <a:lnTo>
                    <a:pt x="742" y="1090"/>
                  </a:lnTo>
                  <a:lnTo>
                    <a:pt x="724" y="1074"/>
                  </a:lnTo>
                  <a:lnTo>
                    <a:pt x="708" y="1058"/>
                  </a:lnTo>
                  <a:lnTo>
                    <a:pt x="702" y="1052"/>
                  </a:lnTo>
                  <a:lnTo>
                    <a:pt x="696" y="1046"/>
                  </a:lnTo>
                  <a:lnTo>
                    <a:pt x="692" y="1036"/>
                  </a:lnTo>
                  <a:lnTo>
                    <a:pt x="690" y="1028"/>
                  </a:lnTo>
                  <a:lnTo>
                    <a:pt x="688" y="1010"/>
                  </a:lnTo>
                  <a:lnTo>
                    <a:pt x="688" y="998"/>
                  </a:lnTo>
                  <a:lnTo>
                    <a:pt x="730" y="1000"/>
                  </a:lnTo>
                  <a:lnTo>
                    <a:pt x="764" y="1022"/>
                  </a:lnTo>
                  <a:lnTo>
                    <a:pt x="776" y="1022"/>
                  </a:lnTo>
                  <a:lnTo>
                    <a:pt x="788" y="1022"/>
                  </a:lnTo>
                  <a:lnTo>
                    <a:pt x="794" y="1022"/>
                  </a:lnTo>
                  <a:lnTo>
                    <a:pt x="800" y="1020"/>
                  </a:lnTo>
                  <a:lnTo>
                    <a:pt x="806" y="1016"/>
                  </a:lnTo>
                  <a:lnTo>
                    <a:pt x="812" y="1010"/>
                  </a:lnTo>
                  <a:lnTo>
                    <a:pt x="812" y="994"/>
                  </a:lnTo>
                  <a:lnTo>
                    <a:pt x="790" y="974"/>
                  </a:lnTo>
                  <a:lnTo>
                    <a:pt x="782" y="966"/>
                  </a:lnTo>
                  <a:lnTo>
                    <a:pt x="778" y="958"/>
                  </a:lnTo>
                  <a:lnTo>
                    <a:pt x="798" y="944"/>
                  </a:lnTo>
                  <a:lnTo>
                    <a:pt x="818" y="922"/>
                  </a:lnTo>
                  <a:lnTo>
                    <a:pt x="836" y="900"/>
                  </a:lnTo>
                  <a:lnTo>
                    <a:pt x="842" y="888"/>
                  </a:lnTo>
                  <a:lnTo>
                    <a:pt x="846" y="878"/>
                  </a:lnTo>
                  <a:lnTo>
                    <a:pt x="862" y="870"/>
                  </a:lnTo>
                  <a:lnTo>
                    <a:pt x="874" y="862"/>
                  </a:lnTo>
                  <a:lnTo>
                    <a:pt x="878" y="860"/>
                  </a:lnTo>
                  <a:lnTo>
                    <a:pt x="884" y="856"/>
                  </a:lnTo>
                  <a:lnTo>
                    <a:pt x="892" y="846"/>
                  </a:lnTo>
                  <a:lnTo>
                    <a:pt x="890" y="804"/>
                  </a:lnTo>
                  <a:lnTo>
                    <a:pt x="884" y="796"/>
                  </a:lnTo>
                  <a:lnTo>
                    <a:pt x="878" y="786"/>
                  </a:lnTo>
                  <a:lnTo>
                    <a:pt x="876" y="776"/>
                  </a:lnTo>
                  <a:lnTo>
                    <a:pt x="874" y="768"/>
                  </a:lnTo>
                  <a:lnTo>
                    <a:pt x="874" y="754"/>
                  </a:lnTo>
                  <a:lnTo>
                    <a:pt x="874" y="748"/>
                  </a:lnTo>
                  <a:lnTo>
                    <a:pt x="872" y="746"/>
                  </a:lnTo>
                  <a:lnTo>
                    <a:pt x="852" y="696"/>
                  </a:lnTo>
                  <a:lnTo>
                    <a:pt x="846" y="662"/>
                  </a:lnTo>
                  <a:lnTo>
                    <a:pt x="830" y="630"/>
                  </a:lnTo>
                  <a:lnTo>
                    <a:pt x="824" y="618"/>
                  </a:lnTo>
                  <a:lnTo>
                    <a:pt x="818" y="612"/>
                  </a:lnTo>
                  <a:lnTo>
                    <a:pt x="770" y="612"/>
                  </a:lnTo>
                  <a:lnTo>
                    <a:pt x="760" y="608"/>
                  </a:lnTo>
                  <a:lnTo>
                    <a:pt x="748" y="602"/>
                  </a:lnTo>
                  <a:lnTo>
                    <a:pt x="728" y="588"/>
                  </a:lnTo>
                  <a:lnTo>
                    <a:pt x="710" y="576"/>
                  </a:lnTo>
                  <a:lnTo>
                    <a:pt x="696" y="566"/>
                  </a:lnTo>
                  <a:lnTo>
                    <a:pt x="648" y="510"/>
                  </a:lnTo>
                  <a:lnTo>
                    <a:pt x="638" y="510"/>
                  </a:lnTo>
                  <a:lnTo>
                    <a:pt x="630" y="512"/>
                  </a:lnTo>
                  <a:lnTo>
                    <a:pt x="618" y="516"/>
                  </a:lnTo>
                  <a:lnTo>
                    <a:pt x="594" y="514"/>
                  </a:lnTo>
                  <a:lnTo>
                    <a:pt x="548" y="476"/>
                  </a:lnTo>
                  <a:lnTo>
                    <a:pt x="506" y="456"/>
                  </a:lnTo>
                  <a:lnTo>
                    <a:pt x="486" y="454"/>
                  </a:lnTo>
                  <a:lnTo>
                    <a:pt x="470" y="452"/>
                  </a:lnTo>
                  <a:lnTo>
                    <a:pt x="442" y="446"/>
                  </a:lnTo>
                  <a:lnTo>
                    <a:pt x="430" y="436"/>
                  </a:lnTo>
                  <a:lnTo>
                    <a:pt x="422" y="432"/>
                  </a:lnTo>
                  <a:lnTo>
                    <a:pt x="412" y="428"/>
                  </a:lnTo>
                  <a:lnTo>
                    <a:pt x="406" y="426"/>
                  </a:lnTo>
                  <a:lnTo>
                    <a:pt x="390" y="426"/>
                  </a:lnTo>
                  <a:lnTo>
                    <a:pt x="370" y="426"/>
                  </a:lnTo>
                  <a:lnTo>
                    <a:pt x="352" y="436"/>
                  </a:lnTo>
                  <a:lnTo>
                    <a:pt x="354" y="448"/>
                  </a:lnTo>
                  <a:lnTo>
                    <a:pt x="356" y="460"/>
                  </a:lnTo>
                  <a:lnTo>
                    <a:pt x="358" y="472"/>
                  </a:lnTo>
                  <a:lnTo>
                    <a:pt x="356" y="490"/>
                  </a:lnTo>
                  <a:lnTo>
                    <a:pt x="352" y="494"/>
                  </a:lnTo>
                  <a:lnTo>
                    <a:pt x="346" y="496"/>
                  </a:lnTo>
                  <a:lnTo>
                    <a:pt x="338" y="498"/>
                  </a:lnTo>
                  <a:lnTo>
                    <a:pt x="332" y="498"/>
                  </a:lnTo>
                  <a:lnTo>
                    <a:pt x="318" y="494"/>
                  </a:lnTo>
                  <a:lnTo>
                    <a:pt x="304" y="486"/>
                  </a:lnTo>
                  <a:lnTo>
                    <a:pt x="290" y="478"/>
                  </a:lnTo>
                  <a:lnTo>
                    <a:pt x="278" y="468"/>
                  </a:lnTo>
                  <a:lnTo>
                    <a:pt x="262" y="452"/>
                  </a:lnTo>
                  <a:lnTo>
                    <a:pt x="222" y="420"/>
                  </a:lnTo>
                  <a:lnTo>
                    <a:pt x="182" y="398"/>
                  </a:lnTo>
                  <a:lnTo>
                    <a:pt x="164" y="390"/>
                  </a:lnTo>
                  <a:lnTo>
                    <a:pt x="148" y="384"/>
                  </a:lnTo>
                  <a:lnTo>
                    <a:pt x="116" y="384"/>
                  </a:lnTo>
                  <a:lnTo>
                    <a:pt x="86" y="384"/>
                  </a:lnTo>
                  <a:lnTo>
                    <a:pt x="70" y="384"/>
                  </a:lnTo>
                  <a:lnTo>
                    <a:pt x="56" y="382"/>
                  </a:lnTo>
                  <a:lnTo>
                    <a:pt x="42" y="378"/>
                  </a:lnTo>
                  <a:lnTo>
                    <a:pt x="30" y="374"/>
                  </a:lnTo>
                  <a:lnTo>
                    <a:pt x="20" y="372"/>
                  </a:lnTo>
                  <a:lnTo>
                    <a:pt x="18" y="358"/>
                  </a:lnTo>
                  <a:lnTo>
                    <a:pt x="14" y="344"/>
                  </a:lnTo>
                  <a:lnTo>
                    <a:pt x="12" y="332"/>
                  </a:lnTo>
                  <a:lnTo>
                    <a:pt x="8" y="326"/>
                  </a:lnTo>
                  <a:lnTo>
                    <a:pt x="4" y="310"/>
                  </a:lnTo>
                  <a:lnTo>
                    <a:pt x="0" y="296"/>
                  </a:lnTo>
                  <a:lnTo>
                    <a:pt x="0" y="290"/>
                  </a:lnTo>
                  <a:lnTo>
                    <a:pt x="2" y="284"/>
                  </a:lnTo>
                  <a:lnTo>
                    <a:pt x="4" y="280"/>
                  </a:lnTo>
                  <a:lnTo>
                    <a:pt x="12" y="278"/>
                  </a:lnTo>
                  <a:lnTo>
                    <a:pt x="20" y="262"/>
                  </a:lnTo>
                  <a:lnTo>
                    <a:pt x="28" y="246"/>
                  </a:lnTo>
                  <a:lnTo>
                    <a:pt x="46" y="246"/>
                  </a:lnTo>
                  <a:lnTo>
                    <a:pt x="68" y="244"/>
                  </a:lnTo>
                  <a:lnTo>
                    <a:pt x="80" y="242"/>
                  </a:lnTo>
                  <a:lnTo>
                    <a:pt x="90" y="238"/>
                  </a:lnTo>
                  <a:lnTo>
                    <a:pt x="100" y="232"/>
                  </a:lnTo>
                  <a:lnTo>
                    <a:pt x="108" y="226"/>
                  </a:lnTo>
                  <a:lnTo>
                    <a:pt x="120" y="200"/>
                  </a:lnTo>
                  <a:lnTo>
                    <a:pt x="142" y="176"/>
                  </a:lnTo>
                  <a:lnTo>
                    <a:pt x="150" y="158"/>
                  </a:lnTo>
                  <a:lnTo>
                    <a:pt x="156" y="146"/>
                  </a:lnTo>
                  <a:lnTo>
                    <a:pt x="166" y="136"/>
                  </a:lnTo>
                  <a:lnTo>
                    <a:pt x="176" y="130"/>
                  </a:lnTo>
                  <a:lnTo>
                    <a:pt x="188" y="126"/>
                  </a:lnTo>
                  <a:lnTo>
                    <a:pt x="202" y="124"/>
                  </a:lnTo>
                  <a:lnTo>
                    <a:pt x="238" y="120"/>
                  </a:lnTo>
                  <a:lnTo>
                    <a:pt x="252" y="120"/>
                  </a:lnTo>
                  <a:lnTo>
                    <a:pt x="274" y="120"/>
                  </a:lnTo>
                  <a:lnTo>
                    <a:pt x="286" y="120"/>
                  </a:lnTo>
                  <a:lnTo>
                    <a:pt x="298" y="118"/>
                  </a:lnTo>
                  <a:lnTo>
                    <a:pt x="308" y="114"/>
                  </a:lnTo>
                  <a:lnTo>
                    <a:pt x="316" y="108"/>
                  </a:lnTo>
                  <a:lnTo>
                    <a:pt x="308" y="62"/>
                  </a:lnTo>
                  <a:lnTo>
                    <a:pt x="308" y="38"/>
                  </a:lnTo>
                  <a:lnTo>
                    <a:pt x="310" y="26"/>
                  </a:lnTo>
                  <a:lnTo>
                    <a:pt x="312" y="16"/>
                  </a:lnTo>
                  <a:lnTo>
                    <a:pt x="318" y="8"/>
                  </a:lnTo>
                  <a:lnTo>
                    <a:pt x="324" y="2"/>
                  </a:lnTo>
                  <a:lnTo>
                    <a:pt x="328" y="0"/>
                  </a:lnTo>
                  <a:lnTo>
                    <a:pt x="334" y="0"/>
                  </a:lnTo>
                  <a:lnTo>
                    <a:pt x="346" y="4"/>
                  </a:lnTo>
                  <a:lnTo>
                    <a:pt x="434" y="16"/>
                  </a:lnTo>
                  <a:lnTo>
                    <a:pt x="432" y="24"/>
                  </a:lnTo>
                  <a:lnTo>
                    <a:pt x="430" y="36"/>
                  </a:lnTo>
                  <a:lnTo>
                    <a:pt x="432" y="60"/>
                  </a:lnTo>
                  <a:lnTo>
                    <a:pt x="444" y="80"/>
                  </a:lnTo>
                  <a:lnTo>
                    <a:pt x="450" y="90"/>
                  </a:lnTo>
                  <a:lnTo>
                    <a:pt x="456" y="106"/>
                  </a:lnTo>
                  <a:lnTo>
                    <a:pt x="456" y="130"/>
                  </a:lnTo>
                  <a:lnTo>
                    <a:pt x="448" y="152"/>
                  </a:lnTo>
                  <a:lnTo>
                    <a:pt x="444" y="166"/>
                  </a:lnTo>
                  <a:lnTo>
                    <a:pt x="446" y="180"/>
                  </a:lnTo>
                  <a:lnTo>
                    <a:pt x="490" y="222"/>
                  </a:lnTo>
                  <a:lnTo>
                    <a:pt x="496" y="234"/>
                  </a:lnTo>
                  <a:lnTo>
                    <a:pt x="496" y="276"/>
                  </a:lnTo>
                  <a:lnTo>
                    <a:pt x="500" y="278"/>
                  </a:lnTo>
                  <a:lnTo>
                    <a:pt x="506" y="280"/>
                  </a:lnTo>
                  <a:lnTo>
                    <a:pt x="526" y="282"/>
                  </a:lnTo>
                  <a:lnTo>
                    <a:pt x="538" y="274"/>
                  </a:lnTo>
                  <a:lnTo>
                    <a:pt x="552" y="266"/>
                  </a:lnTo>
                  <a:lnTo>
                    <a:pt x="566" y="262"/>
                  </a:lnTo>
                  <a:lnTo>
                    <a:pt x="582" y="258"/>
                  </a:lnTo>
                  <a:lnTo>
                    <a:pt x="618" y="254"/>
                  </a:lnTo>
                  <a:lnTo>
                    <a:pt x="652" y="252"/>
                  </a:lnTo>
                  <a:lnTo>
                    <a:pt x="658" y="268"/>
                  </a:lnTo>
                  <a:lnTo>
                    <a:pt x="650" y="284"/>
                  </a:lnTo>
                  <a:lnTo>
                    <a:pt x="644" y="298"/>
                  </a:lnTo>
                  <a:lnTo>
                    <a:pt x="636" y="308"/>
                  </a:lnTo>
                  <a:lnTo>
                    <a:pt x="626" y="314"/>
                  </a:lnTo>
                  <a:lnTo>
                    <a:pt x="612" y="324"/>
                  </a:lnTo>
                  <a:lnTo>
                    <a:pt x="606" y="330"/>
                  </a:lnTo>
                  <a:lnTo>
                    <a:pt x="602" y="338"/>
                  </a:lnTo>
                  <a:lnTo>
                    <a:pt x="600" y="348"/>
                  </a:lnTo>
                  <a:lnTo>
                    <a:pt x="600" y="360"/>
                  </a:lnTo>
                  <a:lnTo>
                    <a:pt x="632" y="372"/>
                  </a:lnTo>
                  <a:lnTo>
                    <a:pt x="640" y="384"/>
                  </a:lnTo>
                  <a:lnTo>
                    <a:pt x="652" y="396"/>
                  </a:lnTo>
                  <a:lnTo>
                    <a:pt x="664" y="406"/>
                  </a:lnTo>
                  <a:lnTo>
                    <a:pt x="680" y="416"/>
                  </a:lnTo>
                  <a:lnTo>
                    <a:pt x="686" y="428"/>
                  </a:lnTo>
                  <a:lnTo>
                    <a:pt x="692" y="442"/>
                  </a:lnTo>
                  <a:lnTo>
                    <a:pt x="702" y="456"/>
                  </a:lnTo>
                  <a:lnTo>
                    <a:pt x="706" y="460"/>
                  </a:lnTo>
                  <a:lnTo>
                    <a:pt x="714" y="464"/>
                  </a:lnTo>
                  <a:lnTo>
                    <a:pt x="744" y="504"/>
                  </a:lnTo>
                  <a:lnTo>
                    <a:pt x="754" y="508"/>
                  </a:lnTo>
                  <a:lnTo>
                    <a:pt x="772" y="514"/>
                  </a:lnTo>
                  <a:lnTo>
                    <a:pt x="780" y="514"/>
                  </a:lnTo>
                  <a:lnTo>
                    <a:pt x="788" y="514"/>
                  </a:lnTo>
                  <a:lnTo>
                    <a:pt x="796" y="510"/>
                  </a:lnTo>
                  <a:lnTo>
                    <a:pt x="802" y="504"/>
                  </a:lnTo>
                  <a:lnTo>
                    <a:pt x="802" y="476"/>
                  </a:lnTo>
                  <a:lnTo>
                    <a:pt x="802" y="468"/>
                  </a:lnTo>
                  <a:lnTo>
                    <a:pt x="804" y="460"/>
                  </a:lnTo>
                  <a:lnTo>
                    <a:pt x="808" y="456"/>
                  </a:lnTo>
                  <a:lnTo>
                    <a:pt x="812" y="452"/>
                  </a:lnTo>
                  <a:lnTo>
                    <a:pt x="822" y="448"/>
                  </a:lnTo>
                  <a:lnTo>
                    <a:pt x="834" y="446"/>
                  </a:lnTo>
                  <a:lnTo>
                    <a:pt x="846" y="446"/>
                  </a:lnTo>
                  <a:lnTo>
                    <a:pt x="856" y="446"/>
                  </a:lnTo>
                  <a:lnTo>
                    <a:pt x="862" y="448"/>
                  </a:lnTo>
                  <a:lnTo>
                    <a:pt x="868" y="450"/>
                  </a:lnTo>
                  <a:lnTo>
                    <a:pt x="876" y="454"/>
                  </a:lnTo>
                  <a:lnTo>
                    <a:pt x="882" y="460"/>
                  </a:lnTo>
                  <a:lnTo>
                    <a:pt x="898" y="462"/>
                  </a:lnTo>
                  <a:lnTo>
                    <a:pt x="912" y="454"/>
                  </a:lnTo>
                  <a:lnTo>
                    <a:pt x="926" y="446"/>
                  </a:lnTo>
                  <a:lnTo>
                    <a:pt x="938" y="438"/>
                  </a:lnTo>
                  <a:lnTo>
                    <a:pt x="950" y="430"/>
                  </a:lnTo>
                  <a:lnTo>
                    <a:pt x="956" y="424"/>
                  </a:lnTo>
                  <a:lnTo>
                    <a:pt x="964" y="422"/>
                  </a:lnTo>
                  <a:lnTo>
                    <a:pt x="988" y="420"/>
                  </a:lnTo>
                  <a:lnTo>
                    <a:pt x="1002" y="440"/>
                  </a:lnTo>
                  <a:lnTo>
                    <a:pt x="1000" y="448"/>
                  </a:lnTo>
                  <a:lnTo>
                    <a:pt x="996" y="456"/>
                  </a:lnTo>
                  <a:lnTo>
                    <a:pt x="990" y="464"/>
                  </a:lnTo>
                  <a:lnTo>
                    <a:pt x="984" y="472"/>
                  </a:lnTo>
                  <a:lnTo>
                    <a:pt x="968" y="484"/>
                  </a:lnTo>
                  <a:lnTo>
                    <a:pt x="952" y="496"/>
                  </a:lnTo>
                  <a:lnTo>
                    <a:pt x="940" y="512"/>
                  </a:lnTo>
                  <a:lnTo>
                    <a:pt x="934" y="530"/>
                  </a:lnTo>
                  <a:lnTo>
                    <a:pt x="932" y="550"/>
                  </a:lnTo>
                  <a:lnTo>
                    <a:pt x="930" y="574"/>
                  </a:lnTo>
                  <a:lnTo>
                    <a:pt x="954" y="618"/>
                  </a:lnTo>
                  <a:lnTo>
                    <a:pt x="962" y="630"/>
                  </a:lnTo>
                  <a:lnTo>
                    <a:pt x="974" y="642"/>
                  </a:lnTo>
                  <a:lnTo>
                    <a:pt x="982" y="648"/>
                  </a:lnTo>
                  <a:lnTo>
                    <a:pt x="990" y="652"/>
                  </a:lnTo>
                  <a:lnTo>
                    <a:pt x="1000" y="656"/>
                  </a:lnTo>
                  <a:lnTo>
                    <a:pt x="1010" y="656"/>
                  </a:lnTo>
                  <a:lnTo>
                    <a:pt x="1012" y="652"/>
                  </a:lnTo>
                  <a:lnTo>
                    <a:pt x="1024" y="652"/>
                  </a:lnTo>
                  <a:lnTo>
                    <a:pt x="1032" y="656"/>
                  </a:lnTo>
                  <a:lnTo>
                    <a:pt x="1040" y="662"/>
                  </a:lnTo>
                  <a:lnTo>
                    <a:pt x="1060" y="680"/>
                  </a:lnTo>
                  <a:lnTo>
                    <a:pt x="1082" y="704"/>
                  </a:lnTo>
                  <a:lnTo>
                    <a:pt x="1098" y="726"/>
                  </a:lnTo>
                  <a:lnTo>
                    <a:pt x="1106" y="762"/>
                  </a:lnTo>
                  <a:lnTo>
                    <a:pt x="1108" y="784"/>
                  </a:lnTo>
                  <a:lnTo>
                    <a:pt x="1112" y="810"/>
                  </a:lnTo>
                  <a:lnTo>
                    <a:pt x="1118" y="840"/>
                  </a:lnTo>
                  <a:lnTo>
                    <a:pt x="1130" y="852"/>
                  </a:lnTo>
                  <a:lnTo>
                    <a:pt x="1140" y="860"/>
                  </a:lnTo>
                  <a:lnTo>
                    <a:pt x="1152" y="868"/>
                  </a:lnTo>
                  <a:lnTo>
                    <a:pt x="1172" y="882"/>
                  </a:lnTo>
                  <a:lnTo>
                    <a:pt x="1188" y="876"/>
                  </a:lnTo>
                  <a:lnTo>
                    <a:pt x="1214" y="866"/>
                  </a:lnTo>
                  <a:lnTo>
                    <a:pt x="1216" y="858"/>
                  </a:lnTo>
                  <a:lnTo>
                    <a:pt x="1220" y="854"/>
                  </a:lnTo>
                  <a:lnTo>
                    <a:pt x="1230" y="850"/>
                  </a:lnTo>
                  <a:lnTo>
                    <a:pt x="1246" y="846"/>
                  </a:lnTo>
                  <a:lnTo>
                    <a:pt x="1252" y="836"/>
                  </a:lnTo>
                  <a:lnTo>
                    <a:pt x="1258" y="826"/>
                  </a:lnTo>
                  <a:lnTo>
                    <a:pt x="1258" y="818"/>
                  </a:lnTo>
                  <a:lnTo>
                    <a:pt x="1258" y="808"/>
                  </a:lnTo>
                  <a:lnTo>
                    <a:pt x="1254" y="800"/>
                  </a:lnTo>
                  <a:lnTo>
                    <a:pt x="1250" y="792"/>
                  </a:lnTo>
                  <a:lnTo>
                    <a:pt x="1240" y="780"/>
                  </a:lnTo>
                  <a:lnTo>
                    <a:pt x="1222" y="774"/>
                  </a:lnTo>
                  <a:lnTo>
                    <a:pt x="1216" y="770"/>
                  </a:lnTo>
                  <a:lnTo>
                    <a:pt x="1214" y="766"/>
                  </a:lnTo>
                  <a:lnTo>
                    <a:pt x="1212" y="762"/>
                  </a:lnTo>
                  <a:lnTo>
                    <a:pt x="1212" y="756"/>
                  </a:lnTo>
                  <a:lnTo>
                    <a:pt x="1214" y="742"/>
                  </a:lnTo>
                  <a:lnTo>
                    <a:pt x="1234" y="712"/>
                  </a:lnTo>
                  <a:lnTo>
                    <a:pt x="1234" y="682"/>
                  </a:lnTo>
                  <a:lnTo>
                    <a:pt x="1240" y="678"/>
                  </a:lnTo>
                  <a:lnTo>
                    <a:pt x="1244" y="678"/>
                  </a:lnTo>
                  <a:lnTo>
                    <a:pt x="1258" y="678"/>
                  </a:lnTo>
                  <a:lnTo>
                    <a:pt x="1270" y="664"/>
                  </a:lnTo>
                  <a:lnTo>
                    <a:pt x="1284" y="656"/>
                  </a:lnTo>
                  <a:lnTo>
                    <a:pt x="1286" y="670"/>
                  </a:lnTo>
                  <a:lnTo>
                    <a:pt x="1284" y="678"/>
                  </a:lnTo>
                  <a:lnTo>
                    <a:pt x="1280" y="684"/>
                  </a:lnTo>
                  <a:lnTo>
                    <a:pt x="1278" y="688"/>
                  </a:lnTo>
                  <a:lnTo>
                    <a:pt x="1276" y="708"/>
                  </a:lnTo>
                  <a:lnTo>
                    <a:pt x="1280" y="714"/>
                  </a:lnTo>
                  <a:lnTo>
                    <a:pt x="1288" y="718"/>
                  </a:lnTo>
                  <a:lnTo>
                    <a:pt x="1304" y="726"/>
                  </a:lnTo>
                  <a:lnTo>
                    <a:pt x="1344" y="736"/>
                  </a:lnTo>
                  <a:lnTo>
                    <a:pt x="1394" y="770"/>
                  </a:lnTo>
                  <a:lnTo>
                    <a:pt x="1410" y="770"/>
                  </a:lnTo>
                  <a:lnTo>
                    <a:pt x="1404" y="784"/>
                  </a:lnTo>
                  <a:lnTo>
                    <a:pt x="1396" y="800"/>
                  </a:lnTo>
                  <a:lnTo>
                    <a:pt x="1404" y="860"/>
                  </a:lnTo>
                  <a:lnTo>
                    <a:pt x="1394" y="888"/>
                  </a:lnTo>
                  <a:lnTo>
                    <a:pt x="1386" y="888"/>
                  </a:lnTo>
                  <a:lnTo>
                    <a:pt x="1382" y="886"/>
                  </a:lnTo>
                  <a:lnTo>
                    <a:pt x="1376" y="884"/>
                  </a:lnTo>
                  <a:lnTo>
                    <a:pt x="1360" y="880"/>
                  </a:lnTo>
                  <a:lnTo>
                    <a:pt x="1346" y="882"/>
                  </a:lnTo>
                  <a:lnTo>
                    <a:pt x="1340" y="884"/>
                  </a:lnTo>
                  <a:lnTo>
                    <a:pt x="1334" y="886"/>
                  </a:lnTo>
                  <a:lnTo>
                    <a:pt x="1328" y="892"/>
                  </a:lnTo>
                  <a:lnTo>
                    <a:pt x="1324" y="898"/>
                  </a:lnTo>
                  <a:lnTo>
                    <a:pt x="1324" y="938"/>
                  </a:lnTo>
                  <a:lnTo>
                    <a:pt x="1314" y="940"/>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35" name="01 40"/>
            <p:cNvSpPr>
              <a:spLocks/>
            </p:cNvSpPr>
            <p:nvPr/>
          </p:nvSpPr>
          <p:spPr bwMode="auto">
            <a:xfrm>
              <a:off x="2597150" y="1939926"/>
              <a:ext cx="79375" cy="82550"/>
            </a:xfrm>
            <a:custGeom>
              <a:avLst/>
              <a:gdLst>
                <a:gd name="T0" fmla="*/ 26 w 50"/>
                <a:gd name="T1" fmla="*/ 0 h 52"/>
                <a:gd name="T2" fmla="*/ 26 w 50"/>
                <a:gd name="T3" fmla="*/ 0 h 52"/>
                <a:gd name="T4" fmla="*/ 36 w 50"/>
                <a:gd name="T5" fmla="*/ 2 h 52"/>
                <a:gd name="T6" fmla="*/ 44 w 50"/>
                <a:gd name="T7" fmla="*/ 8 h 52"/>
                <a:gd name="T8" fmla="*/ 48 w 50"/>
                <a:gd name="T9" fmla="*/ 16 h 52"/>
                <a:gd name="T10" fmla="*/ 50 w 50"/>
                <a:gd name="T11" fmla="*/ 26 h 52"/>
                <a:gd name="T12" fmla="*/ 50 w 50"/>
                <a:gd name="T13" fmla="*/ 26 h 52"/>
                <a:gd name="T14" fmla="*/ 48 w 50"/>
                <a:gd name="T15" fmla="*/ 36 h 52"/>
                <a:gd name="T16" fmla="*/ 44 w 50"/>
                <a:gd name="T17" fmla="*/ 44 h 52"/>
                <a:gd name="T18" fmla="*/ 36 w 50"/>
                <a:gd name="T19" fmla="*/ 50 h 52"/>
                <a:gd name="T20" fmla="*/ 26 w 50"/>
                <a:gd name="T21" fmla="*/ 52 h 52"/>
                <a:gd name="T22" fmla="*/ 26 w 50"/>
                <a:gd name="T23" fmla="*/ 52 h 52"/>
                <a:gd name="T24" fmla="*/ 16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6 w 50"/>
                <a:gd name="T39" fmla="*/ 2 h 52"/>
                <a:gd name="T40" fmla="*/ 26 w 50"/>
                <a:gd name="T41" fmla="*/ 0 h 52"/>
                <a:gd name="T42" fmla="*/ 26 w 5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52">
                  <a:moveTo>
                    <a:pt x="26" y="0"/>
                  </a:moveTo>
                  <a:lnTo>
                    <a:pt x="26" y="0"/>
                  </a:lnTo>
                  <a:lnTo>
                    <a:pt x="36" y="2"/>
                  </a:lnTo>
                  <a:lnTo>
                    <a:pt x="44" y="8"/>
                  </a:lnTo>
                  <a:lnTo>
                    <a:pt x="48" y="16"/>
                  </a:lnTo>
                  <a:lnTo>
                    <a:pt x="50" y="26"/>
                  </a:lnTo>
                  <a:lnTo>
                    <a:pt x="48" y="36"/>
                  </a:lnTo>
                  <a:lnTo>
                    <a:pt x="44" y="44"/>
                  </a:lnTo>
                  <a:lnTo>
                    <a:pt x="36" y="50"/>
                  </a:lnTo>
                  <a:lnTo>
                    <a:pt x="26" y="52"/>
                  </a:lnTo>
                  <a:lnTo>
                    <a:pt x="16" y="50"/>
                  </a:lnTo>
                  <a:lnTo>
                    <a:pt x="6" y="44"/>
                  </a:lnTo>
                  <a:lnTo>
                    <a:pt x="2" y="36"/>
                  </a:lnTo>
                  <a:lnTo>
                    <a:pt x="0" y="26"/>
                  </a:lnTo>
                  <a:lnTo>
                    <a:pt x="2" y="16"/>
                  </a:lnTo>
                  <a:lnTo>
                    <a:pt x="6" y="8"/>
                  </a:lnTo>
                  <a:lnTo>
                    <a:pt x="16" y="2"/>
                  </a:lnTo>
                  <a:lnTo>
                    <a:pt x="26" y="0"/>
                  </a:lnTo>
                  <a:close/>
                </a:path>
              </a:pathLst>
            </a:custGeom>
            <a:grpFill/>
            <a:ln w="9525">
              <a:solidFill>
                <a:schemeClr val="bg1"/>
              </a:solidFill>
              <a:round/>
              <a:headEnd/>
              <a:tailEnd/>
            </a:ln>
            <a:extLst/>
          </p:spPr>
          <p:txBody>
            <a:bodyPr/>
            <a:lstStyle/>
            <a:p>
              <a:pPr defTabSz="121917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36" name="01 41"/>
            <p:cNvSpPr>
              <a:spLocks/>
            </p:cNvSpPr>
            <p:nvPr/>
          </p:nvSpPr>
          <p:spPr bwMode="auto">
            <a:xfrm>
              <a:off x="4384675" y="3463926"/>
              <a:ext cx="79375" cy="82550"/>
            </a:xfrm>
            <a:custGeom>
              <a:avLst/>
              <a:gdLst>
                <a:gd name="T0" fmla="*/ 24 w 50"/>
                <a:gd name="T1" fmla="*/ 0 h 52"/>
                <a:gd name="T2" fmla="*/ 24 w 50"/>
                <a:gd name="T3" fmla="*/ 0 h 52"/>
                <a:gd name="T4" fmla="*/ 34 w 50"/>
                <a:gd name="T5" fmla="*/ 2 h 52"/>
                <a:gd name="T6" fmla="*/ 42 w 50"/>
                <a:gd name="T7" fmla="*/ 8 h 52"/>
                <a:gd name="T8" fmla="*/ 48 w 50"/>
                <a:gd name="T9" fmla="*/ 16 h 52"/>
                <a:gd name="T10" fmla="*/ 50 w 50"/>
                <a:gd name="T11" fmla="*/ 26 h 52"/>
                <a:gd name="T12" fmla="*/ 50 w 50"/>
                <a:gd name="T13" fmla="*/ 26 h 52"/>
                <a:gd name="T14" fmla="*/ 48 w 50"/>
                <a:gd name="T15" fmla="*/ 36 h 52"/>
                <a:gd name="T16" fmla="*/ 42 w 50"/>
                <a:gd name="T17" fmla="*/ 44 h 52"/>
                <a:gd name="T18" fmla="*/ 34 w 50"/>
                <a:gd name="T19" fmla="*/ 50 h 52"/>
                <a:gd name="T20" fmla="*/ 24 w 50"/>
                <a:gd name="T21" fmla="*/ 52 h 52"/>
                <a:gd name="T22" fmla="*/ 24 w 50"/>
                <a:gd name="T23" fmla="*/ 52 h 52"/>
                <a:gd name="T24" fmla="*/ 14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4 w 50"/>
                <a:gd name="T39" fmla="*/ 2 h 52"/>
                <a:gd name="T40" fmla="*/ 24 w 50"/>
                <a:gd name="T41" fmla="*/ 0 h 52"/>
                <a:gd name="T42" fmla="*/ 24 w 5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52">
                  <a:moveTo>
                    <a:pt x="24" y="0"/>
                  </a:moveTo>
                  <a:lnTo>
                    <a:pt x="24" y="0"/>
                  </a:lnTo>
                  <a:lnTo>
                    <a:pt x="34" y="2"/>
                  </a:lnTo>
                  <a:lnTo>
                    <a:pt x="42" y="8"/>
                  </a:lnTo>
                  <a:lnTo>
                    <a:pt x="48" y="16"/>
                  </a:lnTo>
                  <a:lnTo>
                    <a:pt x="50" y="26"/>
                  </a:lnTo>
                  <a:lnTo>
                    <a:pt x="48" y="36"/>
                  </a:lnTo>
                  <a:lnTo>
                    <a:pt x="42" y="44"/>
                  </a:lnTo>
                  <a:lnTo>
                    <a:pt x="34" y="50"/>
                  </a:lnTo>
                  <a:lnTo>
                    <a:pt x="24" y="52"/>
                  </a:lnTo>
                  <a:lnTo>
                    <a:pt x="14" y="50"/>
                  </a:lnTo>
                  <a:lnTo>
                    <a:pt x="6" y="44"/>
                  </a:lnTo>
                  <a:lnTo>
                    <a:pt x="2" y="36"/>
                  </a:lnTo>
                  <a:lnTo>
                    <a:pt x="0" y="26"/>
                  </a:lnTo>
                  <a:lnTo>
                    <a:pt x="2" y="16"/>
                  </a:lnTo>
                  <a:lnTo>
                    <a:pt x="6" y="8"/>
                  </a:lnTo>
                  <a:lnTo>
                    <a:pt x="14" y="2"/>
                  </a:lnTo>
                  <a:lnTo>
                    <a:pt x="24" y="0"/>
                  </a:lnTo>
                  <a:close/>
                </a:path>
              </a:pathLst>
            </a:custGeom>
            <a:grpFill/>
            <a:ln w="9525">
              <a:solidFill>
                <a:schemeClr val="bg1"/>
              </a:solidFill>
              <a:round/>
              <a:headEnd/>
              <a:tailEnd/>
            </a:ln>
            <a:extLst/>
          </p:spPr>
          <p:txBody>
            <a:bodyPr/>
            <a:lstStyle/>
            <a:p>
              <a:pPr defTabSz="121917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37" name="01 42"/>
            <p:cNvSpPr>
              <a:spLocks/>
            </p:cNvSpPr>
            <p:nvPr/>
          </p:nvSpPr>
          <p:spPr bwMode="auto">
            <a:xfrm>
              <a:off x="4737100" y="454342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28 h 42"/>
                <a:gd name="T30" fmla="*/ 0 w 40"/>
                <a:gd name="T31" fmla="*/ 20 h 42"/>
                <a:gd name="T32" fmla="*/ 0 w 40"/>
                <a:gd name="T33" fmla="*/ 20 h 42"/>
                <a:gd name="T34" fmla="*/ 0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0" y="28"/>
                  </a:lnTo>
                  <a:lnTo>
                    <a:pt x="0" y="20"/>
                  </a:lnTo>
                  <a:lnTo>
                    <a:pt x="0" y="12"/>
                  </a:lnTo>
                  <a:lnTo>
                    <a:pt x="6" y="6"/>
                  </a:lnTo>
                  <a:lnTo>
                    <a:pt x="12" y="2"/>
                  </a:lnTo>
                  <a:lnTo>
                    <a:pt x="20" y="0"/>
                  </a:lnTo>
                  <a:close/>
                </a:path>
              </a:pathLst>
            </a:custGeom>
            <a:grpFill/>
            <a:ln w="9525">
              <a:solidFill>
                <a:schemeClr val="bg1"/>
              </a:solidFill>
              <a:round/>
              <a:headEnd/>
              <a:tailEnd/>
            </a:ln>
            <a:extLst/>
          </p:spPr>
          <p:txBody>
            <a:bodyPr/>
            <a:lstStyle/>
            <a:p>
              <a:pPr defTabSz="121917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38" name="01 43"/>
            <p:cNvSpPr>
              <a:spLocks/>
            </p:cNvSpPr>
            <p:nvPr/>
          </p:nvSpPr>
          <p:spPr bwMode="auto">
            <a:xfrm>
              <a:off x="4495800" y="5581651"/>
              <a:ext cx="66675" cy="63500"/>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2"/>
                  </a:lnTo>
                  <a:lnTo>
                    <a:pt x="36" y="6"/>
                  </a:lnTo>
                  <a:lnTo>
                    <a:pt x="40" y="12"/>
                  </a:lnTo>
                  <a:lnTo>
                    <a:pt x="42" y="20"/>
                  </a:lnTo>
                  <a:lnTo>
                    <a:pt x="40" y="28"/>
                  </a:lnTo>
                  <a:lnTo>
                    <a:pt x="36" y="34"/>
                  </a:lnTo>
                  <a:lnTo>
                    <a:pt x="30" y="38"/>
                  </a:lnTo>
                  <a:lnTo>
                    <a:pt x="22" y="40"/>
                  </a:lnTo>
                  <a:lnTo>
                    <a:pt x="14" y="38"/>
                  </a:lnTo>
                  <a:lnTo>
                    <a:pt x="6" y="34"/>
                  </a:lnTo>
                  <a:lnTo>
                    <a:pt x="2" y="28"/>
                  </a:lnTo>
                  <a:lnTo>
                    <a:pt x="0" y="20"/>
                  </a:lnTo>
                  <a:lnTo>
                    <a:pt x="2" y="12"/>
                  </a:lnTo>
                  <a:lnTo>
                    <a:pt x="6" y="6"/>
                  </a:lnTo>
                  <a:lnTo>
                    <a:pt x="14" y="2"/>
                  </a:lnTo>
                  <a:lnTo>
                    <a:pt x="22" y="0"/>
                  </a:lnTo>
                  <a:close/>
                </a:path>
              </a:pathLst>
            </a:custGeom>
            <a:grpFill/>
            <a:ln w="9525">
              <a:solidFill>
                <a:schemeClr val="bg1"/>
              </a:solidFill>
              <a:round/>
              <a:headEnd/>
              <a:tailEnd/>
            </a:ln>
            <a:extLst/>
          </p:spPr>
          <p:txBody>
            <a:bodyPr/>
            <a:lstStyle/>
            <a:p>
              <a:pPr defTabSz="121917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39" name="01 44"/>
            <p:cNvSpPr>
              <a:spLocks/>
            </p:cNvSpPr>
            <p:nvPr/>
          </p:nvSpPr>
          <p:spPr bwMode="auto">
            <a:xfrm>
              <a:off x="2736850" y="453390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4" y="34"/>
                  </a:lnTo>
                  <a:lnTo>
                    <a:pt x="0" y="28"/>
                  </a:lnTo>
                  <a:lnTo>
                    <a:pt x="0" y="20"/>
                  </a:lnTo>
                  <a:lnTo>
                    <a:pt x="0" y="12"/>
                  </a:lnTo>
                  <a:lnTo>
                    <a:pt x="4" y="6"/>
                  </a:lnTo>
                  <a:lnTo>
                    <a:pt x="12" y="2"/>
                  </a:lnTo>
                  <a:lnTo>
                    <a:pt x="20" y="0"/>
                  </a:lnTo>
                  <a:close/>
                </a:path>
              </a:pathLst>
            </a:custGeom>
            <a:grpFill/>
            <a:ln w="9525">
              <a:solidFill>
                <a:schemeClr val="bg1"/>
              </a:solidFill>
              <a:round/>
              <a:headEnd/>
              <a:tailEnd/>
            </a:ln>
            <a:extLst/>
          </p:spPr>
          <p:txBody>
            <a:bodyPr/>
            <a:lstStyle/>
            <a:p>
              <a:pPr defTabSz="121917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40" name="01 45"/>
            <p:cNvSpPr>
              <a:spLocks/>
            </p:cNvSpPr>
            <p:nvPr/>
          </p:nvSpPr>
          <p:spPr bwMode="auto">
            <a:xfrm>
              <a:off x="5451475" y="59785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6" y="34"/>
                  </a:lnTo>
                  <a:lnTo>
                    <a:pt x="0" y="28"/>
                  </a:lnTo>
                  <a:lnTo>
                    <a:pt x="0" y="20"/>
                  </a:lnTo>
                  <a:lnTo>
                    <a:pt x="0" y="12"/>
                  </a:lnTo>
                  <a:lnTo>
                    <a:pt x="6" y="6"/>
                  </a:lnTo>
                  <a:lnTo>
                    <a:pt x="12" y="2"/>
                  </a:lnTo>
                  <a:lnTo>
                    <a:pt x="20" y="0"/>
                  </a:lnTo>
                  <a:close/>
                </a:path>
              </a:pathLst>
            </a:custGeom>
            <a:grpFill/>
            <a:ln w="9525">
              <a:solidFill>
                <a:schemeClr val="bg1"/>
              </a:solidFill>
              <a:round/>
              <a:headEnd/>
              <a:tailEnd/>
            </a:ln>
            <a:extLst/>
          </p:spPr>
          <p:txBody>
            <a:bodyPr/>
            <a:lstStyle/>
            <a:p>
              <a:pPr defTabSz="121917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41" name="01 46"/>
            <p:cNvSpPr>
              <a:spLocks/>
            </p:cNvSpPr>
            <p:nvPr/>
          </p:nvSpPr>
          <p:spPr bwMode="auto">
            <a:xfrm>
              <a:off x="5181600" y="5302251"/>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2"/>
                  </a:lnTo>
                  <a:lnTo>
                    <a:pt x="40" y="30"/>
                  </a:lnTo>
                  <a:lnTo>
                    <a:pt x="36" y="36"/>
                  </a:lnTo>
                  <a:lnTo>
                    <a:pt x="28" y="40"/>
                  </a:lnTo>
                  <a:lnTo>
                    <a:pt x="20" y="42"/>
                  </a:lnTo>
                  <a:lnTo>
                    <a:pt x="12" y="40"/>
                  </a:lnTo>
                  <a:lnTo>
                    <a:pt x="6" y="36"/>
                  </a:lnTo>
                  <a:lnTo>
                    <a:pt x="2" y="30"/>
                  </a:lnTo>
                  <a:lnTo>
                    <a:pt x="0" y="22"/>
                  </a:lnTo>
                  <a:lnTo>
                    <a:pt x="2" y="14"/>
                  </a:lnTo>
                  <a:lnTo>
                    <a:pt x="6" y="6"/>
                  </a:lnTo>
                  <a:lnTo>
                    <a:pt x="12" y="2"/>
                  </a:lnTo>
                  <a:lnTo>
                    <a:pt x="20" y="0"/>
                  </a:lnTo>
                  <a:close/>
                </a:path>
              </a:pathLst>
            </a:custGeom>
            <a:grpFill/>
            <a:ln w="9525">
              <a:solidFill>
                <a:schemeClr val="bg1"/>
              </a:solidFill>
              <a:round/>
              <a:headEnd/>
              <a:tailEnd/>
            </a:ln>
            <a:extLst/>
          </p:spPr>
          <p:txBody>
            <a:bodyPr/>
            <a:lstStyle/>
            <a:p>
              <a:pPr defTabSz="121917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42" name="01 47"/>
            <p:cNvSpPr>
              <a:spLocks/>
            </p:cNvSpPr>
            <p:nvPr/>
          </p:nvSpPr>
          <p:spPr bwMode="auto">
            <a:xfrm>
              <a:off x="6146800" y="49561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4" y="34"/>
                  </a:lnTo>
                  <a:lnTo>
                    <a:pt x="0" y="28"/>
                  </a:lnTo>
                  <a:lnTo>
                    <a:pt x="0" y="20"/>
                  </a:lnTo>
                  <a:lnTo>
                    <a:pt x="0" y="12"/>
                  </a:lnTo>
                  <a:lnTo>
                    <a:pt x="4" y="6"/>
                  </a:lnTo>
                  <a:lnTo>
                    <a:pt x="12" y="2"/>
                  </a:lnTo>
                  <a:lnTo>
                    <a:pt x="20" y="0"/>
                  </a:lnTo>
                  <a:close/>
                </a:path>
              </a:pathLst>
            </a:custGeom>
            <a:grpFill/>
            <a:ln w="9525">
              <a:solidFill>
                <a:schemeClr val="bg1"/>
              </a:solidFill>
              <a:round/>
              <a:headEnd/>
              <a:tailEnd/>
            </a:ln>
            <a:extLst/>
          </p:spPr>
          <p:txBody>
            <a:bodyPr/>
            <a:lstStyle/>
            <a:p>
              <a:pPr defTabSz="121917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43" name="01 48"/>
            <p:cNvSpPr>
              <a:spLocks/>
            </p:cNvSpPr>
            <p:nvPr/>
          </p:nvSpPr>
          <p:spPr bwMode="auto">
            <a:xfrm>
              <a:off x="6308725" y="5861051"/>
              <a:ext cx="63500" cy="63500"/>
            </a:xfrm>
            <a:custGeom>
              <a:avLst/>
              <a:gdLst>
                <a:gd name="T0" fmla="*/ 20 w 40"/>
                <a:gd name="T1" fmla="*/ 0 h 40"/>
                <a:gd name="T2" fmla="*/ 20 w 40"/>
                <a:gd name="T3" fmla="*/ 0 h 40"/>
                <a:gd name="T4" fmla="*/ 28 w 40"/>
                <a:gd name="T5" fmla="*/ 0 h 40"/>
                <a:gd name="T6" fmla="*/ 34 w 40"/>
                <a:gd name="T7" fmla="*/ 4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4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4"/>
                  </a:lnTo>
                  <a:lnTo>
                    <a:pt x="40" y="12"/>
                  </a:lnTo>
                  <a:lnTo>
                    <a:pt x="40" y="20"/>
                  </a:lnTo>
                  <a:lnTo>
                    <a:pt x="40" y="28"/>
                  </a:lnTo>
                  <a:lnTo>
                    <a:pt x="34" y="34"/>
                  </a:lnTo>
                  <a:lnTo>
                    <a:pt x="28" y="38"/>
                  </a:lnTo>
                  <a:lnTo>
                    <a:pt x="20" y="40"/>
                  </a:lnTo>
                  <a:lnTo>
                    <a:pt x="12" y="38"/>
                  </a:lnTo>
                  <a:lnTo>
                    <a:pt x="6" y="34"/>
                  </a:lnTo>
                  <a:lnTo>
                    <a:pt x="2" y="28"/>
                  </a:lnTo>
                  <a:lnTo>
                    <a:pt x="0" y="20"/>
                  </a:lnTo>
                  <a:lnTo>
                    <a:pt x="2" y="12"/>
                  </a:lnTo>
                  <a:lnTo>
                    <a:pt x="6" y="4"/>
                  </a:lnTo>
                  <a:lnTo>
                    <a:pt x="12" y="0"/>
                  </a:lnTo>
                  <a:lnTo>
                    <a:pt x="20" y="0"/>
                  </a:lnTo>
                  <a:close/>
                </a:path>
              </a:pathLst>
            </a:custGeom>
            <a:grpFill/>
            <a:ln w="9525">
              <a:solidFill>
                <a:schemeClr val="bg1"/>
              </a:solidFill>
              <a:round/>
              <a:headEnd/>
              <a:tailEnd/>
            </a:ln>
            <a:extLst/>
          </p:spPr>
          <p:txBody>
            <a:bodyPr/>
            <a:lstStyle/>
            <a:p>
              <a:pPr defTabSz="121917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44" name="01 49"/>
            <p:cNvSpPr>
              <a:spLocks/>
            </p:cNvSpPr>
            <p:nvPr/>
          </p:nvSpPr>
          <p:spPr bwMode="auto">
            <a:xfrm>
              <a:off x="6642100" y="485140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6 h 40"/>
                <a:gd name="T18" fmla="*/ 28 w 40"/>
                <a:gd name="T19" fmla="*/ 40 h 40"/>
                <a:gd name="T20" fmla="*/ 20 w 40"/>
                <a:gd name="T21" fmla="*/ 40 h 40"/>
                <a:gd name="T22" fmla="*/ 20 w 40"/>
                <a:gd name="T23" fmla="*/ 40 h 40"/>
                <a:gd name="T24" fmla="*/ 12 w 40"/>
                <a:gd name="T25" fmla="*/ 40 h 40"/>
                <a:gd name="T26" fmla="*/ 6 w 40"/>
                <a:gd name="T27" fmla="*/ 36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6"/>
                  </a:lnTo>
                  <a:lnTo>
                    <a:pt x="28" y="40"/>
                  </a:lnTo>
                  <a:lnTo>
                    <a:pt x="20" y="40"/>
                  </a:lnTo>
                  <a:lnTo>
                    <a:pt x="12" y="40"/>
                  </a:lnTo>
                  <a:lnTo>
                    <a:pt x="6" y="36"/>
                  </a:lnTo>
                  <a:lnTo>
                    <a:pt x="2" y="28"/>
                  </a:lnTo>
                  <a:lnTo>
                    <a:pt x="0" y="20"/>
                  </a:lnTo>
                  <a:lnTo>
                    <a:pt x="2" y="12"/>
                  </a:lnTo>
                  <a:lnTo>
                    <a:pt x="6" y="6"/>
                  </a:lnTo>
                  <a:lnTo>
                    <a:pt x="12" y="2"/>
                  </a:lnTo>
                  <a:lnTo>
                    <a:pt x="20" y="0"/>
                  </a:lnTo>
                  <a:close/>
                </a:path>
              </a:pathLst>
            </a:custGeom>
            <a:grpFill/>
            <a:ln w="9525">
              <a:solidFill>
                <a:schemeClr val="bg1"/>
              </a:solidFill>
              <a:round/>
              <a:headEnd/>
              <a:tailEnd/>
            </a:ln>
            <a:extLst/>
          </p:spPr>
          <p:txBody>
            <a:bodyPr/>
            <a:lstStyle/>
            <a:p>
              <a:pPr defTabSz="121917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45" name="01 50"/>
            <p:cNvSpPr>
              <a:spLocks/>
            </p:cNvSpPr>
            <p:nvPr/>
          </p:nvSpPr>
          <p:spPr bwMode="auto">
            <a:xfrm>
              <a:off x="7213600" y="52546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2"/>
                  </a:lnTo>
                  <a:lnTo>
                    <a:pt x="20" y="0"/>
                  </a:lnTo>
                  <a:close/>
                </a:path>
              </a:pathLst>
            </a:custGeom>
            <a:grpFill/>
            <a:ln w="9525">
              <a:solidFill>
                <a:schemeClr val="bg1"/>
              </a:solidFill>
              <a:round/>
              <a:headEnd/>
              <a:tailEnd/>
            </a:ln>
            <a:extLst/>
          </p:spPr>
          <p:txBody>
            <a:bodyPr/>
            <a:lstStyle/>
            <a:p>
              <a:pPr defTabSz="121917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46" name="01 51"/>
            <p:cNvSpPr>
              <a:spLocks/>
            </p:cNvSpPr>
            <p:nvPr/>
          </p:nvSpPr>
          <p:spPr bwMode="auto">
            <a:xfrm>
              <a:off x="7216775" y="4473576"/>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28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28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2"/>
                  </a:lnTo>
                  <a:lnTo>
                    <a:pt x="40" y="28"/>
                  </a:lnTo>
                  <a:lnTo>
                    <a:pt x="36" y="36"/>
                  </a:lnTo>
                  <a:lnTo>
                    <a:pt x="28" y="40"/>
                  </a:lnTo>
                  <a:lnTo>
                    <a:pt x="20" y="42"/>
                  </a:lnTo>
                  <a:lnTo>
                    <a:pt x="12" y="40"/>
                  </a:lnTo>
                  <a:lnTo>
                    <a:pt x="6" y="36"/>
                  </a:lnTo>
                  <a:lnTo>
                    <a:pt x="2" y="28"/>
                  </a:lnTo>
                  <a:lnTo>
                    <a:pt x="0" y="22"/>
                  </a:lnTo>
                  <a:lnTo>
                    <a:pt x="2" y="14"/>
                  </a:lnTo>
                  <a:lnTo>
                    <a:pt x="6" y="6"/>
                  </a:lnTo>
                  <a:lnTo>
                    <a:pt x="12" y="2"/>
                  </a:lnTo>
                  <a:lnTo>
                    <a:pt x="20" y="0"/>
                  </a:lnTo>
                  <a:close/>
                </a:path>
              </a:pathLst>
            </a:custGeom>
            <a:grpFill/>
            <a:ln w="9525">
              <a:solidFill>
                <a:schemeClr val="bg1"/>
              </a:solidFill>
              <a:round/>
              <a:headEnd/>
              <a:tailEnd/>
            </a:ln>
            <a:extLst/>
          </p:spPr>
          <p:txBody>
            <a:bodyPr/>
            <a:lstStyle/>
            <a:p>
              <a:pPr defTabSz="121917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47" name="01 52"/>
            <p:cNvSpPr>
              <a:spLocks/>
            </p:cNvSpPr>
            <p:nvPr/>
          </p:nvSpPr>
          <p:spPr bwMode="auto">
            <a:xfrm>
              <a:off x="6791325" y="42068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solidFill>
                <a:schemeClr val="bg1"/>
              </a:solidFill>
              <a:round/>
              <a:headEnd/>
              <a:tailEnd/>
            </a:ln>
            <a:extLst/>
          </p:spPr>
          <p:txBody>
            <a:bodyPr/>
            <a:lstStyle/>
            <a:p>
              <a:pPr defTabSz="121917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48" name="01 53"/>
            <p:cNvSpPr>
              <a:spLocks/>
            </p:cNvSpPr>
            <p:nvPr/>
          </p:nvSpPr>
          <p:spPr bwMode="auto">
            <a:xfrm>
              <a:off x="7073900" y="42068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solidFill>
                <a:schemeClr val="bg1"/>
              </a:solidFill>
              <a:round/>
              <a:headEnd/>
              <a:tailEnd/>
            </a:ln>
            <a:extLst/>
          </p:spPr>
          <p:txBody>
            <a:bodyPr/>
            <a:lstStyle/>
            <a:p>
              <a:pPr defTabSz="121917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49" name="01 54"/>
            <p:cNvSpPr>
              <a:spLocks/>
            </p:cNvSpPr>
            <p:nvPr/>
          </p:nvSpPr>
          <p:spPr bwMode="auto">
            <a:xfrm>
              <a:off x="6165850" y="3759201"/>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2" y="28"/>
                  </a:lnTo>
                  <a:lnTo>
                    <a:pt x="0" y="20"/>
                  </a:lnTo>
                  <a:lnTo>
                    <a:pt x="2" y="12"/>
                  </a:lnTo>
                  <a:lnTo>
                    <a:pt x="6" y="6"/>
                  </a:lnTo>
                  <a:lnTo>
                    <a:pt x="12" y="2"/>
                  </a:lnTo>
                  <a:lnTo>
                    <a:pt x="20" y="0"/>
                  </a:lnTo>
                  <a:close/>
                </a:path>
              </a:pathLst>
            </a:custGeom>
            <a:grpFill/>
            <a:ln w="9525">
              <a:solidFill>
                <a:schemeClr val="bg1"/>
              </a:solidFill>
              <a:round/>
              <a:headEnd/>
              <a:tailEnd/>
            </a:ln>
            <a:extLst/>
          </p:spPr>
          <p:txBody>
            <a:bodyPr/>
            <a:lstStyle/>
            <a:p>
              <a:pPr defTabSz="121917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50" name="01 55"/>
            <p:cNvSpPr>
              <a:spLocks/>
            </p:cNvSpPr>
            <p:nvPr/>
          </p:nvSpPr>
          <p:spPr bwMode="auto">
            <a:xfrm>
              <a:off x="5464175" y="3879851"/>
              <a:ext cx="66675" cy="63500"/>
            </a:xfrm>
            <a:custGeom>
              <a:avLst/>
              <a:gdLst>
                <a:gd name="T0" fmla="*/ 20 w 42"/>
                <a:gd name="T1" fmla="*/ 0 h 40"/>
                <a:gd name="T2" fmla="*/ 20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0 w 42"/>
                <a:gd name="T21" fmla="*/ 40 h 40"/>
                <a:gd name="T22" fmla="*/ 20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0 w 42"/>
                <a:gd name="T41" fmla="*/ 0 h 40"/>
                <a:gd name="T42" fmla="*/ 20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0" y="0"/>
                  </a:moveTo>
                  <a:lnTo>
                    <a:pt x="20" y="0"/>
                  </a:lnTo>
                  <a:lnTo>
                    <a:pt x="28" y="2"/>
                  </a:lnTo>
                  <a:lnTo>
                    <a:pt x="36" y="6"/>
                  </a:lnTo>
                  <a:lnTo>
                    <a:pt x="40" y="12"/>
                  </a:lnTo>
                  <a:lnTo>
                    <a:pt x="42" y="20"/>
                  </a:lnTo>
                  <a:lnTo>
                    <a:pt x="40" y="28"/>
                  </a:lnTo>
                  <a:lnTo>
                    <a:pt x="36" y="34"/>
                  </a:lnTo>
                  <a:lnTo>
                    <a:pt x="28" y="38"/>
                  </a:lnTo>
                  <a:lnTo>
                    <a:pt x="20" y="40"/>
                  </a:lnTo>
                  <a:lnTo>
                    <a:pt x="14" y="38"/>
                  </a:lnTo>
                  <a:lnTo>
                    <a:pt x="6" y="34"/>
                  </a:lnTo>
                  <a:lnTo>
                    <a:pt x="2" y="28"/>
                  </a:lnTo>
                  <a:lnTo>
                    <a:pt x="0" y="20"/>
                  </a:lnTo>
                  <a:lnTo>
                    <a:pt x="2" y="12"/>
                  </a:lnTo>
                  <a:lnTo>
                    <a:pt x="6" y="6"/>
                  </a:lnTo>
                  <a:lnTo>
                    <a:pt x="14" y="2"/>
                  </a:lnTo>
                  <a:lnTo>
                    <a:pt x="20" y="0"/>
                  </a:lnTo>
                  <a:close/>
                </a:path>
              </a:pathLst>
            </a:custGeom>
            <a:grpFill/>
            <a:ln w="9525">
              <a:solidFill>
                <a:schemeClr val="bg1"/>
              </a:solidFill>
              <a:round/>
              <a:headEnd/>
              <a:tailEnd/>
            </a:ln>
            <a:extLst/>
          </p:spPr>
          <p:txBody>
            <a:bodyPr/>
            <a:lstStyle/>
            <a:p>
              <a:pPr defTabSz="121917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51" name="01 56"/>
            <p:cNvSpPr>
              <a:spLocks/>
            </p:cNvSpPr>
            <p:nvPr/>
          </p:nvSpPr>
          <p:spPr bwMode="auto">
            <a:xfrm>
              <a:off x="5972175" y="31845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solidFill>
                <a:schemeClr val="bg1"/>
              </a:solidFill>
              <a:round/>
              <a:headEnd/>
              <a:tailEnd/>
            </a:ln>
            <a:extLst/>
          </p:spPr>
          <p:txBody>
            <a:bodyPr/>
            <a:lstStyle/>
            <a:p>
              <a:pPr defTabSz="121917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52" name="01 57"/>
            <p:cNvSpPr>
              <a:spLocks/>
            </p:cNvSpPr>
            <p:nvPr/>
          </p:nvSpPr>
          <p:spPr bwMode="auto">
            <a:xfrm>
              <a:off x="6254750" y="308927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2" y="28"/>
                  </a:lnTo>
                  <a:lnTo>
                    <a:pt x="0" y="20"/>
                  </a:lnTo>
                  <a:lnTo>
                    <a:pt x="2" y="12"/>
                  </a:lnTo>
                  <a:lnTo>
                    <a:pt x="6" y="6"/>
                  </a:lnTo>
                  <a:lnTo>
                    <a:pt x="12" y="2"/>
                  </a:lnTo>
                  <a:lnTo>
                    <a:pt x="20" y="0"/>
                  </a:lnTo>
                  <a:close/>
                </a:path>
              </a:pathLst>
            </a:custGeom>
            <a:grpFill/>
            <a:ln w="9525">
              <a:solidFill>
                <a:schemeClr val="bg1"/>
              </a:solidFill>
              <a:round/>
              <a:headEnd/>
              <a:tailEnd/>
            </a:ln>
            <a:extLst/>
          </p:spPr>
          <p:txBody>
            <a:bodyPr/>
            <a:lstStyle/>
            <a:p>
              <a:pPr defTabSz="121917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53" name="01 58"/>
            <p:cNvSpPr>
              <a:spLocks/>
            </p:cNvSpPr>
            <p:nvPr/>
          </p:nvSpPr>
          <p:spPr bwMode="auto">
            <a:xfrm>
              <a:off x="6667500" y="3346451"/>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4"/>
                  </a:lnTo>
                  <a:lnTo>
                    <a:pt x="40" y="22"/>
                  </a:lnTo>
                  <a:lnTo>
                    <a:pt x="38" y="30"/>
                  </a:lnTo>
                  <a:lnTo>
                    <a:pt x="34" y="36"/>
                  </a:lnTo>
                  <a:lnTo>
                    <a:pt x="28" y="40"/>
                  </a:lnTo>
                  <a:lnTo>
                    <a:pt x="20" y="42"/>
                  </a:lnTo>
                  <a:lnTo>
                    <a:pt x="12" y="40"/>
                  </a:lnTo>
                  <a:lnTo>
                    <a:pt x="6" y="36"/>
                  </a:lnTo>
                  <a:lnTo>
                    <a:pt x="0" y="30"/>
                  </a:lnTo>
                  <a:lnTo>
                    <a:pt x="0" y="22"/>
                  </a:lnTo>
                  <a:lnTo>
                    <a:pt x="0" y="14"/>
                  </a:lnTo>
                  <a:lnTo>
                    <a:pt x="6" y="6"/>
                  </a:lnTo>
                  <a:lnTo>
                    <a:pt x="12" y="2"/>
                  </a:lnTo>
                  <a:lnTo>
                    <a:pt x="20" y="0"/>
                  </a:lnTo>
                  <a:close/>
                </a:path>
              </a:pathLst>
            </a:custGeom>
            <a:grpFill/>
            <a:ln w="9525">
              <a:solidFill>
                <a:schemeClr val="bg1"/>
              </a:solidFill>
              <a:round/>
              <a:headEnd/>
              <a:tailEnd/>
            </a:ln>
            <a:extLst/>
          </p:spPr>
          <p:txBody>
            <a:bodyPr/>
            <a:lstStyle/>
            <a:p>
              <a:pPr defTabSz="121917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54" name="01 59"/>
            <p:cNvSpPr>
              <a:spLocks/>
            </p:cNvSpPr>
            <p:nvPr/>
          </p:nvSpPr>
          <p:spPr bwMode="auto">
            <a:xfrm>
              <a:off x="5054600" y="307975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6" y="34"/>
                  </a:lnTo>
                  <a:lnTo>
                    <a:pt x="0" y="28"/>
                  </a:lnTo>
                  <a:lnTo>
                    <a:pt x="0" y="20"/>
                  </a:lnTo>
                  <a:lnTo>
                    <a:pt x="0" y="12"/>
                  </a:lnTo>
                  <a:lnTo>
                    <a:pt x="6" y="6"/>
                  </a:lnTo>
                  <a:lnTo>
                    <a:pt x="12" y="2"/>
                  </a:lnTo>
                  <a:lnTo>
                    <a:pt x="20" y="0"/>
                  </a:lnTo>
                  <a:close/>
                </a:path>
              </a:pathLst>
            </a:custGeom>
            <a:grpFill/>
            <a:ln w="9525">
              <a:solidFill>
                <a:schemeClr val="bg1"/>
              </a:solidFill>
              <a:round/>
              <a:headEnd/>
              <a:tailEnd/>
            </a:ln>
            <a:extLst/>
          </p:spPr>
          <p:txBody>
            <a:bodyPr/>
            <a:lstStyle/>
            <a:p>
              <a:pPr defTabSz="121917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55" name="01 60"/>
            <p:cNvSpPr>
              <a:spLocks/>
            </p:cNvSpPr>
            <p:nvPr/>
          </p:nvSpPr>
          <p:spPr bwMode="auto">
            <a:xfrm>
              <a:off x="5803900" y="2654301"/>
              <a:ext cx="63500" cy="63500"/>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0"/>
                  </a:lnTo>
                  <a:lnTo>
                    <a:pt x="20" y="0"/>
                  </a:lnTo>
                  <a:close/>
                </a:path>
              </a:pathLst>
            </a:custGeom>
            <a:grpFill/>
            <a:ln w="9525">
              <a:solidFill>
                <a:schemeClr val="bg1"/>
              </a:solidFill>
              <a:round/>
              <a:headEnd/>
              <a:tailEnd/>
            </a:ln>
            <a:extLst/>
          </p:spPr>
          <p:txBody>
            <a:bodyPr/>
            <a:lstStyle/>
            <a:p>
              <a:pPr defTabSz="121917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56" name="01 61"/>
            <p:cNvSpPr>
              <a:spLocks/>
            </p:cNvSpPr>
            <p:nvPr/>
          </p:nvSpPr>
          <p:spPr bwMode="auto">
            <a:xfrm>
              <a:off x="6645275" y="2870201"/>
              <a:ext cx="66675" cy="66675"/>
            </a:xfrm>
            <a:custGeom>
              <a:avLst/>
              <a:gdLst>
                <a:gd name="T0" fmla="*/ 22 w 42"/>
                <a:gd name="T1" fmla="*/ 0 h 42"/>
                <a:gd name="T2" fmla="*/ 22 w 42"/>
                <a:gd name="T3" fmla="*/ 0 h 42"/>
                <a:gd name="T4" fmla="*/ 30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30 w 42"/>
                <a:gd name="T19" fmla="*/ 40 h 42"/>
                <a:gd name="T20" fmla="*/ 22 w 42"/>
                <a:gd name="T21" fmla="*/ 42 h 42"/>
                <a:gd name="T22" fmla="*/ 22 w 42"/>
                <a:gd name="T23" fmla="*/ 42 h 42"/>
                <a:gd name="T24" fmla="*/ 14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4 w 42"/>
                <a:gd name="T39" fmla="*/ 2 h 42"/>
                <a:gd name="T40" fmla="*/ 22 w 42"/>
                <a:gd name="T41" fmla="*/ 0 h 42"/>
                <a:gd name="T42" fmla="*/ 22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2" y="0"/>
                  </a:moveTo>
                  <a:lnTo>
                    <a:pt x="22" y="0"/>
                  </a:lnTo>
                  <a:lnTo>
                    <a:pt x="30" y="2"/>
                  </a:lnTo>
                  <a:lnTo>
                    <a:pt x="36" y="6"/>
                  </a:lnTo>
                  <a:lnTo>
                    <a:pt x="40" y="14"/>
                  </a:lnTo>
                  <a:lnTo>
                    <a:pt x="42" y="22"/>
                  </a:lnTo>
                  <a:lnTo>
                    <a:pt x="40" y="30"/>
                  </a:lnTo>
                  <a:lnTo>
                    <a:pt x="36" y="36"/>
                  </a:lnTo>
                  <a:lnTo>
                    <a:pt x="30" y="40"/>
                  </a:lnTo>
                  <a:lnTo>
                    <a:pt x="22" y="42"/>
                  </a:lnTo>
                  <a:lnTo>
                    <a:pt x="14" y="40"/>
                  </a:lnTo>
                  <a:lnTo>
                    <a:pt x="6" y="36"/>
                  </a:lnTo>
                  <a:lnTo>
                    <a:pt x="2" y="30"/>
                  </a:lnTo>
                  <a:lnTo>
                    <a:pt x="0" y="22"/>
                  </a:lnTo>
                  <a:lnTo>
                    <a:pt x="2" y="14"/>
                  </a:lnTo>
                  <a:lnTo>
                    <a:pt x="6" y="6"/>
                  </a:lnTo>
                  <a:lnTo>
                    <a:pt x="14" y="2"/>
                  </a:lnTo>
                  <a:lnTo>
                    <a:pt x="22" y="0"/>
                  </a:lnTo>
                  <a:close/>
                </a:path>
              </a:pathLst>
            </a:custGeom>
            <a:grpFill/>
            <a:ln w="9525">
              <a:solidFill>
                <a:schemeClr val="bg1"/>
              </a:solidFill>
              <a:round/>
              <a:headEnd/>
              <a:tailEnd/>
            </a:ln>
            <a:extLst/>
          </p:spPr>
          <p:txBody>
            <a:bodyPr/>
            <a:lstStyle/>
            <a:p>
              <a:pPr defTabSz="121917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57" name="01 62"/>
            <p:cNvSpPr>
              <a:spLocks/>
            </p:cNvSpPr>
            <p:nvPr/>
          </p:nvSpPr>
          <p:spPr bwMode="auto">
            <a:xfrm>
              <a:off x="7394575" y="2266951"/>
              <a:ext cx="66675" cy="63500"/>
            </a:xfrm>
            <a:custGeom>
              <a:avLst/>
              <a:gdLst>
                <a:gd name="T0" fmla="*/ 22 w 42"/>
                <a:gd name="T1" fmla="*/ 0 h 40"/>
                <a:gd name="T2" fmla="*/ 22 w 42"/>
                <a:gd name="T3" fmla="*/ 0 h 40"/>
                <a:gd name="T4" fmla="*/ 30 w 42"/>
                <a:gd name="T5" fmla="*/ 0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0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0"/>
                  </a:lnTo>
                  <a:lnTo>
                    <a:pt x="36" y="6"/>
                  </a:lnTo>
                  <a:lnTo>
                    <a:pt x="40" y="12"/>
                  </a:lnTo>
                  <a:lnTo>
                    <a:pt x="42" y="20"/>
                  </a:lnTo>
                  <a:lnTo>
                    <a:pt x="40" y="28"/>
                  </a:lnTo>
                  <a:lnTo>
                    <a:pt x="36" y="34"/>
                  </a:lnTo>
                  <a:lnTo>
                    <a:pt x="30" y="38"/>
                  </a:lnTo>
                  <a:lnTo>
                    <a:pt x="22" y="40"/>
                  </a:lnTo>
                  <a:lnTo>
                    <a:pt x="14" y="38"/>
                  </a:lnTo>
                  <a:lnTo>
                    <a:pt x="6" y="34"/>
                  </a:lnTo>
                  <a:lnTo>
                    <a:pt x="2" y="28"/>
                  </a:lnTo>
                  <a:lnTo>
                    <a:pt x="0" y="20"/>
                  </a:lnTo>
                  <a:lnTo>
                    <a:pt x="2" y="12"/>
                  </a:lnTo>
                  <a:lnTo>
                    <a:pt x="6" y="6"/>
                  </a:lnTo>
                  <a:lnTo>
                    <a:pt x="14" y="0"/>
                  </a:lnTo>
                  <a:lnTo>
                    <a:pt x="22" y="0"/>
                  </a:lnTo>
                  <a:close/>
                </a:path>
              </a:pathLst>
            </a:custGeom>
            <a:grpFill/>
            <a:ln w="9525">
              <a:solidFill>
                <a:schemeClr val="bg1"/>
              </a:solidFill>
              <a:round/>
              <a:headEnd/>
              <a:tailEnd/>
            </a:ln>
            <a:extLst/>
          </p:spPr>
          <p:txBody>
            <a:bodyPr/>
            <a:lstStyle/>
            <a:p>
              <a:pPr defTabSz="121917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58" name="01 63"/>
            <p:cNvSpPr>
              <a:spLocks/>
            </p:cNvSpPr>
            <p:nvPr/>
          </p:nvSpPr>
          <p:spPr bwMode="auto">
            <a:xfrm>
              <a:off x="7559675" y="1882776"/>
              <a:ext cx="63500" cy="66675"/>
            </a:xfrm>
            <a:custGeom>
              <a:avLst/>
              <a:gdLst>
                <a:gd name="T0" fmla="*/ 20 w 40"/>
                <a:gd name="T1" fmla="*/ 0 h 42"/>
                <a:gd name="T2" fmla="*/ 20 w 40"/>
                <a:gd name="T3" fmla="*/ 0 h 42"/>
                <a:gd name="T4" fmla="*/ 28 w 40"/>
                <a:gd name="T5" fmla="*/ 2 h 42"/>
                <a:gd name="T6" fmla="*/ 34 w 40"/>
                <a:gd name="T7" fmla="*/ 6 h 42"/>
                <a:gd name="T8" fmla="*/ 40 w 40"/>
                <a:gd name="T9" fmla="*/ 14 h 42"/>
                <a:gd name="T10" fmla="*/ 40 w 40"/>
                <a:gd name="T11" fmla="*/ 20 h 42"/>
                <a:gd name="T12" fmla="*/ 40 w 40"/>
                <a:gd name="T13" fmla="*/ 20 h 42"/>
                <a:gd name="T14" fmla="*/ 40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40" y="14"/>
                  </a:lnTo>
                  <a:lnTo>
                    <a:pt x="40" y="20"/>
                  </a:lnTo>
                  <a:lnTo>
                    <a:pt x="40" y="28"/>
                  </a:lnTo>
                  <a:lnTo>
                    <a:pt x="34" y="36"/>
                  </a:lnTo>
                  <a:lnTo>
                    <a:pt x="28" y="40"/>
                  </a:lnTo>
                  <a:lnTo>
                    <a:pt x="20" y="42"/>
                  </a:lnTo>
                  <a:lnTo>
                    <a:pt x="12" y="40"/>
                  </a:lnTo>
                  <a:lnTo>
                    <a:pt x="6" y="36"/>
                  </a:lnTo>
                  <a:lnTo>
                    <a:pt x="2" y="28"/>
                  </a:lnTo>
                  <a:lnTo>
                    <a:pt x="0" y="20"/>
                  </a:lnTo>
                  <a:lnTo>
                    <a:pt x="2" y="14"/>
                  </a:lnTo>
                  <a:lnTo>
                    <a:pt x="6" y="6"/>
                  </a:lnTo>
                  <a:lnTo>
                    <a:pt x="12" y="2"/>
                  </a:lnTo>
                  <a:lnTo>
                    <a:pt x="20" y="0"/>
                  </a:lnTo>
                  <a:close/>
                </a:path>
              </a:pathLst>
            </a:custGeom>
            <a:grpFill/>
            <a:ln w="9525">
              <a:solidFill>
                <a:schemeClr val="bg1"/>
              </a:solidFill>
              <a:round/>
              <a:headEnd/>
              <a:tailEnd/>
            </a:ln>
            <a:extLst/>
          </p:spPr>
          <p:txBody>
            <a:bodyPr/>
            <a:lstStyle/>
            <a:p>
              <a:pPr defTabSz="121917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59" name="01 64"/>
            <p:cNvSpPr>
              <a:spLocks/>
            </p:cNvSpPr>
            <p:nvPr/>
          </p:nvSpPr>
          <p:spPr bwMode="auto">
            <a:xfrm>
              <a:off x="7645400" y="153987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4"/>
                  </a:lnTo>
                  <a:lnTo>
                    <a:pt x="40" y="22"/>
                  </a:lnTo>
                  <a:lnTo>
                    <a:pt x="38" y="30"/>
                  </a:lnTo>
                  <a:lnTo>
                    <a:pt x="34" y="36"/>
                  </a:lnTo>
                  <a:lnTo>
                    <a:pt x="28" y="40"/>
                  </a:lnTo>
                  <a:lnTo>
                    <a:pt x="20" y="42"/>
                  </a:lnTo>
                  <a:lnTo>
                    <a:pt x="12" y="40"/>
                  </a:lnTo>
                  <a:lnTo>
                    <a:pt x="6" y="36"/>
                  </a:lnTo>
                  <a:lnTo>
                    <a:pt x="0" y="30"/>
                  </a:lnTo>
                  <a:lnTo>
                    <a:pt x="0" y="22"/>
                  </a:lnTo>
                  <a:lnTo>
                    <a:pt x="0" y="14"/>
                  </a:lnTo>
                  <a:lnTo>
                    <a:pt x="6" y="6"/>
                  </a:lnTo>
                  <a:lnTo>
                    <a:pt x="12" y="2"/>
                  </a:lnTo>
                  <a:lnTo>
                    <a:pt x="20" y="0"/>
                  </a:lnTo>
                  <a:close/>
                </a:path>
              </a:pathLst>
            </a:custGeom>
            <a:grpFill/>
            <a:ln w="9525">
              <a:solidFill>
                <a:schemeClr val="bg1"/>
              </a:solidFill>
              <a:round/>
              <a:headEnd/>
              <a:tailEnd/>
            </a:ln>
            <a:extLst/>
          </p:spPr>
          <p:txBody>
            <a:bodyPr/>
            <a:lstStyle/>
            <a:p>
              <a:pPr defTabSz="121917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60" name="01 65"/>
            <p:cNvSpPr>
              <a:spLocks/>
            </p:cNvSpPr>
            <p:nvPr/>
          </p:nvSpPr>
          <p:spPr bwMode="auto">
            <a:xfrm>
              <a:off x="4708525" y="3597276"/>
              <a:ext cx="82550" cy="82550"/>
            </a:xfrm>
            <a:custGeom>
              <a:avLst/>
              <a:gdLst>
                <a:gd name="T0" fmla="*/ 26 w 52"/>
                <a:gd name="T1" fmla="*/ 0 h 52"/>
                <a:gd name="T2" fmla="*/ 26 w 52"/>
                <a:gd name="T3" fmla="*/ 0 h 52"/>
                <a:gd name="T4" fmla="*/ 36 w 52"/>
                <a:gd name="T5" fmla="*/ 4 h 52"/>
                <a:gd name="T6" fmla="*/ 44 w 52"/>
                <a:gd name="T7" fmla="*/ 8 h 52"/>
                <a:gd name="T8" fmla="*/ 50 w 52"/>
                <a:gd name="T9" fmla="*/ 16 h 52"/>
                <a:gd name="T10" fmla="*/ 52 w 52"/>
                <a:gd name="T11" fmla="*/ 26 h 52"/>
                <a:gd name="T12" fmla="*/ 52 w 52"/>
                <a:gd name="T13" fmla="*/ 26 h 52"/>
                <a:gd name="T14" fmla="*/ 50 w 52"/>
                <a:gd name="T15" fmla="*/ 36 h 52"/>
                <a:gd name="T16" fmla="*/ 44 w 52"/>
                <a:gd name="T17" fmla="*/ 44 h 52"/>
                <a:gd name="T18" fmla="*/ 36 w 52"/>
                <a:gd name="T19" fmla="*/ 50 h 52"/>
                <a:gd name="T20" fmla="*/ 26 w 52"/>
                <a:gd name="T21" fmla="*/ 52 h 52"/>
                <a:gd name="T22" fmla="*/ 26 w 52"/>
                <a:gd name="T23" fmla="*/ 52 h 52"/>
                <a:gd name="T24" fmla="*/ 16 w 52"/>
                <a:gd name="T25" fmla="*/ 50 h 52"/>
                <a:gd name="T26" fmla="*/ 8 w 52"/>
                <a:gd name="T27" fmla="*/ 44 h 52"/>
                <a:gd name="T28" fmla="*/ 2 w 52"/>
                <a:gd name="T29" fmla="*/ 36 h 52"/>
                <a:gd name="T30" fmla="*/ 0 w 52"/>
                <a:gd name="T31" fmla="*/ 26 h 52"/>
                <a:gd name="T32" fmla="*/ 0 w 52"/>
                <a:gd name="T33" fmla="*/ 26 h 52"/>
                <a:gd name="T34" fmla="*/ 2 w 52"/>
                <a:gd name="T35" fmla="*/ 16 h 52"/>
                <a:gd name="T36" fmla="*/ 8 w 52"/>
                <a:gd name="T37" fmla="*/ 8 h 52"/>
                <a:gd name="T38" fmla="*/ 16 w 52"/>
                <a:gd name="T39" fmla="*/ 4 h 52"/>
                <a:gd name="T40" fmla="*/ 26 w 52"/>
                <a:gd name="T41" fmla="*/ 0 h 52"/>
                <a:gd name="T42" fmla="*/ 26 w 52"/>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2" h="52">
                  <a:moveTo>
                    <a:pt x="26" y="0"/>
                  </a:moveTo>
                  <a:lnTo>
                    <a:pt x="26" y="0"/>
                  </a:lnTo>
                  <a:lnTo>
                    <a:pt x="36" y="4"/>
                  </a:lnTo>
                  <a:lnTo>
                    <a:pt x="44" y="8"/>
                  </a:lnTo>
                  <a:lnTo>
                    <a:pt x="50" y="16"/>
                  </a:lnTo>
                  <a:lnTo>
                    <a:pt x="52" y="26"/>
                  </a:lnTo>
                  <a:lnTo>
                    <a:pt x="50" y="36"/>
                  </a:lnTo>
                  <a:lnTo>
                    <a:pt x="44" y="44"/>
                  </a:lnTo>
                  <a:lnTo>
                    <a:pt x="36" y="50"/>
                  </a:lnTo>
                  <a:lnTo>
                    <a:pt x="26" y="52"/>
                  </a:lnTo>
                  <a:lnTo>
                    <a:pt x="16" y="50"/>
                  </a:lnTo>
                  <a:lnTo>
                    <a:pt x="8" y="44"/>
                  </a:lnTo>
                  <a:lnTo>
                    <a:pt x="2" y="36"/>
                  </a:lnTo>
                  <a:lnTo>
                    <a:pt x="0" y="26"/>
                  </a:lnTo>
                  <a:lnTo>
                    <a:pt x="2" y="16"/>
                  </a:lnTo>
                  <a:lnTo>
                    <a:pt x="8" y="8"/>
                  </a:lnTo>
                  <a:lnTo>
                    <a:pt x="16" y="4"/>
                  </a:lnTo>
                  <a:lnTo>
                    <a:pt x="26" y="0"/>
                  </a:lnTo>
                  <a:close/>
                </a:path>
              </a:pathLst>
            </a:custGeom>
            <a:grpFill/>
            <a:ln w="9525">
              <a:solidFill>
                <a:schemeClr val="bg1"/>
              </a:solidFill>
              <a:round/>
              <a:headEnd/>
              <a:tailEnd/>
            </a:ln>
            <a:extLst/>
          </p:spPr>
          <p:txBody>
            <a:bodyPr/>
            <a:lstStyle/>
            <a:p>
              <a:pPr defTabSz="121917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61" name="01 66"/>
            <p:cNvSpPr>
              <a:spLocks/>
            </p:cNvSpPr>
            <p:nvPr/>
          </p:nvSpPr>
          <p:spPr bwMode="auto">
            <a:xfrm>
              <a:off x="5759450" y="65373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2"/>
                  </a:lnTo>
                  <a:lnTo>
                    <a:pt x="20" y="0"/>
                  </a:lnTo>
                  <a:close/>
                </a:path>
              </a:pathLst>
            </a:custGeom>
            <a:grpFill/>
            <a:ln w="9525">
              <a:solidFill>
                <a:schemeClr val="bg1"/>
              </a:solidFill>
              <a:round/>
              <a:headEnd/>
              <a:tailEnd/>
            </a:ln>
            <a:extLst/>
          </p:spPr>
          <p:txBody>
            <a:bodyPr/>
            <a:lstStyle/>
            <a:p>
              <a:pPr defTabSz="121917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62" name="01 67"/>
            <p:cNvSpPr>
              <a:spLocks/>
            </p:cNvSpPr>
            <p:nvPr/>
          </p:nvSpPr>
          <p:spPr bwMode="auto">
            <a:xfrm>
              <a:off x="6429375" y="6045201"/>
              <a:ext cx="66675" cy="63500"/>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40 h 40"/>
                <a:gd name="T20" fmla="*/ 22 w 42"/>
                <a:gd name="T21" fmla="*/ 40 h 40"/>
                <a:gd name="T22" fmla="*/ 22 w 42"/>
                <a:gd name="T23" fmla="*/ 40 h 40"/>
                <a:gd name="T24" fmla="*/ 14 w 42"/>
                <a:gd name="T25" fmla="*/ 40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2"/>
                  </a:lnTo>
                  <a:lnTo>
                    <a:pt x="36" y="6"/>
                  </a:lnTo>
                  <a:lnTo>
                    <a:pt x="40" y="12"/>
                  </a:lnTo>
                  <a:lnTo>
                    <a:pt x="42" y="20"/>
                  </a:lnTo>
                  <a:lnTo>
                    <a:pt x="40" y="28"/>
                  </a:lnTo>
                  <a:lnTo>
                    <a:pt x="36" y="34"/>
                  </a:lnTo>
                  <a:lnTo>
                    <a:pt x="30" y="40"/>
                  </a:lnTo>
                  <a:lnTo>
                    <a:pt x="22" y="40"/>
                  </a:lnTo>
                  <a:lnTo>
                    <a:pt x="14" y="40"/>
                  </a:lnTo>
                  <a:lnTo>
                    <a:pt x="6" y="34"/>
                  </a:lnTo>
                  <a:lnTo>
                    <a:pt x="2" y="28"/>
                  </a:lnTo>
                  <a:lnTo>
                    <a:pt x="0" y="20"/>
                  </a:lnTo>
                  <a:lnTo>
                    <a:pt x="2" y="12"/>
                  </a:lnTo>
                  <a:lnTo>
                    <a:pt x="6" y="6"/>
                  </a:lnTo>
                  <a:lnTo>
                    <a:pt x="14" y="2"/>
                  </a:lnTo>
                  <a:lnTo>
                    <a:pt x="22" y="0"/>
                  </a:lnTo>
                  <a:close/>
                </a:path>
              </a:pathLst>
            </a:custGeom>
            <a:grpFill/>
            <a:ln w="9525">
              <a:solidFill>
                <a:schemeClr val="bg1"/>
              </a:solidFill>
              <a:round/>
              <a:headEnd/>
              <a:tailEnd/>
            </a:ln>
            <a:extLst/>
          </p:spPr>
          <p:txBody>
            <a:bodyPr/>
            <a:lstStyle/>
            <a:p>
              <a:pPr defTabSz="121917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63" name="01 68"/>
            <p:cNvSpPr>
              <a:spLocks/>
            </p:cNvSpPr>
            <p:nvPr/>
          </p:nvSpPr>
          <p:spPr bwMode="auto">
            <a:xfrm>
              <a:off x="7600950" y="5419726"/>
              <a:ext cx="63500" cy="63500"/>
            </a:xfrm>
            <a:custGeom>
              <a:avLst/>
              <a:gdLst>
                <a:gd name="T0" fmla="*/ 20 w 40"/>
                <a:gd name="T1" fmla="*/ 0 h 40"/>
                <a:gd name="T2" fmla="*/ 20 w 40"/>
                <a:gd name="T3" fmla="*/ 0 h 40"/>
                <a:gd name="T4" fmla="*/ 28 w 40"/>
                <a:gd name="T5" fmla="*/ 2 h 40"/>
                <a:gd name="T6" fmla="*/ 34 w 40"/>
                <a:gd name="T7" fmla="*/ 6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40" y="12"/>
                  </a:lnTo>
                  <a:lnTo>
                    <a:pt x="40" y="20"/>
                  </a:lnTo>
                  <a:lnTo>
                    <a:pt x="40"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solidFill>
                <a:schemeClr val="bg1"/>
              </a:solidFill>
              <a:round/>
              <a:headEnd/>
              <a:tailEnd/>
            </a:ln>
            <a:extLst/>
          </p:spPr>
          <p:txBody>
            <a:bodyPr/>
            <a:lstStyle/>
            <a:p>
              <a:pPr defTabSz="121917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64" name="01 69"/>
            <p:cNvSpPr>
              <a:spLocks/>
            </p:cNvSpPr>
            <p:nvPr/>
          </p:nvSpPr>
          <p:spPr bwMode="auto">
            <a:xfrm>
              <a:off x="7426325" y="4251326"/>
              <a:ext cx="95250" cy="95250"/>
            </a:xfrm>
            <a:custGeom>
              <a:avLst/>
              <a:gdLst>
                <a:gd name="T0" fmla="*/ 30 w 60"/>
                <a:gd name="T1" fmla="*/ 0 h 60"/>
                <a:gd name="T2" fmla="*/ 30 w 60"/>
                <a:gd name="T3" fmla="*/ 0 h 60"/>
                <a:gd name="T4" fmla="*/ 36 w 60"/>
                <a:gd name="T5" fmla="*/ 2 h 60"/>
                <a:gd name="T6" fmla="*/ 42 w 60"/>
                <a:gd name="T7" fmla="*/ 2 h 60"/>
                <a:gd name="T8" fmla="*/ 52 w 60"/>
                <a:gd name="T9" fmla="*/ 10 h 60"/>
                <a:gd name="T10" fmla="*/ 58 w 60"/>
                <a:gd name="T11" fmla="*/ 20 h 60"/>
                <a:gd name="T12" fmla="*/ 60 w 60"/>
                <a:gd name="T13" fmla="*/ 24 h 60"/>
                <a:gd name="T14" fmla="*/ 60 w 60"/>
                <a:gd name="T15" fmla="*/ 30 h 60"/>
                <a:gd name="T16" fmla="*/ 60 w 60"/>
                <a:gd name="T17" fmla="*/ 30 h 60"/>
                <a:gd name="T18" fmla="*/ 60 w 60"/>
                <a:gd name="T19" fmla="*/ 36 h 60"/>
                <a:gd name="T20" fmla="*/ 58 w 60"/>
                <a:gd name="T21" fmla="*/ 42 h 60"/>
                <a:gd name="T22" fmla="*/ 52 w 60"/>
                <a:gd name="T23" fmla="*/ 52 h 60"/>
                <a:gd name="T24" fmla="*/ 42 w 60"/>
                <a:gd name="T25" fmla="*/ 58 h 60"/>
                <a:gd name="T26" fmla="*/ 36 w 60"/>
                <a:gd name="T27" fmla="*/ 60 h 60"/>
                <a:gd name="T28" fmla="*/ 30 w 60"/>
                <a:gd name="T29" fmla="*/ 60 h 60"/>
                <a:gd name="T30" fmla="*/ 30 w 60"/>
                <a:gd name="T31" fmla="*/ 60 h 60"/>
                <a:gd name="T32" fmla="*/ 24 w 60"/>
                <a:gd name="T33" fmla="*/ 60 h 60"/>
                <a:gd name="T34" fmla="*/ 18 w 60"/>
                <a:gd name="T35" fmla="*/ 58 h 60"/>
                <a:gd name="T36" fmla="*/ 8 w 60"/>
                <a:gd name="T37" fmla="*/ 52 h 60"/>
                <a:gd name="T38" fmla="*/ 2 w 60"/>
                <a:gd name="T39" fmla="*/ 42 h 60"/>
                <a:gd name="T40" fmla="*/ 0 w 60"/>
                <a:gd name="T41" fmla="*/ 36 h 60"/>
                <a:gd name="T42" fmla="*/ 0 w 60"/>
                <a:gd name="T43" fmla="*/ 30 h 60"/>
                <a:gd name="T44" fmla="*/ 0 w 60"/>
                <a:gd name="T45" fmla="*/ 30 h 60"/>
                <a:gd name="T46" fmla="*/ 0 w 60"/>
                <a:gd name="T47" fmla="*/ 24 h 60"/>
                <a:gd name="T48" fmla="*/ 2 w 60"/>
                <a:gd name="T49" fmla="*/ 20 h 60"/>
                <a:gd name="T50" fmla="*/ 8 w 60"/>
                <a:gd name="T51" fmla="*/ 10 h 60"/>
                <a:gd name="T52" fmla="*/ 18 w 60"/>
                <a:gd name="T53" fmla="*/ 2 h 60"/>
                <a:gd name="T54" fmla="*/ 24 w 60"/>
                <a:gd name="T55" fmla="*/ 2 h 60"/>
                <a:gd name="T56" fmla="*/ 30 w 60"/>
                <a:gd name="T57" fmla="*/ 0 h 60"/>
                <a:gd name="T58" fmla="*/ 30 w 60"/>
                <a:gd name="T59" fmla="*/ 0 h 6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0" h="60">
                  <a:moveTo>
                    <a:pt x="30" y="0"/>
                  </a:moveTo>
                  <a:lnTo>
                    <a:pt x="30" y="0"/>
                  </a:lnTo>
                  <a:lnTo>
                    <a:pt x="36" y="2"/>
                  </a:lnTo>
                  <a:lnTo>
                    <a:pt x="42" y="2"/>
                  </a:lnTo>
                  <a:lnTo>
                    <a:pt x="52" y="10"/>
                  </a:lnTo>
                  <a:lnTo>
                    <a:pt x="58" y="20"/>
                  </a:lnTo>
                  <a:lnTo>
                    <a:pt x="60" y="24"/>
                  </a:lnTo>
                  <a:lnTo>
                    <a:pt x="60" y="30"/>
                  </a:lnTo>
                  <a:lnTo>
                    <a:pt x="60" y="36"/>
                  </a:lnTo>
                  <a:lnTo>
                    <a:pt x="58" y="42"/>
                  </a:lnTo>
                  <a:lnTo>
                    <a:pt x="52" y="52"/>
                  </a:lnTo>
                  <a:lnTo>
                    <a:pt x="42" y="58"/>
                  </a:lnTo>
                  <a:lnTo>
                    <a:pt x="36" y="60"/>
                  </a:lnTo>
                  <a:lnTo>
                    <a:pt x="30" y="60"/>
                  </a:lnTo>
                  <a:lnTo>
                    <a:pt x="24" y="60"/>
                  </a:lnTo>
                  <a:lnTo>
                    <a:pt x="18" y="58"/>
                  </a:lnTo>
                  <a:lnTo>
                    <a:pt x="8" y="52"/>
                  </a:lnTo>
                  <a:lnTo>
                    <a:pt x="2" y="42"/>
                  </a:lnTo>
                  <a:lnTo>
                    <a:pt x="0" y="36"/>
                  </a:lnTo>
                  <a:lnTo>
                    <a:pt x="0" y="30"/>
                  </a:lnTo>
                  <a:lnTo>
                    <a:pt x="0" y="24"/>
                  </a:lnTo>
                  <a:lnTo>
                    <a:pt x="2" y="20"/>
                  </a:lnTo>
                  <a:lnTo>
                    <a:pt x="8" y="10"/>
                  </a:lnTo>
                  <a:lnTo>
                    <a:pt x="18" y="2"/>
                  </a:lnTo>
                  <a:lnTo>
                    <a:pt x="24" y="2"/>
                  </a:lnTo>
                  <a:lnTo>
                    <a:pt x="30" y="0"/>
                  </a:lnTo>
                  <a:close/>
                </a:path>
              </a:pathLst>
            </a:custGeom>
            <a:grpFill/>
            <a:ln w="9525">
              <a:solidFill>
                <a:schemeClr val="bg1"/>
              </a:solidFill>
              <a:round/>
              <a:headEnd/>
              <a:tailEnd/>
            </a:ln>
            <a:extLst/>
          </p:spPr>
          <p:txBody>
            <a:bodyPr/>
            <a:lstStyle/>
            <a:p>
              <a:pPr defTabSz="121917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65" name="01 70"/>
            <p:cNvSpPr>
              <a:spLocks/>
            </p:cNvSpPr>
            <p:nvPr/>
          </p:nvSpPr>
          <p:spPr bwMode="auto">
            <a:xfrm>
              <a:off x="6362700" y="4521201"/>
              <a:ext cx="66675" cy="63500"/>
            </a:xfrm>
            <a:custGeom>
              <a:avLst/>
              <a:gdLst>
                <a:gd name="T0" fmla="*/ 22 w 42"/>
                <a:gd name="T1" fmla="*/ 0 h 40"/>
                <a:gd name="T2" fmla="*/ 22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28" y="2"/>
                  </a:lnTo>
                  <a:lnTo>
                    <a:pt x="36" y="6"/>
                  </a:lnTo>
                  <a:lnTo>
                    <a:pt x="40" y="12"/>
                  </a:lnTo>
                  <a:lnTo>
                    <a:pt x="42" y="20"/>
                  </a:lnTo>
                  <a:lnTo>
                    <a:pt x="40" y="28"/>
                  </a:lnTo>
                  <a:lnTo>
                    <a:pt x="36" y="34"/>
                  </a:lnTo>
                  <a:lnTo>
                    <a:pt x="28" y="38"/>
                  </a:lnTo>
                  <a:lnTo>
                    <a:pt x="22" y="40"/>
                  </a:lnTo>
                  <a:lnTo>
                    <a:pt x="14" y="38"/>
                  </a:lnTo>
                  <a:lnTo>
                    <a:pt x="6" y="34"/>
                  </a:lnTo>
                  <a:lnTo>
                    <a:pt x="2" y="28"/>
                  </a:lnTo>
                  <a:lnTo>
                    <a:pt x="0" y="20"/>
                  </a:lnTo>
                  <a:lnTo>
                    <a:pt x="2" y="12"/>
                  </a:lnTo>
                  <a:lnTo>
                    <a:pt x="6" y="6"/>
                  </a:lnTo>
                  <a:lnTo>
                    <a:pt x="14" y="2"/>
                  </a:lnTo>
                  <a:lnTo>
                    <a:pt x="22" y="0"/>
                  </a:lnTo>
                  <a:close/>
                </a:path>
              </a:pathLst>
            </a:custGeom>
            <a:grpFill/>
            <a:ln w="9525">
              <a:solidFill>
                <a:schemeClr val="bg1"/>
              </a:solidFill>
              <a:round/>
              <a:headEnd/>
              <a:tailEnd/>
            </a:ln>
            <a:extLst/>
          </p:spPr>
          <p:txBody>
            <a:bodyPr/>
            <a:lstStyle/>
            <a:p>
              <a:pPr defTabSz="121917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66" name="01 71"/>
            <p:cNvSpPr>
              <a:spLocks/>
            </p:cNvSpPr>
            <p:nvPr/>
          </p:nvSpPr>
          <p:spPr bwMode="auto">
            <a:xfrm>
              <a:off x="6416675" y="2724151"/>
              <a:ext cx="123825" cy="120650"/>
            </a:xfrm>
            <a:custGeom>
              <a:avLst/>
              <a:gdLst>
                <a:gd name="T0" fmla="*/ 40 w 78"/>
                <a:gd name="T1" fmla="*/ 0 h 76"/>
                <a:gd name="T2" fmla="*/ 48 w 78"/>
                <a:gd name="T3" fmla="*/ 32 h 76"/>
                <a:gd name="T4" fmla="*/ 78 w 78"/>
                <a:gd name="T5" fmla="*/ 28 h 76"/>
                <a:gd name="T6" fmla="*/ 52 w 78"/>
                <a:gd name="T7" fmla="*/ 46 h 76"/>
                <a:gd name="T8" fmla="*/ 64 w 78"/>
                <a:gd name="T9" fmla="*/ 76 h 76"/>
                <a:gd name="T10" fmla="*/ 40 w 78"/>
                <a:gd name="T11" fmla="*/ 54 h 76"/>
                <a:gd name="T12" fmla="*/ 16 w 78"/>
                <a:gd name="T13" fmla="*/ 76 h 76"/>
                <a:gd name="T14" fmla="*/ 28 w 78"/>
                <a:gd name="T15" fmla="*/ 46 h 76"/>
                <a:gd name="T16" fmla="*/ 0 w 78"/>
                <a:gd name="T17" fmla="*/ 28 h 76"/>
                <a:gd name="T18" fmla="*/ 32 w 78"/>
                <a:gd name="T19" fmla="*/ 32 h 76"/>
                <a:gd name="T20" fmla="*/ 40 w 78"/>
                <a:gd name="T21" fmla="*/ 0 h 76"/>
                <a:gd name="T22" fmla="*/ 40 w 78"/>
                <a:gd name="T23" fmla="*/ 0 h 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76">
                  <a:moveTo>
                    <a:pt x="40" y="0"/>
                  </a:moveTo>
                  <a:lnTo>
                    <a:pt x="48" y="32"/>
                  </a:lnTo>
                  <a:lnTo>
                    <a:pt x="78" y="28"/>
                  </a:lnTo>
                  <a:lnTo>
                    <a:pt x="52" y="46"/>
                  </a:lnTo>
                  <a:lnTo>
                    <a:pt x="64" y="76"/>
                  </a:lnTo>
                  <a:lnTo>
                    <a:pt x="40" y="54"/>
                  </a:lnTo>
                  <a:lnTo>
                    <a:pt x="16" y="76"/>
                  </a:lnTo>
                  <a:lnTo>
                    <a:pt x="28" y="46"/>
                  </a:lnTo>
                  <a:lnTo>
                    <a:pt x="0" y="28"/>
                  </a:lnTo>
                  <a:lnTo>
                    <a:pt x="32" y="32"/>
                  </a:lnTo>
                  <a:lnTo>
                    <a:pt x="40" y="0"/>
                  </a:lnTo>
                  <a:close/>
                </a:path>
              </a:pathLst>
            </a:custGeom>
            <a:grpFill/>
            <a:ln w="9525">
              <a:solidFill>
                <a:srgbClr val="FF0000"/>
              </a:solidFill>
              <a:round/>
              <a:headEnd/>
              <a:tailEnd/>
            </a:ln>
            <a:extLst/>
          </p:spPr>
          <p:txBody>
            <a:bodyPr/>
            <a:lstStyle/>
            <a:p>
              <a:pPr defTabSz="121917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67" name="01 72"/>
            <p:cNvSpPr>
              <a:spLocks/>
            </p:cNvSpPr>
            <p:nvPr/>
          </p:nvSpPr>
          <p:spPr bwMode="auto">
            <a:xfrm>
              <a:off x="6210300" y="6080126"/>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0 h 42"/>
                <a:gd name="T12" fmla="*/ 42 w 42"/>
                <a:gd name="T13" fmla="*/ 20 h 42"/>
                <a:gd name="T14" fmla="*/ 40 w 42"/>
                <a:gd name="T15" fmla="*/ 28 h 42"/>
                <a:gd name="T16" fmla="*/ 36 w 42"/>
                <a:gd name="T17" fmla="*/ 36 h 42"/>
                <a:gd name="T18" fmla="*/ 28 w 42"/>
                <a:gd name="T19" fmla="*/ 40 h 42"/>
                <a:gd name="T20" fmla="*/ 20 w 42"/>
                <a:gd name="T21" fmla="*/ 42 h 42"/>
                <a:gd name="T22" fmla="*/ 20 w 42"/>
                <a:gd name="T23" fmla="*/ 42 h 42"/>
                <a:gd name="T24" fmla="*/ 14 w 42"/>
                <a:gd name="T25" fmla="*/ 40 h 42"/>
                <a:gd name="T26" fmla="*/ 6 w 42"/>
                <a:gd name="T27" fmla="*/ 36 h 42"/>
                <a:gd name="T28" fmla="*/ 2 w 42"/>
                <a:gd name="T29" fmla="*/ 28 h 42"/>
                <a:gd name="T30" fmla="*/ 0 w 42"/>
                <a:gd name="T31" fmla="*/ 20 h 42"/>
                <a:gd name="T32" fmla="*/ 0 w 42"/>
                <a:gd name="T33" fmla="*/ 20 h 42"/>
                <a:gd name="T34" fmla="*/ 2 w 42"/>
                <a:gd name="T35" fmla="*/ 14 h 42"/>
                <a:gd name="T36" fmla="*/ 6 w 42"/>
                <a:gd name="T37" fmla="*/ 6 h 42"/>
                <a:gd name="T38" fmla="*/ 14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0"/>
                  </a:lnTo>
                  <a:lnTo>
                    <a:pt x="40" y="28"/>
                  </a:lnTo>
                  <a:lnTo>
                    <a:pt x="36" y="36"/>
                  </a:lnTo>
                  <a:lnTo>
                    <a:pt x="28" y="40"/>
                  </a:lnTo>
                  <a:lnTo>
                    <a:pt x="20" y="42"/>
                  </a:lnTo>
                  <a:lnTo>
                    <a:pt x="14" y="40"/>
                  </a:lnTo>
                  <a:lnTo>
                    <a:pt x="6" y="36"/>
                  </a:lnTo>
                  <a:lnTo>
                    <a:pt x="2" y="28"/>
                  </a:lnTo>
                  <a:lnTo>
                    <a:pt x="0" y="20"/>
                  </a:lnTo>
                  <a:lnTo>
                    <a:pt x="2" y="14"/>
                  </a:lnTo>
                  <a:lnTo>
                    <a:pt x="6" y="6"/>
                  </a:lnTo>
                  <a:lnTo>
                    <a:pt x="14" y="2"/>
                  </a:lnTo>
                  <a:lnTo>
                    <a:pt x="20" y="0"/>
                  </a:lnTo>
                  <a:close/>
                </a:path>
              </a:pathLst>
            </a:custGeom>
            <a:grpFill/>
            <a:ln w="9525">
              <a:solidFill>
                <a:schemeClr val="bg1"/>
              </a:solidFill>
              <a:round/>
              <a:headEnd/>
              <a:tailEnd/>
            </a:ln>
            <a:extLst/>
          </p:spPr>
          <p:txBody>
            <a:bodyPr/>
            <a:lstStyle/>
            <a:p>
              <a:pPr defTabSz="121917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68" name="01 73"/>
            <p:cNvSpPr>
              <a:spLocks/>
            </p:cNvSpPr>
            <p:nvPr/>
          </p:nvSpPr>
          <p:spPr bwMode="auto">
            <a:xfrm>
              <a:off x="5130800" y="4695826"/>
              <a:ext cx="63500" cy="63500"/>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0"/>
                  </a:lnTo>
                  <a:lnTo>
                    <a:pt x="20" y="0"/>
                  </a:lnTo>
                  <a:close/>
                </a:path>
              </a:pathLst>
            </a:custGeom>
            <a:grpFill/>
            <a:ln w="9525">
              <a:solidFill>
                <a:schemeClr val="bg1"/>
              </a:solidFill>
              <a:round/>
              <a:headEnd/>
              <a:tailEnd/>
            </a:ln>
            <a:extLst/>
          </p:spPr>
          <p:txBody>
            <a:bodyPr/>
            <a:lstStyle/>
            <a:p>
              <a:pPr defTabSz="121917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grpSp>
      <p:grpSp>
        <p:nvGrpSpPr>
          <p:cNvPr id="69" name="01 68"/>
          <p:cNvGrpSpPr/>
          <p:nvPr/>
        </p:nvGrpSpPr>
        <p:grpSpPr>
          <a:xfrm>
            <a:off x="6172931" y="3508082"/>
            <a:ext cx="4915624" cy="2151279"/>
            <a:chOff x="4485682" y="2466775"/>
            <a:chExt cx="3686718" cy="1613459"/>
          </a:xfrm>
        </p:grpSpPr>
        <p:cxnSp>
          <p:nvCxnSpPr>
            <p:cNvPr id="70" name="直接连接符 69"/>
            <p:cNvCxnSpPr>
              <a:stCxn id="53" idx="8"/>
              <a:endCxn id="71" idx="1"/>
            </p:cNvCxnSpPr>
            <p:nvPr/>
          </p:nvCxnSpPr>
          <p:spPr>
            <a:xfrm>
              <a:off x="4485682" y="2550128"/>
              <a:ext cx="1094430" cy="723377"/>
            </a:xfrm>
            <a:prstGeom prst="line">
              <a:avLst/>
            </a:prstGeom>
            <a:ln w="19050">
              <a:solidFill>
                <a:srgbClr val="FF0000"/>
              </a:solidFill>
              <a:prstDash val="sysDash"/>
              <a:headEnd type="oval"/>
            </a:ln>
          </p:spPr>
          <p:style>
            <a:lnRef idx="1">
              <a:schemeClr val="accent1"/>
            </a:lnRef>
            <a:fillRef idx="0">
              <a:schemeClr val="accent1"/>
            </a:fillRef>
            <a:effectRef idx="0">
              <a:schemeClr val="accent1"/>
            </a:effectRef>
            <a:fontRef idx="minor">
              <a:schemeClr val="tx1"/>
            </a:fontRef>
          </p:style>
        </p:cxnSp>
        <p:sp>
          <p:nvSpPr>
            <p:cNvPr id="71" name="圆角01 70"/>
            <p:cNvSpPr/>
            <p:nvPr/>
          </p:nvSpPr>
          <p:spPr>
            <a:xfrm>
              <a:off x="5580112" y="2466775"/>
              <a:ext cx="2592288" cy="1613459"/>
            </a:xfrm>
            <a:prstGeom prst="roundRect">
              <a:avLst>
                <a:gd name="adj" fmla="val 0"/>
              </a:avLst>
            </a:prstGeom>
            <a:solidFill>
              <a:schemeClr val="bg1">
                <a:lumMod val="50000"/>
                <a:alpha val="30000"/>
              </a:schemeClr>
            </a:solidFill>
            <a:ln w="19050">
              <a:noFill/>
              <a:prstDash val="sysDash"/>
              <a:headEnd type="oval"/>
            </a:ln>
            <a:effectLst/>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30000"/>
                </a:lnSpc>
              </a:pPr>
              <a:r>
                <a:rPr lang="zh-CN" altLang="en-US" sz="2000" dirty="0">
                  <a:solidFill>
                    <a:sysClr val="windowText" lastClr="000000"/>
                  </a:solidFill>
                  <a:latin typeface="微软雅黑" panose="020B0503020204020204" pitchFamily="34" charset="-122"/>
                  <a:ea typeface="微软雅黑" panose="020B0503020204020204" pitchFamily="34" charset="-122"/>
                </a:rPr>
                <a:t>单击此处添加文本，</a:t>
              </a:r>
              <a:endParaRPr lang="en-US" altLang="zh-CN" sz="2000" dirty="0">
                <a:solidFill>
                  <a:sysClr val="windowText" lastClr="000000"/>
                </a:solidFill>
                <a:latin typeface="微软雅黑" panose="020B0503020204020204" pitchFamily="34" charset="-122"/>
                <a:ea typeface="微软雅黑" panose="020B0503020204020204" pitchFamily="34" charset="-122"/>
              </a:endParaRPr>
            </a:p>
            <a:p>
              <a:pPr algn="ctr">
                <a:lnSpc>
                  <a:spcPct val="130000"/>
                </a:lnSpc>
              </a:pPr>
              <a:r>
                <a:rPr lang="zh-CN" altLang="en-US" sz="2000" dirty="0">
                  <a:solidFill>
                    <a:sysClr val="windowText" lastClr="000000"/>
                  </a:solidFill>
                  <a:latin typeface="微软雅黑" panose="020B0503020204020204" pitchFamily="34" charset="-122"/>
                  <a:ea typeface="微软雅黑" panose="020B0503020204020204" pitchFamily="34" charset="-122"/>
                </a:rPr>
                <a:t>单击此处添加文本，</a:t>
              </a:r>
              <a:endParaRPr lang="en-US" altLang="zh-CN" sz="2000" dirty="0">
                <a:solidFill>
                  <a:sysClr val="windowText" lastClr="000000"/>
                </a:solidFill>
                <a:latin typeface="微软雅黑" panose="020B0503020204020204" pitchFamily="34" charset="-122"/>
                <a:ea typeface="微软雅黑" panose="020B0503020204020204" pitchFamily="34" charset="-122"/>
              </a:endParaRPr>
            </a:p>
            <a:p>
              <a:pPr algn="ctr">
                <a:lnSpc>
                  <a:spcPct val="130000"/>
                </a:lnSpc>
              </a:pPr>
              <a:r>
                <a:rPr lang="zh-CN" altLang="en-US" sz="2000" dirty="0">
                  <a:solidFill>
                    <a:sysClr val="windowText" lastClr="000000"/>
                  </a:solidFill>
                  <a:latin typeface="微软雅黑" panose="020B0503020204020204" pitchFamily="34" charset="-122"/>
                  <a:ea typeface="微软雅黑" panose="020B0503020204020204" pitchFamily="34" charset="-122"/>
                </a:rPr>
                <a:t>单击此处添加文本，</a:t>
              </a:r>
            </a:p>
            <a:p>
              <a:pPr algn="ctr">
                <a:lnSpc>
                  <a:spcPct val="130000"/>
                </a:lnSpc>
              </a:pPr>
              <a:r>
                <a:rPr lang="zh-CN" altLang="en-US" sz="2000" dirty="0">
                  <a:solidFill>
                    <a:sysClr val="windowText" lastClr="000000"/>
                  </a:solidFill>
                  <a:latin typeface="微软雅黑" panose="020B0503020204020204" pitchFamily="34" charset="-122"/>
                  <a:ea typeface="微软雅黑" panose="020B0503020204020204" pitchFamily="34" charset="-122"/>
                </a:rPr>
                <a:t>单击此处添加文本。</a:t>
              </a:r>
            </a:p>
          </p:txBody>
        </p:sp>
      </p:grpSp>
      <p:sp>
        <p:nvSpPr>
          <p:cNvPr id="72" name="01 71"/>
          <p:cNvSpPr/>
          <p:nvPr/>
        </p:nvSpPr>
        <p:spPr>
          <a:xfrm>
            <a:off x="8016214" y="2684371"/>
            <a:ext cx="2585956" cy="592687"/>
          </a:xfrm>
          <a:prstGeom prst="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67" b="1" dirty="0">
                <a:latin typeface="微软雅黑" panose="020B0503020204020204" pitchFamily="34" charset="-122"/>
                <a:ea typeface="微软雅黑" panose="020B0503020204020204" pitchFamily="34" charset="-122"/>
              </a:rPr>
              <a:t>单击添加标题</a:t>
            </a:r>
          </a:p>
        </p:txBody>
      </p:sp>
      <p:sp>
        <p:nvSpPr>
          <p:cNvPr id="73" name="标题 72"/>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3637001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69"/>
                                        </p:tgtEl>
                                        <p:attrNameLst>
                                          <p:attrName>style.visibility</p:attrName>
                                        </p:attrNameLst>
                                      </p:cBhvr>
                                      <p:to>
                                        <p:strVal val="visible"/>
                                      </p:to>
                                    </p:set>
                                    <p:animEffect transition="in" filter="wipe(left)">
                                      <p:cBhvr>
                                        <p:cTn id="13" dur="500"/>
                                        <p:tgtEl>
                                          <p:spTgt spid="69"/>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2"/>
                                        </p:tgtEl>
                                        <p:attrNameLst>
                                          <p:attrName>style.visibility</p:attrName>
                                        </p:attrNameLst>
                                      </p:cBhvr>
                                      <p:to>
                                        <p:strVal val="visible"/>
                                      </p:to>
                                    </p:set>
                                    <p:animEffect transition="in" filter="fade">
                                      <p:cBhvr>
                                        <p:cTn id="17" dur="500"/>
                                        <p:tgtEl>
                                          <p:spTgt spid="72"/>
                                        </p:tgtEl>
                                      </p:cBhvr>
                                    </p:animEffect>
                                    <p:anim calcmode="lin" valueType="num">
                                      <p:cBhvr>
                                        <p:cTn id="18" dur="500" fill="hold"/>
                                        <p:tgtEl>
                                          <p:spTgt spid="72"/>
                                        </p:tgtEl>
                                        <p:attrNameLst>
                                          <p:attrName>ppt_x</p:attrName>
                                        </p:attrNameLst>
                                      </p:cBhvr>
                                      <p:tavLst>
                                        <p:tav tm="0">
                                          <p:val>
                                            <p:strVal val="#ppt_x"/>
                                          </p:val>
                                        </p:tav>
                                        <p:tav tm="100000">
                                          <p:val>
                                            <p:strVal val="#ppt_x"/>
                                          </p:val>
                                        </p:tav>
                                      </p:tavLst>
                                    </p:anim>
                                    <p:anim calcmode="lin" valueType="num">
                                      <p:cBhvr>
                                        <p:cTn id="19" dur="500" fill="hold"/>
                                        <p:tgtEl>
                                          <p:spTgt spid="7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205"/>
          <p:cNvGrpSpPr>
            <a:grpSpLocks/>
          </p:cNvGrpSpPr>
          <p:nvPr/>
        </p:nvGrpSpPr>
        <p:grpSpPr bwMode="auto">
          <a:xfrm>
            <a:off x="1725085" y="2087760"/>
            <a:ext cx="4210049" cy="3837517"/>
            <a:chOff x="815" y="894"/>
            <a:chExt cx="1989" cy="1813"/>
          </a:xfrm>
        </p:grpSpPr>
        <p:sp>
          <p:nvSpPr>
            <p:cNvPr id="14" name="01 18"/>
            <p:cNvSpPr>
              <a:spLocks noChangeArrowheads="1"/>
            </p:cNvSpPr>
            <p:nvPr/>
          </p:nvSpPr>
          <p:spPr bwMode="auto">
            <a:xfrm>
              <a:off x="1505" y="1855"/>
              <a:ext cx="617" cy="852"/>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a:extLst/>
          </p:spPr>
          <p:txBody>
            <a:bodyPr anchor="ctr"/>
            <a:lstStyle/>
            <a:p>
              <a:pPr eaLnBrk="1" fontAlgn="base" hangingPunct="1">
                <a:lnSpc>
                  <a:spcPct val="120000"/>
                </a:lnSpc>
                <a:buClrTx/>
                <a:buSzTx/>
                <a:defRPr/>
              </a:pPr>
              <a:endParaRPr lang="en-US" sz="1600" kern="0" dirty="0">
                <a:solidFill>
                  <a:srgbClr val="4D4D4D"/>
                </a:solidFill>
              </a:endParaRPr>
            </a:p>
          </p:txBody>
        </p:sp>
        <p:sp>
          <p:nvSpPr>
            <p:cNvPr id="15" name="01 19"/>
            <p:cNvSpPr>
              <a:spLocks/>
            </p:cNvSpPr>
            <p:nvPr/>
          </p:nvSpPr>
          <p:spPr bwMode="auto">
            <a:xfrm>
              <a:off x="815" y="967"/>
              <a:ext cx="1989" cy="1638"/>
            </a:xfrm>
            <a:custGeom>
              <a:avLst/>
              <a:gdLst>
                <a:gd name="T0" fmla="*/ 0 w 1291"/>
                <a:gd name="T1" fmla="*/ 0 h 951"/>
                <a:gd name="T2" fmla="*/ 446 w 1291"/>
                <a:gd name="T3" fmla="*/ 947 h 951"/>
                <a:gd name="T4" fmla="*/ 844 w 1291"/>
                <a:gd name="T5" fmla="*/ 950 h 951"/>
                <a:gd name="T6" fmla="*/ 1290 w 1291"/>
                <a:gd name="T7" fmla="*/ 3 h 951"/>
                <a:gd name="T8" fmla="*/ 0 w 1291"/>
                <a:gd name="T9" fmla="*/ 0 h 951"/>
              </a:gdLst>
              <a:ahLst/>
              <a:cxnLst>
                <a:cxn ang="0">
                  <a:pos x="T0" y="T1"/>
                </a:cxn>
                <a:cxn ang="0">
                  <a:pos x="T2" y="T3"/>
                </a:cxn>
                <a:cxn ang="0">
                  <a:pos x="T4" y="T5"/>
                </a:cxn>
                <a:cxn ang="0">
                  <a:pos x="T6" y="T7"/>
                </a:cxn>
                <a:cxn ang="0">
                  <a:pos x="T8" y="T9"/>
                </a:cxn>
              </a:cxnLst>
              <a:rect l="0" t="0" r="r" b="b"/>
              <a:pathLst>
                <a:path w="1291" h="951">
                  <a:moveTo>
                    <a:pt x="0" y="0"/>
                  </a:moveTo>
                  <a:lnTo>
                    <a:pt x="446" y="947"/>
                  </a:lnTo>
                  <a:lnTo>
                    <a:pt x="844" y="950"/>
                  </a:lnTo>
                  <a:lnTo>
                    <a:pt x="1290" y="3"/>
                  </a:lnTo>
                  <a:lnTo>
                    <a:pt x="0" y="0"/>
                  </a:lnTo>
                </a:path>
              </a:pathLst>
            </a:cu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a:lnSpc>
                  <a:spcPct val="120000"/>
                </a:lnSpc>
                <a:defRPr/>
              </a:pPr>
              <a:endParaRPr lang="en-US" sz="1600" kern="0" dirty="0">
                <a:solidFill>
                  <a:srgbClr val="4D4D4D"/>
                </a:solidFill>
              </a:endParaRPr>
            </a:p>
          </p:txBody>
        </p:sp>
        <p:sp>
          <p:nvSpPr>
            <p:cNvPr id="16" name="Oval 20"/>
            <p:cNvSpPr>
              <a:spLocks noChangeArrowheads="1"/>
            </p:cNvSpPr>
            <p:nvPr/>
          </p:nvSpPr>
          <p:spPr bwMode="auto">
            <a:xfrm>
              <a:off x="827" y="894"/>
              <a:ext cx="1977" cy="142"/>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a:lnSpc>
                  <a:spcPct val="120000"/>
                </a:lnSpc>
                <a:defRPr/>
              </a:pPr>
              <a:endParaRPr lang="en-US" sz="1600" kern="0" dirty="0">
                <a:solidFill>
                  <a:srgbClr val="4D4D4D"/>
                </a:solidFill>
              </a:endParaRPr>
            </a:p>
          </p:txBody>
        </p:sp>
        <p:sp>
          <p:nvSpPr>
            <p:cNvPr id="17" name="Oval 22"/>
            <p:cNvSpPr>
              <a:spLocks noChangeArrowheads="1"/>
            </p:cNvSpPr>
            <p:nvPr/>
          </p:nvSpPr>
          <p:spPr bwMode="auto">
            <a:xfrm>
              <a:off x="1062" y="1431"/>
              <a:ext cx="1504" cy="195"/>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a:lnSpc>
                  <a:spcPct val="120000"/>
                </a:lnSpc>
                <a:defRPr/>
              </a:pPr>
              <a:endParaRPr lang="en-US" sz="1600" kern="0" dirty="0">
                <a:solidFill>
                  <a:srgbClr val="4D4D4D"/>
                </a:solidFill>
              </a:endParaRPr>
            </a:p>
          </p:txBody>
        </p:sp>
        <p:sp>
          <p:nvSpPr>
            <p:cNvPr id="18" name="Oval 23"/>
            <p:cNvSpPr>
              <a:spLocks noChangeArrowheads="1"/>
            </p:cNvSpPr>
            <p:nvPr/>
          </p:nvSpPr>
          <p:spPr bwMode="auto">
            <a:xfrm>
              <a:off x="1282" y="1986"/>
              <a:ext cx="1044" cy="196"/>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a:lnSpc>
                  <a:spcPct val="120000"/>
                </a:lnSpc>
                <a:defRPr/>
              </a:pPr>
              <a:endParaRPr lang="en-US" sz="1600" kern="0" dirty="0">
                <a:solidFill>
                  <a:srgbClr val="4D4D4D"/>
                </a:solidFill>
              </a:endParaRPr>
            </a:p>
          </p:txBody>
        </p:sp>
      </p:grpSp>
      <p:sp>
        <p:nvSpPr>
          <p:cNvPr id="19" name="01 24"/>
          <p:cNvSpPr>
            <a:spLocks noChangeArrowheads="1"/>
          </p:cNvSpPr>
          <p:nvPr/>
        </p:nvSpPr>
        <p:spPr bwMode="auto">
          <a:xfrm rot="16200000" flipH="1">
            <a:off x="2950634" y="2254978"/>
            <a:ext cx="361951" cy="654049"/>
          </a:xfrm>
          <a:prstGeom prst="rightArrow">
            <a:avLst>
              <a:gd name="adj1" fmla="val 50000"/>
              <a:gd name="adj2" fmla="val 62505"/>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w="3175" algn="ctr">
            <a:solidFill>
              <a:srgbClr val="D7D7D7"/>
            </a:solidFill>
            <a:miter lim="800000"/>
            <a:headEnd/>
            <a:tailEnd/>
          </a:ln>
          <a:effectLst>
            <a:outerShdw dist="38100" dir="5400000" algn="t" rotWithShape="0">
              <a:srgbClr val="000000">
                <a:alpha val="39999"/>
              </a:srgbClr>
            </a:outerShdw>
          </a:effectLst>
        </p:spPr>
        <p:txBody>
          <a:bodyPr vert="eaVert" lIns="0" rIns="0" anchor="ctr"/>
          <a:lstStyle/>
          <a:p>
            <a:pPr fontAlgn="base">
              <a:lnSpc>
                <a:spcPct val="120000"/>
              </a:lnSpc>
              <a:spcBef>
                <a:spcPts val="800"/>
              </a:spcBef>
              <a:spcAft>
                <a:spcPts val="800"/>
              </a:spcAft>
              <a:defRPr/>
            </a:pPr>
            <a:endParaRPr lang="en-US" sz="3733" kern="0" dirty="0">
              <a:solidFill>
                <a:sysClr val="window" lastClr="FFFFFF"/>
              </a:solidFill>
              <a:latin typeface="Impact" pitchFamily="34" charset="0"/>
            </a:endParaRPr>
          </a:p>
        </p:txBody>
      </p:sp>
      <p:sp>
        <p:nvSpPr>
          <p:cNvPr id="20" name="01 25"/>
          <p:cNvSpPr>
            <a:spLocks/>
          </p:cNvSpPr>
          <p:nvPr/>
        </p:nvSpPr>
        <p:spPr bwMode="auto">
          <a:xfrm>
            <a:off x="4953001" y="2980993"/>
            <a:ext cx="1022351" cy="660400"/>
          </a:xfrm>
          <a:custGeom>
            <a:avLst/>
            <a:gdLst>
              <a:gd name="T0" fmla="*/ 884378 w 314"/>
              <a:gd name="T1" fmla="*/ 151756 h 182"/>
              <a:gd name="T2" fmla="*/ 887212 w 314"/>
              <a:gd name="T3" fmla="*/ 553279 h 182"/>
              <a:gd name="T4" fmla="*/ 479038 w 314"/>
              <a:gd name="T5" fmla="*/ 572248 h 182"/>
              <a:gd name="T6" fmla="*/ 586751 w 314"/>
              <a:gd name="T7" fmla="*/ 458431 h 182"/>
              <a:gd name="T8" fmla="*/ 402505 w 314"/>
              <a:gd name="T9" fmla="*/ 265574 h 182"/>
              <a:gd name="T10" fmla="*/ 359987 w 314"/>
              <a:gd name="T11" fmla="*/ 246604 h 182"/>
              <a:gd name="T12" fmla="*/ 314634 w 314"/>
              <a:gd name="T13" fmla="*/ 252927 h 182"/>
              <a:gd name="T14" fmla="*/ 260778 w 314"/>
              <a:gd name="T15" fmla="*/ 278220 h 182"/>
              <a:gd name="T16" fmla="*/ 198418 w 314"/>
              <a:gd name="T17" fmla="*/ 331967 h 182"/>
              <a:gd name="T18" fmla="*/ 141727 w 314"/>
              <a:gd name="T19" fmla="*/ 392038 h 182"/>
              <a:gd name="T20" fmla="*/ 0 w 314"/>
              <a:gd name="T21" fmla="*/ 243443 h 182"/>
              <a:gd name="T22" fmla="*/ 96375 w 314"/>
              <a:gd name="T23" fmla="*/ 145433 h 182"/>
              <a:gd name="T24" fmla="*/ 136058 w 314"/>
              <a:gd name="T25" fmla="*/ 113817 h 182"/>
              <a:gd name="T26" fmla="*/ 189914 w 314"/>
              <a:gd name="T27" fmla="*/ 75878 h 182"/>
              <a:gd name="T28" fmla="*/ 232433 w 314"/>
              <a:gd name="T29" fmla="*/ 53747 h 182"/>
              <a:gd name="T30" fmla="*/ 272116 w 314"/>
              <a:gd name="T31" fmla="*/ 28454 h 182"/>
              <a:gd name="T32" fmla="*/ 317469 w 314"/>
              <a:gd name="T33" fmla="*/ 9485 h 182"/>
              <a:gd name="T34" fmla="*/ 365656 w 314"/>
              <a:gd name="T35" fmla="*/ 0 h 182"/>
              <a:gd name="T36" fmla="*/ 419513 w 314"/>
              <a:gd name="T37" fmla="*/ 0 h 182"/>
              <a:gd name="T38" fmla="*/ 464865 w 314"/>
              <a:gd name="T39" fmla="*/ 3162 h 182"/>
              <a:gd name="T40" fmla="*/ 513053 w 314"/>
              <a:gd name="T41" fmla="*/ 15808 h 182"/>
              <a:gd name="T42" fmla="*/ 561240 w 314"/>
              <a:gd name="T43" fmla="*/ 41101 h 182"/>
              <a:gd name="T44" fmla="*/ 589585 w 314"/>
              <a:gd name="T45" fmla="*/ 72717 h 182"/>
              <a:gd name="T46" fmla="*/ 779500 w 314"/>
              <a:gd name="T47" fmla="*/ 259251 h 182"/>
              <a:gd name="T48" fmla="*/ 884378 w 314"/>
              <a:gd name="T49" fmla="*/ 151756 h 18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4"/>
              <a:gd name="T76" fmla="*/ 0 h 182"/>
              <a:gd name="T77" fmla="*/ 314 w 314"/>
              <a:gd name="T78" fmla="*/ 182 h 18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4" h="182">
                <a:moveTo>
                  <a:pt x="312" y="48"/>
                </a:moveTo>
                <a:lnTo>
                  <a:pt x="313" y="175"/>
                </a:lnTo>
                <a:lnTo>
                  <a:pt x="169" y="181"/>
                </a:lnTo>
                <a:lnTo>
                  <a:pt x="207" y="145"/>
                </a:lnTo>
                <a:lnTo>
                  <a:pt x="142" y="84"/>
                </a:lnTo>
                <a:lnTo>
                  <a:pt x="127" y="78"/>
                </a:lnTo>
                <a:lnTo>
                  <a:pt x="111" y="80"/>
                </a:lnTo>
                <a:lnTo>
                  <a:pt x="92" y="88"/>
                </a:lnTo>
                <a:lnTo>
                  <a:pt x="70" y="105"/>
                </a:lnTo>
                <a:lnTo>
                  <a:pt x="50" y="124"/>
                </a:lnTo>
                <a:lnTo>
                  <a:pt x="0" y="77"/>
                </a:lnTo>
                <a:lnTo>
                  <a:pt x="34" y="46"/>
                </a:lnTo>
                <a:lnTo>
                  <a:pt x="48" y="36"/>
                </a:lnTo>
                <a:lnTo>
                  <a:pt x="67" y="24"/>
                </a:lnTo>
                <a:lnTo>
                  <a:pt x="82" y="17"/>
                </a:lnTo>
                <a:lnTo>
                  <a:pt x="96" y="9"/>
                </a:lnTo>
                <a:lnTo>
                  <a:pt x="112" y="3"/>
                </a:lnTo>
                <a:lnTo>
                  <a:pt x="129" y="0"/>
                </a:lnTo>
                <a:lnTo>
                  <a:pt x="148" y="0"/>
                </a:lnTo>
                <a:lnTo>
                  <a:pt x="164" y="1"/>
                </a:lnTo>
                <a:lnTo>
                  <a:pt x="181" y="5"/>
                </a:lnTo>
                <a:lnTo>
                  <a:pt x="198" y="13"/>
                </a:lnTo>
                <a:lnTo>
                  <a:pt x="208" y="23"/>
                </a:lnTo>
                <a:lnTo>
                  <a:pt x="275" y="82"/>
                </a:lnTo>
                <a:lnTo>
                  <a:pt x="312" y="48"/>
                </a:lnTo>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w="3175" algn="ctr">
            <a:solidFill>
              <a:srgbClr val="D7D7D7"/>
            </a:solidFill>
            <a:miter lim="800000"/>
            <a:headEnd/>
            <a:tailEnd/>
          </a:ln>
          <a:effectLst>
            <a:outerShdw dist="38100" dir="5400000" algn="t" rotWithShape="0">
              <a:srgbClr val="000000">
                <a:alpha val="39999"/>
              </a:srgbClr>
            </a:outerShdw>
          </a:effectLst>
        </p:spPr>
        <p:txBody>
          <a:bodyPr lIns="0" rIns="0" anchor="ctr"/>
          <a:lstStyle/>
          <a:p>
            <a:pPr fontAlgn="base">
              <a:lnSpc>
                <a:spcPct val="120000"/>
              </a:lnSpc>
              <a:spcBef>
                <a:spcPts val="800"/>
              </a:spcBef>
              <a:spcAft>
                <a:spcPts val="800"/>
              </a:spcAft>
              <a:defRPr/>
            </a:pPr>
            <a:endParaRPr lang="en-US" sz="3733" kern="0" dirty="0">
              <a:solidFill>
                <a:sysClr val="window" lastClr="FFFFFF"/>
              </a:solidFill>
              <a:latin typeface="Impact" pitchFamily="34" charset="0"/>
            </a:endParaRPr>
          </a:p>
        </p:txBody>
      </p:sp>
      <p:sp>
        <p:nvSpPr>
          <p:cNvPr id="21" name="01 26"/>
          <p:cNvSpPr>
            <a:spLocks/>
          </p:cNvSpPr>
          <p:nvPr/>
        </p:nvSpPr>
        <p:spPr bwMode="auto">
          <a:xfrm>
            <a:off x="4442885" y="4242528"/>
            <a:ext cx="1026583" cy="664633"/>
          </a:xfrm>
          <a:custGeom>
            <a:avLst/>
            <a:gdLst>
              <a:gd name="T0" fmla="*/ 886487 w 315"/>
              <a:gd name="T1" fmla="*/ 152428 h 182"/>
              <a:gd name="T2" fmla="*/ 889319 w 315"/>
              <a:gd name="T3" fmla="*/ 555727 h 182"/>
              <a:gd name="T4" fmla="*/ 481478 w 315"/>
              <a:gd name="T5" fmla="*/ 574780 h 182"/>
              <a:gd name="T6" fmla="*/ 589103 w 315"/>
              <a:gd name="T7" fmla="*/ 460459 h 182"/>
              <a:gd name="T8" fmla="*/ 405008 w 315"/>
              <a:gd name="T9" fmla="*/ 266749 h 182"/>
              <a:gd name="T10" fmla="*/ 359693 w 315"/>
              <a:gd name="T11" fmla="*/ 247695 h 182"/>
              <a:gd name="T12" fmla="*/ 314377 w 315"/>
              <a:gd name="T13" fmla="*/ 254047 h 182"/>
              <a:gd name="T14" fmla="*/ 263397 w 315"/>
              <a:gd name="T15" fmla="*/ 279451 h 182"/>
              <a:gd name="T16" fmla="*/ 198256 w 315"/>
              <a:gd name="T17" fmla="*/ 333436 h 182"/>
              <a:gd name="T18" fmla="*/ 141611 w 315"/>
              <a:gd name="T19" fmla="*/ 393772 h 182"/>
              <a:gd name="T20" fmla="*/ 0 w 315"/>
              <a:gd name="T21" fmla="*/ 244520 h 182"/>
              <a:gd name="T22" fmla="*/ 96296 w 315"/>
              <a:gd name="T23" fmla="*/ 146077 h 182"/>
              <a:gd name="T24" fmla="*/ 135947 w 315"/>
              <a:gd name="T25" fmla="*/ 114321 h 182"/>
              <a:gd name="T26" fmla="*/ 189759 w 315"/>
              <a:gd name="T27" fmla="*/ 76214 h 182"/>
              <a:gd name="T28" fmla="*/ 232242 w 315"/>
              <a:gd name="T29" fmla="*/ 53985 h 182"/>
              <a:gd name="T30" fmla="*/ 271894 w 315"/>
              <a:gd name="T31" fmla="*/ 28580 h 182"/>
              <a:gd name="T32" fmla="*/ 317209 w 315"/>
              <a:gd name="T33" fmla="*/ 9527 h 182"/>
              <a:gd name="T34" fmla="*/ 365357 w 315"/>
              <a:gd name="T35" fmla="*/ 0 h 182"/>
              <a:gd name="T36" fmla="*/ 422002 w 315"/>
              <a:gd name="T37" fmla="*/ 0 h 182"/>
              <a:gd name="T38" fmla="*/ 467317 w 315"/>
              <a:gd name="T39" fmla="*/ 3176 h 182"/>
              <a:gd name="T40" fmla="*/ 515465 w 315"/>
              <a:gd name="T41" fmla="*/ 15878 h 182"/>
              <a:gd name="T42" fmla="*/ 563613 w 315"/>
              <a:gd name="T43" fmla="*/ 41283 h 182"/>
              <a:gd name="T44" fmla="*/ 591935 w 315"/>
              <a:gd name="T45" fmla="*/ 73038 h 182"/>
              <a:gd name="T46" fmla="*/ 781694 w 315"/>
              <a:gd name="T47" fmla="*/ 260398 h 182"/>
              <a:gd name="T48" fmla="*/ 886487 w 315"/>
              <a:gd name="T49" fmla="*/ 152428 h 18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5"/>
              <a:gd name="T76" fmla="*/ 0 h 182"/>
              <a:gd name="T77" fmla="*/ 315 w 315"/>
              <a:gd name="T78" fmla="*/ 182 h 18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5" h="182">
                <a:moveTo>
                  <a:pt x="313" y="48"/>
                </a:moveTo>
                <a:lnTo>
                  <a:pt x="314" y="175"/>
                </a:lnTo>
                <a:lnTo>
                  <a:pt x="170" y="181"/>
                </a:lnTo>
                <a:lnTo>
                  <a:pt x="208" y="145"/>
                </a:lnTo>
                <a:lnTo>
                  <a:pt x="143" y="84"/>
                </a:lnTo>
                <a:lnTo>
                  <a:pt x="127" y="78"/>
                </a:lnTo>
                <a:lnTo>
                  <a:pt x="111" y="80"/>
                </a:lnTo>
                <a:lnTo>
                  <a:pt x="93" y="88"/>
                </a:lnTo>
                <a:lnTo>
                  <a:pt x="70" y="105"/>
                </a:lnTo>
                <a:lnTo>
                  <a:pt x="50" y="124"/>
                </a:lnTo>
                <a:lnTo>
                  <a:pt x="0" y="77"/>
                </a:lnTo>
                <a:lnTo>
                  <a:pt x="34" y="46"/>
                </a:lnTo>
                <a:lnTo>
                  <a:pt x="48" y="36"/>
                </a:lnTo>
                <a:lnTo>
                  <a:pt x="67" y="24"/>
                </a:lnTo>
                <a:lnTo>
                  <a:pt x="82" y="17"/>
                </a:lnTo>
                <a:lnTo>
                  <a:pt x="96" y="9"/>
                </a:lnTo>
                <a:lnTo>
                  <a:pt x="112" y="3"/>
                </a:lnTo>
                <a:lnTo>
                  <a:pt x="129" y="0"/>
                </a:lnTo>
                <a:lnTo>
                  <a:pt x="149" y="0"/>
                </a:lnTo>
                <a:lnTo>
                  <a:pt x="165" y="1"/>
                </a:lnTo>
                <a:lnTo>
                  <a:pt x="182" y="5"/>
                </a:lnTo>
                <a:lnTo>
                  <a:pt x="199" y="13"/>
                </a:lnTo>
                <a:lnTo>
                  <a:pt x="209" y="23"/>
                </a:lnTo>
                <a:lnTo>
                  <a:pt x="276" y="82"/>
                </a:lnTo>
                <a:lnTo>
                  <a:pt x="313" y="48"/>
                </a:lnTo>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w="3175" algn="ctr">
            <a:solidFill>
              <a:srgbClr val="D7D7D7"/>
            </a:solidFill>
            <a:miter lim="800000"/>
            <a:headEnd/>
            <a:tailEnd/>
          </a:ln>
          <a:effectLst>
            <a:outerShdw dist="38100" dir="5400000" algn="t" rotWithShape="0">
              <a:srgbClr val="000000">
                <a:alpha val="39999"/>
              </a:srgbClr>
            </a:outerShdw>
          </a:effectLst>
        </p:spPr>
        <p:txBody>
          <a:bodyPr lIns="0" rIns="0" anchor="ctr"/>
          <a:lstStyle/>
          <a:p>
            <a:pPr fontAlgn="base">
              <a:lnSpc>
                <a:spcPct val="120000"/>
              </a:lnSpc>
              <a:spcBef>
                <a:spcPts val="800"/>
              </a:spcBef>
              <a:spcAft>
                <a:spcPts val="800"/>
              </a:spcAft>
              <a:defRPr/>
            </a:pPr>
            <a:endParaRPr lang="en-US" sz="3733" kern="0" dirty="0">
              <a:solidFill>
                <a:sysClr val="window" lastClr="FFFFFF"/>
              </a:solidFill>
              <a:latin typeface="Impact" pitchFamily="34" charset="0"/>
            </a:endParaRPr>
          </a:p>
        </p:txBody>
      </p:sp>
      <p:sp>
        <p:nvSpPr>
          <p:cNvPr id="22" name="01 27"/>
          <p:cNvSpPr>
            <a:spLocks/>
          </p:cNvSpPr>
          <p:nvPr/>
        </p:nvSpPr>
        <p:spPr bwMode="auto">
          <a:xfrm>
            <a:off x="5175251" y="1715227"/>
            <a:ext cx="1022349" cy="668867"/>
          </a:xfrm>
          <a:custGeom>
            <a:avLst/>
            <a:gdLst>
              <a:gd name="T0" fmla="*/ 884378 w 314"/>
              <a:gd name="T1" fmla="*/ 152263 h 183"/>
              <a:gd name="T2" fmla="*/ 887212 w 314"/>
              <a:gd name="T3" fmla="*/ 558297 h 183"/>
              <a:gd name="T4" fmla="*/ 479038 w 314"/>
              <a:gd name="T5" fmla="*/ 577330 h 183"/>
              <a:gd name="T6" fmla="*/ 586751 w 314"/>
              <a:gd name="T7" fmla="*/ 463133 h 183"/>
              <a:gd name="T8" fmla="*/ 402505 w 314"/>
              <a:gd name="T9" fmla="*/ 269632 h 183"/>
              <a:gd name="T10" fmla="*/ 359987 w 314"/>
              <a:gd name="T11" fmla="*/ 247427 h 183"/>
              <a:gd name="T12" fmla="*/ 314634 w 314"/>
              <a:gd name="T13" fmla="*/ 256944 h 183"/>
              <a:gd name="T14" fmla="*/ 260778 w 314"/>
              <a:gd name="T15" fmla="*/ 282321 h 183"/>
              <a:gd name="T16" fmla="*/ 198418 w 314"/>
              <a:gd name="T17" fmla="*/ 333075 h 183"/>
              <a:gd name="T18" fmla="*/ 141727 w 314"/>
              <a:gd name="T19" fmla="*/ 396518 h 183"/>
              <a:gd name="T20" fmla="*/ 0 w 314"/>
              <a:gd name="T21" fmla="*/ 247427 h 183"/>
              <a:gd name="T22" fmla="*/ 96375 w 314"/>
              <a:gd name="T23" fmla="*/ 149091 h 183"/>
              <a:gd name="T24" fmla="*/ 136058 w 314"/>
              <a:gd name="T25" fmla="*/ 114197 h 183"/>
              <a:gd name="T26" fmla="*/ 189914 w 314"/>
              <a:gd name="T27" fmla="*/ 76131 h 183"/>
              <a:gd name="T28" fmla="*/ 232433 w 314"/>
              <a:gd name="T29" fmla="*/ 53926 h 183"/>
              <a:gd name="T30" fmla="*/ 272116 w 314"/>
              <a:gd name="T31" fmla="*/ 28549 h 183"/>
              <a:gd name="T32" fmla="*/ 317469 w 314"/>
              <a:gd name="T33" fmla="*/ 9516 h 183"/>
              <a:gd name="T34" fmla="*/ 365656 w 314"/>
              <a:gd name="T35" fmla="*/ 0 h 183"/>
              <a:gd name="T36" fmla="*/ 419513 w 314"/>
              <a:gd name="T37" fmla="*/ 0 h 183"/>
              <a:gd name="T38" fmla="*/ 464865 w 314"/>
              <a:gd name="T39" fmla="*/ 3172 h 183"/>
              <a:gd name="T40" fmla="*/ 513053 w 314"/>
              <a:gd name="T41" fmla="*/ 15861 h 183"/>
              <a:gd name="T42" fmla="*/ 561240 w 314"/>
              <a:gd name="T43" fmla="*/ 41238 h 183"/>
              <a:gd name="T44" fmla="*/ 589585 w 314"/>
              <a:gd name="T45" fmla="*/ 72959 h 183"/>
              <a:gd name="T46" fmla="*/ 779500 w 314"/>
              <a:gd name="T47" fmla="*/ 260116 h 183"/>
              <a:gd name="T48" fmla="*/ 884378 w 314"/>
              <a:gd name="T49" fmla="*/ 152263 h 1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4"/>
              <a:gd name="T76" fmla="*/ 0 h 183"/>
              <a:gd name="T77" fmla="*/ 314 w 314"/>
              <a:gd name="T78" fmla="*/ 183 h 1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4" h="183">
                <a:moveTo>
                  <a:pt x="312" y="48"/>
                </a:moveTo>
                <a:lnTo>
                  <a:pt x="313" y="176"/>
                </a:lnTo>
                <a:lnTo>
                  <a:pt x="169" y="182"/>
                </a:lnTo>
                <a:lnTo>
                  <a:pt x="207" y="146"/>
                </a:lnTo>
                <a:lnTo>
                  <a:pt x="142" y="85"/>
                </a:lnTo>
                <a:lnTo>
                  <a:pt x="127" y="78"/>
                </a:lnTo>
                <a:lnTo>
                  <a:pt x="111" y="81"/>
                </a:lnTo>
                <a:lnTo>
                  <a:pt x="92" y="89"/>
                </a:lnTo>
                <a:lnTo>
                  <a:pt x="70" y="105"/>
                </a:lnTo>
                <a:lnTo>
                  <a:pt x="50" y="125"/>
                </a:lnTo>
                <a:lnTo>
                  <a:pt x="0" y="78"/>
                </a:lnTo>
                <a:lnTo>
                  <a:pt x="34" y="47"/>
                </a:lnTo>
                <a:lnTo>
                  <a:pt x="48" y="36"/>
                </a:lnTo>
                <a:lnTo>
                  <a:pt x="67" y="24"/>
                </a:lnTo>
                <a:lnTo>
                  <a:pt x="82" y="17"/>
                </a:lnTo>
                <a:lnTo>
                  <a:pt x="96" y="9"/>
                </a:lnTo>
                <a:lnTo>
                  <a:pt x="112" y="3"/>
                </a:lnTo>
                <a:lnTo>
                  <a:pt x="129" y="0"/>
                </a:lnTo>
                <a:lnTo>
                  <a:pt x="148" y="0"/>
                </a:lnTo>
                <a:lnTo>
                  <a:pt x="164" y="1"/>
                </a:lnTo>
                <a:lnTo>
                  <a:pt x="181" y="5"/>
                </a:lnTo>
                <a:lnTo>
                  <a:pt x="198" y="13"/>
                </a:lnTo>
                <a:lnTo>
                  <a:pt x="208" y="23"/>
                </a:lnTo>
                <a:lnTo>
                  <a:pt x="275" y="82"/>
                </a:lnTo>
                <a:lnTo>
                  <a:pt x="312" y="48"/>
                </a:lnTo>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w="3175" algn="ctr">
            <a:solidFill>
              <a:srgbClr val="D7D7D7"/>
            </a:solidFill>
            <a:miter lim="800000"/>
            <a:headEnd/>
            <a:tailEnd/>
          </a:ln>
          <a:effectLst>
            <a:outerShdw dist="38100" dir="5400000" algn="t" rotWithShape="0">
              <a:srgbClr val="000000">
                <a:alpha val="39999"/>
              </a:srgbClr>
            </a:outerShdw>
          </a:effectLst>
        </p:spPr>
        <p:txBody>
          <a:bodyPr lIns="0" rIns="0" anchor="ctr"/>
          <a:lstStyle/>
          <a:p>
            <a:pPr fontAlgn="base">
              <a:lnSpc>
                <a:spcPct val="120000"/>
              </a:lnSpc>
              <a:spcBef>
                <a:spcPts val="800"/>
              </a:spcBef>
              <a:spcAft>
                <a:spcPts val="800"/>
              </a:spcAft>
              <a:defRPr/>
            </a:pPr>
            <a:endParaRPr lang="en-US" sz="3733" kern="0" dirty="0">
              <a:solidFill>
                <a:sysClr val="window" lastClr="FFFFFF"/>
              </a:solidFill>
              <a:latin typeface="Impact" pitchFamily="34" charset="0"/>
            </a:endParaRPr>
          </a:p>
        </p:txBody>
      </p:sp>
      <p:sp>
        <p:nvSpPr>
          <p:cNvPr id="23" name="01 28"/>
          <p:cNvSpPr>
            <a:spLocks noChangeArrowheads="1"/>
          </p:cNvSpPr>
          <p:nvPr/>
        </p:nvSpPr>
        <p:spPr bwMode="auto">
          <a:xfrm>
            <a:off x="2978151" y="1594578"/>
            <a:ext cx="302683" cy="717549"/>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w="3175" algn="ctr">
            <a:solidFill>
              <a:srgbClr val="D7D7D7"/>
            </a:solidFill>
            <a:miter lim="800000"/>
            <a:headEnd/>
            <a:tailEnd/>
          </a:ln>
          <a:effectLst>
            <a:outerShdw dist="38100" dir="5400000" algn="t" rotWithShape="0">
              <a:srgbClr val="000000">
                <a:alpha val="39999"/>
              </a:srgbClr>
            </a:outerShdw>
          </a:effectLst>
        </p:spPr>
        <p:txBody>
          <a:bodyPr lIns="0" rIns="0" anchor="ctr"/>
          <a:lstStyle/>
          <a:p>
            <a:pPr fontAlgn="base">
              <a:lnSpc>
                <a:spcPct val="120000"/>
              </a:lnSpc>
              <a:spcBef>
                <a:spcPts val="800"/>
              </a:spcBef>
              <a:spcAft>
                <a:spcPts val="800"/>
              </a:spcAft>
              <a:defRPr/>
            </a:pPr>
            <a:endParaRPr lang="en-US" sz="3733" kern="0" dirty="0">
              <a:solidFill>
                <a:sysClr val="window" lastClr="FFFFFF"/>
              </a:solidFill>
              <a:latin typeface="Impact" pitchFamily="34" charset="0"/>
            </a:endParaRPr>
          </a:p>
        </p:txBody>
      </p:sp>
      <p:sp>
        <p:nvSpPr>
          <p:cNvPr id="24" name="01 29"/>
          <p:cNvSpPr>
            <a:spLocks noChangeArrowheads="1"/>
          </p:cNvSpPr>
          <p:nvPr/>
        </p:nvSpPr>
        <p:spPr bwMode="auto">
          <a:xfrm rot="16200000" flipH="1">
            <a:off x="3687234" y="2254978"/>
            <a:ext cx="361951" cy="654049"/>
          </a:xfrm>
          <a:prstGeom prst="rightArrow">
            <a:avLst>
              <a:gd name="adj1" fmla="val 50000"/>
              <a:gd name="adj2" fmla="val 62505"/>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w="3175" algn="ctr">
            <a:solidFill>
              <a:srgbClr val="D7D7D7"/>
            </a:solidFill>
            <a:miter lim="800000"/>
            <a:headEnd/>
            <a:tailEnd/>
          </a:ln>
          <a:effectLst>
            <a:outerShdw dist="38100" dir="5400000" algn="t" rotWithShape="0">
              <a:srgbClr val="000000">
                <a:alpha val="39999"/>
              </a:srgbClr>
            </a:outerShdw>
          </a:effectLst>
        </p:spPr>
        <p:txBody>
          <a:bodyPr vert="eaVert" lIns="0" rIns="0" anchor="ctr"/>
          <a:lstStyle/>
          <a:p>
            <a:pPr fontAlgn="base">
              <a:lnSpc>
                <a:spcPct val="120000"/>
              </a:lnSpc>
              <a:spcBef>
                <a:spcPts val="800"/>
              </a:spcBef>
              <a:spcAft>
                <a:spcPts val="800"/>
              </a:spcAft>
              <a:defRPr/>
            </a:pPr>
            <a:endParaRPr lang="en-US" sz="3733" kern="0" dirty="0">
              <a:solidFill>
                <a:sysClr val="window" lastClr="FFFFFF"/>
              </a:solidFill>
              <a:latin typeface="Impact" pitchFamily="34" charset="0"/>
            </a:endParaRPr>
          </a:p>
        </p:txBody>
      </p:sp>
      <p:sp>
        <p:nvSpPr>
          <p:cNvPr id="25" name="01 30"/>
          <p:cNvSpPr>
            <a:spLocks noChangeArrowheads="1"/>
          </p:cNvSpPr>
          <p:nvPr/>
        </p:nvSpPr>
        <p:spPr bwMode="auto">
          <a:xfrm>
            <a:off x="3714751" y="1594578"/>
            <a:ext cx="304800" cy="717549"/>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w="3175" algn="ctr">
            <a:solidFill>
              <a:srgbClr val="D7D7D7"/>
            </a:solidFill>
            <a:miter lim="800000"/>
            <a:headEnd/>
            <a:tailEnd/>
          </a:ln>
          <a:effectLst>
            <a:outerShdw dist="38100" dir="5400000" algn="t" rotWithShape="0">
              <a:srgbClr val="000000">
                <a:alpha val="39999"/>
              </a:srgbClr>
            </a:outerShdw>
          </a:effectLst>
        </p:spPr>
        <p:txBody>
          <a:bodyPr lIns="0" rIns="0" anchor="ctr"/>
          <a:lstStyle/>
          <a:p>
            <a:pPr fontAlgn="base">
              <a:lnSpc>
                <a:spcPct val="120000"/>
              </a:lnSpc>
              <a:spcBef>
                <a:spcPts val="800"/>
              </a:spcBef>
              <a:spcAft>
                <a:spcPts val="800"/>
              </a:spcAft>
              <a:defRPr/>
            </a:pPr>
            <a:endParaRPr lang="en-US" sz="3733" kern="0" dirty="0">
              <a:solidFill>
                <a:sysClr val="window" lastClr="FFFFFF"/>
              </a:solidFill>
              <a:latin typeface="Impact" pitchFamily="34" charset="0"/>
            </a:endParaRPr>
          </a:p>
        </p:txBody>
      </p:sp>
      <p:sp>
        <p:nvSpPr>
          <p:cNvPr id="26" name="01 31"/>
          <p:cNvSpPr>
            <a:spLocks noChangeArrowheads="1"/>
          </p:cNvSpPr>
          <p:nvPr/>
        </p:nvSpPr>
        <p:spPr bwMode="auto">
          <a:xfrm rot="16200000" flipH="1">
            <a:off x="4412193" y="2258153"/>
            <a:ext cx="361951" cy="647700"/>
          </a:xfrm>
          <a:prstGeom prst="rightArrow">
            <a:avLst>
              <a:gd name="adj1" fmla="val 50000"/>
              <a:gd name="adj2" fmla="val 62505"/>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w="3175" algn="ctr">
            <a:solidFill>
              <a:srgbClr val="D7D7D7"/>
            </a:solidFill>
            <a:miter lim="800000"/>
            <a:headEnd/>
            <a:tailEnd/>
          </a:ln>
          <a:effectLst>
            <a:outerShdw dist="38100" dir="5400000" algn="t" rotWithShape="0">
              <a:srgbClr val="000000">
                <a:alpha val="39999"/>
              </a:srgbClr>
            </a:outerShdw>
          </a:effectLst>
        </p:spPr>
        <p:txBody>
          <a:bodyPr vert="eaVert" lIns="0" rIns="0" anchor="ctr"/>
          <a:lstStyle/>
          <a:p>
            <a:pPr fontAlgn="base">
              <a:lnSpc>
                <a:spcPct val="120000"/>
              </a:lnSpc>
              <a:spcBef>
                <a:spcPts val="800"/>
              </a:spcBef>
              <a:spcAft>
                <a:spcPts val="800"/>
              </a:spcAft>
              <a:defRPr/>
            </a:pPr>
            <a:endParaRPr lang="en-US" sz="3733" kern="0" dirty="0">
              <a:solidFill>
                <a:sysClr val="window" lastClr="FFFFFF"/>
              </a:solidFill>
              <a:latin typeface="Impact" pitchFamily="34" charset="0"/>
            </a:endParaRPr>
          </a:p>
        </p:txBody>
      </p:sp>
      <p:sp>
        <p:nvSpPr>
          <p:cNvPr id="27" name="01 32"/>
          <p:cNvSpPr>
            <a:spLocks noChangeArrowheads="1"/>
          </p:cNvSpPr>
          <p:nvPr/>
        </p:nvSpPr>
        <p:spPr bwMode="auto">
          <a:xfrm>
            <a:off x="4438651" y="1594578"/>
            <a:ext cx="306916" cy="717549"/>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w="3175" algn="ctr">
            <a:solidFill>
              <a:srgbClr val="D7D7D7"/>
            </a:solidFill>
            <a:miter lim="800000"/>
            <a:headEnd/>
            <a:tailEnd/>
          </a:ln>
          <a:effectLst>
            <a:outerShdw dist="38100" dir="5400000" algn="t" rotWithShape="0">
              <a:srgbClr val="000000">
                <a:alpha val="39999"/>
              </a:srgbClr>
            </a:outerShdw>
          </a:effectLst>
        </p:spPr>
        <p:txBody>
          <a:bodyPr lIns="0" rIns="0" anchor="ctr"/>
          <a:lstStyle/>
          <a:p>
            <a:pPr fontAlgn="base">
              <a:lnSpc>
                <a:spcPct val="120000"/>
              </a:lnSpc>
              <a:spcBef>
                <a:spcPts val="800"/>
              </a:spcBef>
              <a:spcAft>
                <a:spcPts val="800"/>
              </a:spcAft>
              <a:defRPr/>
            </a:pPr>
            <a:endParaRPr lang="en-US" sz="3733" kern="0" dirty="0">
              <a:solidFill>
                <a:sysClr val="window" lastClr="FFFFFF"/>
              </a:solidFill>
              <a:latin typeface="Impact" pitchFamily="34" charset="0"/>
            </a:endParaRPr>
          </a:p>
        </p:txBody>
      </p:sp>
      <p:sp>
        <p:nvSpPr>
          <p:cNvPr id="28" name="01 33"/>
          <p:cNvSpPr>
            <a:spLocks noChangeArrowheads="1"/>
          </p:cNvSpPr>
          <p:nvPr/>
        </p:nvSpPr>
        <p:spPr bwMode="auto">
          <a:xfrm rot="16200000" flipH="1">
            <a:off x="3215217" y="3484761"/>
            <a:ext cx="366184" cy="654049"/>
          </a:xfrm>
          <a:prstGeom prst="rightArrow">
            <a:avLst>
              <a:gd name="adj1" fmla="val 50000"/>
              <a:gd name="adj2" fmla="val 62505"/>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w="3175" algn="ctr">
            <a:solidFill>
              <a:srgbClr val="D7D7D7"/>
            </a:solidFill>
            <a:miter lim="800000"/>
            <a:headEnd/>
            <a:tailEnd/>
          </a:ln>
          <a:effectLst>
            <a:outerShdw dist="38100" dir="5400000" algn="t" rotWithShape="0">
              <a:srgbClr val="000000">
                <a:alpha val="39999"/>
              </a:srgbClr>
            </a:outerShdw>
          </a:effectLst>
        </p:spPr>
        <p:txBody>
          <a:bodyPr vert="eaVert" lIns="0" rIns="0" anchor="ctr"/>
          <a:lstStyle/>
          <a:p>
            <a:pPr fontAlgn="base">
              <a:lnSpc>
                <a:spcPct val="120000"/>
              </a:lnSpc>
              <a:spcBef>
                <a:spcPts val="800"/>
              </a:spcBef>
              <a:spcAft>
                <a:spcPts val="800"/>
              </a:spcAft>
              <a:defRPr/>
            </a:pPr>
            <a:endParaRPr lang="en-US" sz="3733" kern="0" dirty="0">
              <a:solidFill>
                <a:sysClr val="window" lastClr="FFFFFF"/>
              </a:solidFill>
              <a:latin typeface="Impact" pitchFamily="34" charset="0"/>
            </a:endParaRPr>
          </a:p>
        </p:txBody>
      </p:sp>
      <p:sp>
        <p:nvSpPr>
          <p:cNvPr id="29" name="01 34"/>
          <p:cNvSpPr>
            <a:spLocks noChangeArrowheads="1"/>
          </p:cNvSpPr>
          <p:nvPr/>
        </p:nvSpPr>
        <p:spPr bwMode="auto">
          <a:xfrm>
            <a:off x="3249085" y="2849761"/>
            <a:ext cx="300567" cy="715433"/>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w="3175" algn="ctr">
            <a:solidFill>
              <a:srgbClr val="D7D7D7"/>
            </a:solidFill>
            <a:miter lim="800000"/>
            <a:headEnd/>
            <a:tailEnd/>
          </a:ln>
          <a:effectLst>
            <a:outerShdw dist="38100" dir="5400000" algn="t" rotWithShape="0">
              <a:srgbClr val="000000">
                <a:alpha val="39999"/>
              </a:srgbClr>
            </a:outerShdw>
          </a:effectLst>
        </p:spPr>
        <p:txBody>
          <a:bodyPr lIns="0" rIns="0" anchor="ctr"/>
          <a:lstStyle/>
          <a:p>
            <a:pPr fontAlgn="base">
              <a:lnSpc>
                <a:spcPct val="120000"/>
              </a:lnSpc>
              <a:spcBef>
                <a:spcPts val="800"/>
              </a:spcBef>
              <a:spcAft>
                <a:spcPts val="800"/>
              </a:spcAft>
              <a:defRPr/>
            </a:pPr>
            <a:endParaRPr lang="en-US" sz="3733" kern="0" dirty="0">
              <a:solidFill>
                <a:sysClr val="window" lastClr="FFFFFF"/>
              </a:solidFill>
              <a:latin typeface="Impact" pitchFamily="34" charset="0"/>
            </a:endParaRPr>
          </a:p>
        </p:txBody>
      </p:sp>
      <p:sp>
        <p:nvSpPr>
          <p:cNvPr id="30" name="01 35"/>
          <p:cNvSpPr>
            <a:spLocks noChangeArrowheads="1"/>
          </p:cNvSpPr>
          <p:nvPr/>
        </p:nvSpPr>
        <p:spPr bwMode="auto">
          <a:xfrm rot="16200000" flipH="1">
            <a:off x="3945467" y="3484762"/>
            <a:ext cx="368300" cy="651933"/>
          </a:xfrm>
          <a:prstGeom prst="rightArrow">
            <a:avLst>
              <a:gd name="adj1" fmla="val 50000"/>
              <a:gd name="adj2" fmla="val 62505"/>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w="3175" algn="ctr">
            <a:solidFill>
              <a:srgbClr val="D7D7D7"/>
            </a:solidFill>
            <a:miter lim="800000"/>
            <a:headEnd/>
            <a:tailEnd/>
          </a:ln>
          <a:effectLst>
            <a:outerShdw dist="38100" dir="5400000" algn="t" rotWithShape="0">
              <a:srgbClr val="000000">
                <a:alpha val="39999"/>
              </a:srgbClr>
            </a:outerShdw>
          </a:effectLst>
        </p:spPr>
        <p:txBody>
          <a:bodyPr vert="eaVert" lIns="0" rIns="0" anchor="ctr"/>
          <a:lstStyle/>
          <a:p>
            <a:pPr fontAlgn="base">
              <a:lnSpc>
                <a:spcPct val="120000"/>
              </a:lnSpc>
              <a:spcBef>
                <a:spcPts val="800"/>
              </a:spcBef>
              <a:spcAft>
                <a:spcPts val="800"/>
              </a:spcAft>
              <a:defRPr/>
            </a:pPr>
            <a:endParaRPr lang="en-US" sz="3733" kern="0" dirty="0">
              <a:solidFill>
                <a:sysClr val="window" lastClr="FFFFFF"/>
              </a:solidFill>
              <a:latin typeface="Impact" pitchFamily="34" charset="0"/>
            </a:endParaRPr>
          </a:p>
        </p:txBody>
      </p:sp>
      <p:sp>
        <p:nvSpPr>
          <p:cNvPr id="31" name="01 36"/>
          <p:cNvSpPr>
            <a:spLocks noChangeArrowheads="1"/>
          </p:cNvSpPr>
          <p:nvPr/>
        </p:nvSpPr>
        <p:spPr bwMode="auto">
          <a:xfrm>
            <a:off x="3977217" y="2849761"/>
            <a:ext cx="304800" cy="715433"/>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w="3175" algn="ctr">
            <a:solidFill>
              <a:srgbClr val="D7D7D7"/>
            </a:solidFill>
            <a:miter lim="800000"/>
            <a:headEnd/>
            <a:tailEnd/>
          </a:ln>
          <a:effectLst>
            <a:outerShdw dist="38100" dir="5400000" algn="t" rotWithShape="0">
              <a:srgbClr val="000000">
                <a:alpha val="39999"/>
              </a:srgbClr>
            </a:outerShdw>
          </a:effectLst>
        </p:spPr>
        <p:txBody>
          <a:bodyPr lIns="0" rIns="0" anchor="ctr"/>
          <a:lstStyle/>
          <a:p>
            <a:pPr fontAlgn="base">
              <a:lnSpc>
                <a:spcPct val="120000"/>
              </a:lnSpc>
              <a:spcBef>
                <a:spcPts val="800"/>
              </a:spcBef>
              <a:spcAft>
                <a:spcPts val="800"/>
              </a:spcAft>
              <a:defRPr/>
            </a:pPr>
            <a:endParaRPr lang="en-US" sz="3733" kern="0" dirty="0">
              <a:solidFill>
                <a:sysClr val="window" lastClr="FFFFFF"/>
              </a:solidFill>
              <a:latin typeface="Impact" pitchFamily="34" charset="0"/>
            </a:endParaRPr>
          </a:p>
        </p:txBody>
      </p:sp>
      <p:sp>
        <p:nvSpPr>
          <p:cNvPr id="32" name="01 37"/>
          <p:cNvSpPr>
            <a:spLocks noChangeArrowheads="1"/>
          </p:cNvSpPr>
          <p:nvPr/>
        </p:nvSpPr>
        <p:spPr bwMode="auto">
          <a:xfrm rot="16200000" flipH="1">
            <a:off x="3580343" y="4683853"/>
            <a:ext cx="366183" cy="647700"/>
          </a:xfrm>
          <a:prstGeom prst="rightArrow">
            <a:avLst>
              <a:gd name="adj1" fmla="val 50000"/>
              <a:gd name="adj2" fmla="val 62505"/>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w="3175" algn="ctr">
            <a:solidFill>
              <a:srgbClr val="D7D7D7"/>
            </a:solidFill>
            <a:miter lim="800000"/>
            <a:headEnd/>
            <a:tailEnd/>
          </a:ln>
          <a:effectLst>
            <a:outerShdw dist="38100" dir="5400000" algn="t" rotWithShape="0">
              <a:srgbClr val="000000">
                <a:alpha val="39999"/>
              </a:srgbClr>
            </a:outerShdw>
          </a:effectLst>
        </p:spPr>
        <p:txBody>
          <a:bodyPr vert="eaVert" lIns="0" rIns="0" anchor="ctr"/>
          <a:lstStyle/>
          <a:p>
            <a:pPr fontAlgn="base">
              <a:lnSpc>
                <a:spcPct val="120000"/>
              </a:lnSpc>
              <a:spcBef>
                <a:spcPts val="800"/>
              </a:spcBef>
              <a:spcAft>
                <a:spcPts val="800"/>
              </a:spcAft>
              <a:defRPr/>
            </a:pPr>
            <a:endParaRPr lang="en-US" sz="3733" kern="0" dirty="0">
              <a:solidFill>
                <a:sysClr val="window" lastClr="FFFFFF"/>
              </a:solidFill>
              <a:latin typeface="Impact" pitchFamily="34" charset="0"/>
            </a:endParaRPr>
          </a:p>
        </p:txBody>
      </p:sp>
      <p:sp>
        <p:nvSpPr>
          <p:cNvPr id="33" name="01 38"/>
          <p:cNvSpPr>
            <a:spLocks noChangeArrowheads="1"/>
          </p:cNvSpPr>
          <p:nvPr/>
        </p:nvSpPr>
        <p:spPr bwMode="auto">
          <a:xfrm>
            <a:off x="3613151" y="4043561"/>
            <a:ext cx="304800" cy="717551"/>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w="3175" algn="ctr">
            <a:solidFill>
              <a:srgbClr val="D7D7D7"/>
            </a:solidFill>
            <a:miter lim="800000"/>
            <a:headEnd/>
            <a:tailEnd/>
          </a:ln>
          <a:effectLst>
            <a:outerShdw dist="38100" dir="5400000" algn="t" rotWithShape="0">
              <a:srgbClr val="000000">
                <a:alpha val="39999"/>
              </a:srgbClr>
            </a:outerShdw>
          </a:effectLst>
        </p:spPr>
        <p:txBody>
          <a:bodyPr lIns="0" rIns="0" anchor="ctr"/>
          <a:lstStyle/>
          <a:p>
            <a:pPr fontAlgn="base">
              <a:lnSpc>
                <a:spcPct val="120000"/>
              </a:lnSpc>
              <a:spcBef>
                <a:spcPts val="800"/>
              </a:spcBef>
              <a:spcAft>
                <a:spcPts val="800"/>
              </a:spcAft>
              <a:defRPr/>
            </a:pPr>
            <a:endParaRPr lang="en-US" sz="3733" kern="0" dirty="0">
              <a:solidFill>
                <a:sysClr val="window" lastClr="FFFFFF"/>
              </a:solidFill>
              <a:latin typeface="Impact" pitchFamily="34" charset="0"/>
            </a:endParaRPr>
          </a:p>
        </p:txBody>
      </p:sp>
      <p:sp>
        <p:nvSpPr>
          <p:cNvPr id="34" name="01 39"/>
          <p:cNvSpPr>
            <a:spLocks noChangeArrowheads="1"/>
          </p:cNvSpPr>
          <p:nvPr/>
        </p:nvSpPr>
        <p:spPr bwMode="auto">
          <a:xfrm>
            <a:off x="6807200" y="2407377"/>
            <a:ext cx="4032251"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buClrTx/>
              <a:buSzTx/>
            </a:pPr>
            <a:r>
              <a:rPr lang="zh-CN" altLang="en-US" sz="2133" b="1">
                <a:latin typeface="+mj-ea"/>
                <a:ea typeface="+mj-ea"/>
              </a:rPr>
              <a:t>单击此处添加标题文字</a:t>
            </a:r>
          </a:p>
        </p:txBody>
      </p:sp>
      <p:sp>
        <p:nvSpPr>
          <p:cNvPr id="35" name="01 40"/>
          <p:cNvSpPr>
            <a:spLocks noChangeArrowheads="1"/>
          </p:cNvSpPr>
          <p:nvPr/>
        </p:nvSpPr>
        <p:spPr bwMode="auto">
          <a:xfrm>
            <a:off x="6807200" y="2769328"/>
            <a:ext cx="4032251" cy="1035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20000"/>
              </a:lnSpc>
              <a:spcBef>
                <a:spcPct val="50000"/>
              </a:spcBef>
              <a:buClrTx/>
              <a:buSzTx/>
            </a:pPr>
            <a:r>
              <a:rPr lang="zh-CN" altLang="en-US" sz="1333">
                <a:latin typeface="+mj-ea"/>
                <a:ea typeface="+mj-ea"/>
              </a:rPr>
              <a:t>单击此处添加文字内容   单击此处添加文字内容</a:t>
            </a:r>
          </a:p>
          <a:p>
            <a:pPr algn="l" eaLnBrk="1" fontAlgn="base" hangingPunct="1">
              <a:lnSpc>
                <a:spcPct val="120000"/>
              </a:lnSpc>
              <a:spcBef>
                <a:spcPct val="50000"/>
              </a:spcBef>
              <a:buClrTx/>
              <a:buSzTx/>
            </a:pPr>
            <a:r>
              <a:rPr lang="zh-CN" altLang="en-US" sz="1333">
                <a:latin typeface="+mj-ea"/>
                <a:ea typeface="+mj-ea"/>
              </a:rPr>
              <a:t>单击此处添加文字内容   单击此处添加文字内容</a:t>
            </a:r>
          </a:p>
          <a:p>
            <a:pPr algn="l" eaLnBrk="1" fontAlgn="base" hangingPunct="1">
              <a:lnSpc>
                <a:spcPct val="120000"/>
              </a:lnSpc>
              <a:spcBef>
                <a:spcPct val="50000"/>
              </a:spcBef>
              <a:buClrTx/>
              <a:buSzTx/>
            </a:pPr>
            <a:r>
              <a:rPr lang="zh-CN" altLang="en-US" sz="1333">
                <a:latin typeface="+mj-ea"/>
                <a:ea typeface="+mj-ea"/>
              </a:rPr>
              <a:t>单击此处添加文字内容   </a:t>
            </a:r>
          </a:p>
        </p:txBody>
      </p:sp>
      <p:sp>
        <p:nvSpPr>
          <p:cNvPr id="36" name="01 41"/>
          <p:cNvSpPr>
            <a:spLocks noChangeArrowheads="1"/>
          </p:cNvSpPr>
          <p:nvPr/>
        </p:nvSpPr>
        <p:spPr bwMode="auto">
          <a:xfrm>
            <a:off x="6807200" y="3977944"/>
            <a:ext cx="4032251"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buClrTx/>
              <a:buSzTx/>
            </a:pPr>
            <a:r>
              <a:rPr lang="zh-CN" altLang="en-US" sz="2133" b="1">
                <a:latin typeface="+mj-ea"/>
                <a:ea typeface="+mj-ea"/>
              </a:rPr>
              <a:t>单击此处添加标题文字</a:t>
            </a:r>
          </a:p>
        </p:txBody>
      </p:sp>
      <p:sp>
        <p:nvSpPr>
          <p:cNvPr id="37" name="01 42"/>
          <p:cNvSpPr>
            <a:spLocks noChangeArrowheads="1"/>
          </p:cNvSpPr>
          <p:nvPr/>
        </p:nvSpPr>
        <p:spPr bwMode="auto">
          <a:xfrm>
            <a:off x="6807200" y="4337778"/>
            <a:ext cx="4032251" cy="1035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20000"/>
              </a:lnSpc>
              <a:spcBef>
                <a:spcPct val="50000"/>
              </a:spcBef>
              <a:buClrTx/>
              <a:buSzTx/>
            </a:pPr>
            <a:r>
              <a:rPr lang="zh-CN" altLang="en-US" sz="1333">
                <a:latin typeface="+mj-ea"/>
                <a:ea typeface="+mj-ea"/>
              </a:rPr>
              <a:t>单击此处添加文字内容   单击此处添加文字内容</a:t>
            </a:r>
          </a:p>
          <a:p>
            <a:pPr algn="l" eaLnBrk="1" fontAlgn="base" hangingPunct="1">
              <a:lnSpc>
                <a:spcPct val="120000"/>
              </a:lnSpc>
              <a:spcBef>
                <a:spcPct val="50000"/>
              </a:spcBef>
              <a:buClrTx/>
              <a:buSzTx/>
            </a:pPr>
            <a:r>
              <a:rPr lang="zh-CN" altLang="en-US" sz="1333">
                <a:latin typeface="+mj-ea"/>
                <a:ea typeface="+mj-ea"/>
              </a:rPr>
              <a:t>单击此处添加文字内容   单击此处添加文字内容</a:t>
            </a:r>
          </a:p>
          <a:p>
            <a:pPr algn="l" eaLnBrk="1" fontAlgn="base" hangingPunct="1">
              <a:lnSpc>
                <a:spcPct val="120000"/>
              </a:lnSpc>
              <a:spcBef>
                <a:spcPct val="50000"/>
              </a:spcBef>
              <a:buClrTx/>
              <a:buSzTx/>
            </a:pPr>
            <a:r>
              <a:rPr lang="zh-CN" altLang="en-US" sz="1333">
                <a:latin typeface="+mj-ea"/>
                <a:ea typeface="+mj-ea"/>
              </a:rPr>
              <a:t>单击此处添加文字内容   </a:t>
            </a:r>
          </a:p>
        </p:txBody>
      </p:sp>
      <p:sp>
        <p:nvSpPr>
          <p:cNvPr id="38" name="01 21"/>
          <p:cNvSpPr>
            <a:spLocks noChangeArrowheads="1"/>
          </p:cNvSpPr>
          <p:nvPr/>
        </p:nvSpPr>
        <p:spPr bwMode="auto">
          <a:xfrm rot="16200000" flipH="1">
            <a:off x="2100792" y="1616802"/>
            <a:ext cx="577851" cy="630767"/>
          </a:xfrm>
          <a:prstGeom prst="rightArrow">
            <a:avLst>
              <a:gd name="adj1" fmla="val 50000"/>
              <a:gd name="adj2" fmla="val 29014"/>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w="3175" algn="ctr">
            <a:solidFill>
              <a:srgbClr val="D7D7D7"/>
            </a:solidFill>
            <a:miter lim="800000"/>
            <a:headEnd/>
            <a:tailEnd/>
          </a:ln>
          <a:effectLst>
            <a:outerShdw dist="38100" dir="5400000" algn="t" rotWithShape="0">
              <a:srgbClr val="000000">
                <a:alpha val="39999"/>
              </a:srgbClr>
            </a:outerShdw>
          </a:effectLst>
        </p:spPr>
        <p:txBody>
          <a:bodyPr vert="eaVert" lIns="0" rIns="0" anchor="ctr"/>
          <a:lstStyle/>
          <a:p>
            <a:pPr fontAlgn="base">
              <a:lnSpc>
                <a:spcPct val="120000"/>
              </a:lnSpc>
              <a:spcBef>
                <a:spcPts val="800"/>
              </a:spcBef>
              <a:spcAft>
                <a:spcPts val="800"/>
              </a:spcAft>
              <a:defRPr/>
            </a:pPr>
            <a:endParaRPr lang="en-US" sz="3733" kern="0" dirty="0">
              <a:solidFill>
                <a:sysClr val="window" lastClr="FFFFFF"/>
              </a:solidFill>
              <a:latin typeface="Impact" pitchFamily="34" charset="0"/>
            </a:endParaRP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4802155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1000"/>
                                        <p:tgtEl>
                                          <p:spTgt spid="38"/>
                                        </p:tgtEl>
                                      </p:cBhvr>
                                    </p:animEffect>
                                    <p:anim calcmode="lin" valueType="num">
                                      <p:cBhvr>
                                        <p:cTn id="14" dur="1000" fill="hold"/>
                                        <p:tgtEl>
                                          <p:spTgt spid="38"/>
                                        </p:tgtEl>
                                        <p:attrNameLst>
                                          <p:attrName>ppt_x</p:attrName>
                                        </p:attrNameLst>
                                      </p:cBhvr>
                                      <p:tavLst>
                                        <p:tav tm="0">
                                          <p:val>
                                            <p:strVal val="#ppt_x"/>
                                          </p:val>
                                        </p:tav>
                                        <p:tav tm="100000">
                                          <p:val>
                                            <p:strVal val="#ppt_x"/>
                                          </p:val>
                                        </p:tav>
                                      </p:tavLst>
                                    </p:anim>
                                    <p:anim calcmode="lin" valueType="num">
                                      <p:cBhvr>
                                        <p:cTn id="15" dur="1000" fill="hold"/>
                                        <p:tgtEl>
                                          <p:spTgt spid="38"/>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1000"/>
                                        <p:tgtEl>
                                          <p:spTgt spid="19"/>
                                        </p:tgtEl>
                                      </p:cBhvr>
                                    </p:animEffect>
                                    <p:anim calcmode="lin" valueType="num">
                                      <p:cBhvr>
                                        <p:cTn id="19" dur="1000" fill="hold"/>
                                        <p:tgtEl>
                                          <p:spTgt spid="19"/>
                                        </p:tgtEl>
                                        <p:attrNameLst>
                                          <p:attrName>ppt_x</p:attrName>
                                        </p:attrNameLst>
                                      </p:cBhvr>
                                      <p:tavLst>
                                        <p:tav tm="0">
                                          <p:val>
                                            <p:strVal val="#ppt_x"/>
                                          </p:val>
                                        </p:tav>
                                        <p:tav tm="100000">
                                          <p:val>
                                            <p:strVal val="#ppt_x"/>
                                          </p:val>
                                        </p:tav>
                                      </p:tavLst>
                                    </p:anim>
                                    <p:anim calcmode="lin" valueType="num">
                                      <p:cBhvr>
                                        <p:cTn id="20" dur="1000" fill="hold"/>
                                        <p:tgtEl>
                                          <p:spTgt spid="19"/>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1000"/>
                                        <p:tgtEl>
                                          <p:spTgt spid="23"/>
                                        </p:tgtEl>
                                      </p:cBhvr>
                                    </p:animEffect>
                                    <p:anim calcmode="lin" valueType="num">
                                      <p:cBhvr>
                                        <p:cTn id="24" dur="1000" fill="hold"/>
                                        <p:tgtEl>
                                          <p:spTgt spid="23"/>
                                        </p:tgtEl>
                                        <p:attrNameLst>
                                          <p:attrName>ppt_x</p:attrName>
                                        </p:attrNameLst>
                                      </p:cBhvr>
                                      <p:tavLst>
                                        <p:tav tm="0">
                                          <p:val>
                                            <p:strVal val="#ppt_x"/>
                                          </p:val>
                                        </p:tav>
                                        <p:tav tm="100000">
                                          <p:val>
                                            <p:strVal val="#ppt_x"/>
                                          </p:val>
                                        </p:tav>
                                      </p:tavLst>
                                    </p:anim>
                                    <p:anim calcmode="lin" valueType="num">
                                      <p:cBhvr>
                                        <p:cTn id="25" dur="1000" fill="hold"/>
                                        <p:tgtEl>
                                          <p:spTgt spid="23"/>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1000"/>
                                        <p:tgtEl>
                                          <p:spTgt spid="24"/>
                                        </p:tgtEl>
                                      </p:cBhvr>
                                    </p:animEffect>
                                    <p:anim calcmode="lin" valueType="num">
                                      <p:cBhvr>
                                        <p:cTn id="29" dur="1000" fill="hold"/>
                                        <p:tgtEl>
                                          <p:spTgt spid="24"/>
                                        </p:tgtEl>
                                        <p:attrNameLst>
                                          <p:attrName>ppt_x</p:attrName>
                                        </p:attrNameLst>
                                      </p:cBhvr>
                                      <p:tavLst>
                                        <p:tav tm="0">
                                          <p:val>
                                            <p:strVal val="#ppt_x"/>
                                          </p:val>
                                        </p:tav>
                                        <p:tav tm="100000">
                                          <p:val>
                                            <p:strVal val="#ppt_x"/>
                                          </p:val>
                                        </p:tav>
                                      </p:tavLst>
                                    </p:anim>
                                    <p:anim calcmode="lin" valueType="num">
                                      <p:cBhvr>
                                        <p:cTn id="30" dur="1000" fill="hold"/>
                                        <p:tgtEl>
                                          <p:spTgt spid="24"/>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1000"/>
                                        <p:tgtEl>
                                          <p:spTgt spid="25"/>
                                        </p:tgtEl>
                                      </p:cBhvr>
                                    </p:animEffect>
                                    <p:anim calcmode="lin" valueType="num">
                                      <p:cBhvr>
                                        <p:cTn id="34" dur="1000" fill="hold"/>
                                        <p:tgtEl>
                                          <p:spTgt spid="25"/>
                                        </p:tgtEl>
                                        <p:attrNameLst>
                                          <p:attrName>ppt_x</p:attrName>
                                        </p:attrNameLst>
                                      </p:cBhvr>
                                      <p:tavLst>
                                        <p:tav tm="0">
                                          <p:val>
                                            <p:strVal val="#ppt_x"/>
                                          </p:val>
                                        </p:tav>
                                        <p:tav tm="100000">
                                          <p:val>
                                            <p:strVal val="#ppt_x"/>
                                          </p:val>
                                        </p:tav>
                                      </p:tavLst>
                                    </p:anim>
                                    <p:anim calcmode="lin" valueType="num">
                                      <p:cBhvr>
                                        <p:cTn id="35" dur="1000" fill="hold"/>
                                        <p:tgtEl>
                                          <p:spTgt spid="25"/>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1000"/>
                                        <p:tgtEl>
                                          <p:spTgt spid="26"/>
                                        </p:tgtEl>
                                      </p:cBhvr>
                                    </p:animEffect>
                                    <p:anim calcmode="lin" valueType="num">
                                      <p:cBhvr>
                                        <p:cTn id="39" dur="1000" fill="hold"/>
                                        <p:tgtEl>
                                          <p:spTgt spid="26"/>
                                        </p:tgtEl>
                                        <p:attrNameLst>
                                          <p:attrName>ppt_x</p:attrName>
                                        </p:attrNameLst>
                                      </p:cBhvr>
                                      <p:tavLst>
                                        <p:tav tm="0">
                                          <p:val>
                                            <p:strVal val="#ppt_x"/>
                                          </p:val>
                                        </p:tav>
                                        <p:tav tm="100000">
                                          <p:val>
                                            <p:strVal val="#ppt_x"/>
                                          </p:val>
                                        </p:tav>
                                      </p:tavLst>
                                    </p:anim>
                                    <p:anim calcmode="lin" valueType="num">
                                      <p:cBhvr>
                                        <p:cTn id="40" dur="1000" fill="hold"/>
                                        <p:tgtEl>
                                          <p:spTgt spid="26"/>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1000"/>
                                        <p:tgtEl>
                                          <p:spTgt spid="27"/>
                                        </p:tgtEl>
                                      </p:cBhvr>
                                    </p:animEffect>
                                    <p:anim calcmode="lin" valueType="num">
                                      <p:cBhvr>
                                        <p:cTn id="44" dur="1000" fill="hold"/>
                                        <p:tgtEl>
                                          <p:spTgt spid="27"/>
                                        </p:tgtEl>
                                        <p:attrNameLst>
                                          <p:attrName>ppt_x</p:attrName>
                                        </p:attrNameLst>
                                      </p:cBhvr>
                                      <p:tavLst>
                                        <p:tav tm="0">
                                          <p:val>
                                            <p:strVal val="#ppt_x"/>
                                          </p:val>
                                        </p:tav>
                                        <p:tav tm="100000">
                                          <p:val>
                                            <p:strVal val="#ppt_x"/>
                                          </p:val>
                                        </p:tav>
                                      </p:tavLst>
                                    </p:anim>
                                    <p:anim calcmode="lin" valueType="num">
                                      <p:cBhvr>
                                        <p:cTn id="45" dur="1000" fill="hold"/>
                                        <p:tgtEl>
                                          <p:spTgt spid="27"/>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1000"/>
                                        <p:tgtEl>
                                          <p:spTgt spid="28"/>
                                        </p:tgtEl>
                                      </p:cBhvr>
                                    </p:animEffect>
                                    <p:anim calcmode="lin" valueType="num">
                                      <p:cBhvr>
                                        <p:cTn id="49" dur="1000" fill="hold"/>
                                        <p:tgtEl>
                                          <p:spTgt spid="28"/>
                                        </p:tgtEl>
                                        <p:attrNameLst>
                                          <p:attrName>ppt_x</p:attrName>
                                        </p:attrNameLst>
                                      </p:cBhvr>
                                      <p:tavLst>
                                        <p:tav tm="0">
                                          <p:val>
                                            <p:strVal val="#ppt_x"/>
                                          </p:val>
                                        </p:tav>
                                        <p:tav tm="100000">
                                          <p:val>
                                            <p:strVal val="#ppt_x"/>
                                          </p:val>
                                        </p:tav>
                                      </p:tavLst>
                                    </p:anim>
                                    <p:anim calcmode="lin" valueType="num">
                                      <p:cBhvr>
                                        <p:cTn id="50" dur="1000" fill="hold"/>
                                        <p:tgtEl>
                                          <p:spTgt spid="28"/>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1000"/>
                                        <p:tgtEl>
                                          <p:spTgt spid="29"/>
                                        </p:tgtEl>
                                      </p:cBhvr>
                                    </p:animEffect>
                                    <p:anim calcmode="lin" valueType="num">
                                      <p:cBhvr>
                                        <p:cTn id="54" dur="1000" fill="hold"/>
                                        <p:tgtEl>
                                          <p:spTgt spid="29"/>
                                        </p:tgtEl>
                                        <p:attrNameLst>
                                          <p:attrName>ppt_x</p:attrName>
                                        </p:attrNameLst>
                                      </p:cBhvr>
                                      <p:tavLst>
                                        <p:tav tm="0">
                                          <p:val>
                                            <p:strVal val="#ppt_x"/>
                                          </p:val>
                                        </p:tav>
                                        <p:tav tm="100000">
                                          <p:val>
                                            <p:strVal val="#ppt_x"/>
                                          </p:val>
                                        </p:tav>
                                      </p:tavLst>
                                    </p:anim>
                                    <p:anim calcmode="lin" valueType="num">
                                      <p:cBhvr>
                                        <p:cTn id="55" dur="1000" fill="hold"/>
                                        <p:tgtEl>
                                          <p:spTgt spid="29"/>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0"/>
                                  </p:stCondLst>
                                  <p:childTnLst>
                                    <p:set>
                                      <p:cBhvr>
                                        <p:cTn id="57" dur="1" fill="hold">
                                          <p:stCondLst>
                                            <p:cond delay="0"/>
                                          </p:stCondLst>
                                        </p:cTn>
                                        <p:tgtEl>
                                          <p:spTgt spid="30"/>
                                        </p:tgtEl>
                                        <p:attrNameLst>
                                          <p:attrName>style.visibility</p:attrName>
                                        </p:attrNameLst>
                                      </p:cBhvr>
                                      <p:to>
                                        <p:strVal val="visible"/>
                                      </p:to>
                                    </p:set>
                                    <p:animEffect transition="in" filter="fade">
                                      <p:cBhvr>
                                        <p:cTn id="58" dur="1000"/>
                                        <p:tgtEl>
                                          <p:spTgt spid="30"/>
                                        </p:tgtEl>
                                      </p:cBhvr>
                                    </p:animEffect>
                                    <p:anim calcmode="lin" valueType="num">
                                      <p:cBhvr>
                                        <p:cTn id="59" dur="1000" fill="hold"/>
                                        <p:tgtEl>
                                          <p:spTgt spid="30"/>
                                        </p:tgtEl>
                                        <p:attrNameLst>
                                          <p:attrName>ppt_x</p:attrName>
                                        </p:attrNameLst>
                                      </p:cBhvr>
                                      <p:tavLst>
                                        <p:tav tm="0">
                                          <p:val>
                                            <p:strVal val="#ppt_x"/>
                                          </p:val>
                                        </p:tav>
                                        <p:tav tm="100000">
                                          <p:val>
                                            <p:strVal val="#ppt_x"/>
                                          </p:val>
                                        </p:tav>
                                      </p:tavLst>
                                    </p:anim>
                                    <p:anim calcmode="lin" valueType="num">
                                      <p:cBhvr>
                                        <p:cTn id="60" dur="1000" fill="hold"/>
                                        <p:tgtEl>
                                          <p:spTgt spid="30"/>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fade">
                                      <p:cBhvr>
                                        <p:cTn id="63" dur="1000"/>
                                        <p:tgtEl>
                                          <p:spTgt spid="31"/>
                                        </p:tgtEl>
                                      </p:cBhvr>
                                    </p:animEffect>
                                    <p:anim calcmode="lin" valueType="num">
                                      <p:cBhvr>
                                        <p:cTn id="64" dur="1000" fill="hold"/>
                                        <p:tgtEl>
                                          <p:spTgt spid="31"/>
                                        </p:tgtEl>
                                        <p:attrNameLst>
                                          <p:attrName>ppt_x</p:attrName>
                                        </p:attrNameLst>
                                      </p:cBhvr>
                                      <p:tavLst>
                                        <p:tav tm="0">
                                          <p:val>
                                            <p:strVal val="#ppt_x"/>
                                          </p:val>
                                        </p:tav>
                                        <p:tav tm="100000">
                                          <p:val>
                                            <p:strVal val="#ppt_x"/>
                                          </p:val>
                                        </p:tav>
                                      </p:tavLst>
                                    </p:anim>
                                    <p:anim calcmode="lin" valueType="num">
                                      <p:cBhvr>
                                        <p:cTn id="65" dur="1000" fill="hold"/>
                                        <p:tgtEl>
                                          <p:spTgt spid="31"/>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32"/>
                                        </p:tgtEl>
                                        <p:attrNameLst>
                                          <p:attrName>style.visibility</p:attrName>
                                        </p:attrNameLst>
                                      </p:cBhvr>
                                      <p:to>
                                        <p:strVal val="visible"/>
                                      </p:to>
                                    </p:set>
                                    <p:animEffect transition="in" filter="fade">
                                      <p:cBhvr>
                                        <p:cTn id="68" dur="1000"/>
                                        <p:tgtEl>
                                          <p:spTgt spid="32"/>
                                        </p:tgtEl>
                                      </p:cBhvr>
                                    </p:animEffect>
                                    <p:anim calcmode="lin" valueType="num">
                                      <p:cBhvr>
                                        <p:cTn id="69" dur="1000" fill="hold"/>
                                        <p:tgtEl>
                                          <p:spTgt spid="32"/>
                                        </p:tgtEl>
                                        <p:attrNameLst>
                                          <p:attrName>ppt_x</p:attrName>
                                        </p:attrNameLst>
                                      </p:cBhvr>
                                      <p:tavLst>
                                        <p:tav tm="0">
                                          <p:val>
                                            <p:strVal val="#ppt_x"/>
                                          </p:val>
                                        </p:tav>
                                        <p:tav tm="100000">
                                          <p:val>
                                            <p:strVal val="#ppt_x"/>
                                          </p:val>
                                        </p:tav>
                                      </p:tavLst>
                                    </p:anim>
                                    <p:anim calcmode="lin" valueType="num">
                                      <p:cBhvr>
                                        <p:cTn id="70" dur="1000" fill="hold"/>
                                        <p:tgtEl>
                                          <p:spTgt spid="32"/>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33"/>
                                        </p:tgtEl>
                                        <p:attrNameLst>
                                          <p:attrName>style.visibility</p:attrName>
                                        </p:attrNameLst>
                                      </p:cBhvr>
                                      <p:to>
                                        <p:strVal val="visible"/>
                                      </p:to>
                                    </p:set>
                                    <p:animEffect transition="in" filter="fade">
                                      <p:cBhvr>
                                        <p:cTn id="73" dur="1000"/>
                                        <p:tgtEl>
                                          <p:spTgt spid="33"/>
                                        </p:tgtEl>
                                      </p:cBhvr>
                                    </p:animEffect>
                                    <p:anim calcmode="lin" valueType="num">
                                      <p:cBhvr>
                                        <p:cTn id="74" dur="1000" fill="hold"/>
                                        <p:tgtEl>
                                          <p:spTgt spid="33"/>
                                        </p:tgtEl>
                                        <p:attrNameLst>
                                          <p:attrName>ppt_x</p:attrName>
                                        </p:attrNameLst>
                                      </p:cBhvr>
                                      <p:tavLst>
                                        <p:tav tm="0">
                                          <p:val>
                                            <p:strVal val="#ppt_x"/>
                                          </p:val>
                                        </p:tav>
                                        <p:tav tm="100000">
                                          <p:val>
                                            <p:strVal val="#ppt_x"/>
                                          </p:val>
                                        </p:tav>
                                      </p:tavLst>
                                    </p:anim>
                                    <p:anim calcmode="lin" valueType="num">
                                      <p:cBhvr>
                                        <p:cTn id="75" dur="1000" fill="hold"/>
                                        <p:tgtEl>
                                          <p:spTgt spid="33"/>
                                        </p:tgtEl>
                                        <p:attrNameLst>
                                          <p:attrName>ppt_y</p:attrName>
                                        </p:attrNameLst>
                                      </p:cBhvr>
                                      <p:tavLst>
                                        <p:tav tm="0">
                                          <p:val>
                                            <p:strVal val="#ppt_y-.1"/>
                                          </p:val>
                                        </p:tav>
                                        <p:tav tm="100000">
                                          <p:val>
                                            <p:strVal val="#ppt_y"/>
                                          </p:val>
                                        </p:tav>
                                      </p:tavLst>
                                    </p:anim>
                                  </p:childTnLst>
                                </p:cTn>
                              </p:par>
                            </p:childTnLst>
                          </p:cTn>
                        </p:par>
                        <p:par>
                          <p:cTn id="76" fill="hold">
                            <p:stCondLst>
                              <p:cond delay="2000"/>
                            </p:stCondLst>
                            <p:childTnLst>
                              <p:par>
                                <p:cTn id="77" presetID="22" presetClass="entr" presetSubtype="8" fill="hold" nodeType="after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wipe(left)">
                                      <p:cBhvr>
                                        <p:cTn id="79" dur="500"/>
                                        <p:tgtEl>
                                          <p:spTgt spid="22"/>
                                        </p:tgtEl>
                                      </p:cBhvr>
                                    </p:animEffect>
                                  </p:childTnLst>
                                </p:cTn>
                              </p:par>
                              <p:par>
                                <p:cTn id="80" presetID="22" presetClass="entr" presetSubtype="8" fill="hold" nodeType="withEffect">
                                  <p:stCondLst>
                                    <p:cond delay="0"/>
                                  </p:stCondLst>
                                  <p:childTnLst>
                                    <p:set>
                                      <p:cBhvr>
                                        <p:cTn id="81" dur="1" fill="hold">
                                          <p:stCondLst>
                                            <p:cond delay="0"/>
                                          </p:stCondLst>
                                        </p:cTn>
                                        <p:tgtEl>
                                          <p:spTgt spid="20"/>
                                        </p:tgtEl>
                                        <p:attrNameLst>
                                          <p:attrName>style.visibility</p:attrName>
                                        </p:attrNameLst>
                                      </p:cBhvr>
                                      <p:to>
                                        <p:strVal val="visible"/>
                                      </p:to>
                                    </p:set>
                                    <p:animEffect transition="in" filter="wipe(left)">
                                      <p:cBhvr>
                                        <p:cTn id="82" dur="500"/>
                                        <p:tgtEl>
                                          <p:spTgt spid="20"/>
                                        </p:tgtEl>
                                      </p:cBhvr>
                                    </p:animEffect>
                                  </p:childTnLst>
                                </p:cTn>
                              </p:par>
                              <p:par>
                                <p:cTn id="83" presetID="22" presetClass="entr" presetSubtype="8" fill="hold" nodeType="withEffect">
                                  <p:stCondLst>
                                    <p:cond delay="0"/>
                                  </p:stCondLst>
                                  <p:childTnLst>
                                    <p:set>
                                      <p:cBhvr>
                                        <p:cTn id="84" dur="1" fill="hold">
                                          <p:stCondLst>
                                            <p:cond delay="0"/>
                                          </p:stCondLst>
                                        </p:cTn>
                                        <p:tgtEl>
                                          <p:spTgt spid="21"/>
                                        </p:tgtEl>
                                        <p:attrNameLst>
                                          <p:attrName>style.visibility</p:attrName>
                                        </p:attrNameLst>
                                      </p:cBhvr>
                                      <p:to>
                                        <p:strVal val="visible"/>
                                      </p:to>
                                    </p:set>
                                    <p:animEffect transition="in" filter="wipe(left)">
                                      <p:cBhvr>
                                        <p:cTn id="85" dur="500"/>
                                        <p:tgtEl>
                                          <p:spTgt spid="21"/>
                                        </p:tgtEl>
                                      </p:cBhvr>
                                    </p:animEffect>
                                  </p:childTnLst>
                                </p:cTn>
                              </p:par>
                            </p:childTnLst>
                          </p:cTn>
                        </p:par>
                        <p:par>
                          <p:cTn id="86" fill="hold">
                            <p:stCondLst>
                              <p:cond delay="2500"/>
                            </p:stCondLst>
                            <p:childTnLst>
                              <p:par>
                                <p:cTn id="87" presetID="22" presetClass="entr" presetSubtype="8" fill="hold" grpId="0" nodeType="afterEffect">
                                  <p:stCondLst>
                                    <p:cond delay="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35"/>
                                        </p:tgtEl>
                                        <p:attrNameLst>
                                          <p:attrName>style.visibility</p:attrName>
                                        </p:attrNameLst>
                                      </p:cBhvr>
                                      <p:to>
                                        <p:strVal val="visible"/>
                                      </p:to>
                                    </p:set>
                                    <p:animEffect transition="in" filter="wipe(left)">
                                      <p:cBhvr>
                                        <p:cTn id="92" dur="500"/>
                                        <p:tgtEl>
                                          <p:spTgt spid="35"/>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36"/>
                                        </p:tgtEl>
                                        <p:attrNameLst>
                                          <p:attrName>style.visibility</p:attrName>
                                        </p:attrNameLst>
                                      </p:cBhvr>
                                      <p:to>
                                        <p:strVal val="visible"/>
                                      </p:to>
                                    </p:set>
                                    <p:animEffect transition="in" filter="wipe(left)">
                                      <p:cBhvr>
                                        <p:cTn id="95" dur="500"/>
                                        <p:tgtEl>
                                          <p:spTgt spid="36"/>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37"/>
                                        </p:tgtEl>
                                        <p:attrNameLst>
                                          <p:attrName>style.visibility</p:attrName>
                                        </p:attrNameLst>
                                      </p:cBhvr>
                                      <p:to>
                                        <p:strVal val="visible"/>
                                      </p:to>
                                    </p:set>
                                    <p:animEffect transition="in" filter="wipe(left)">
                                      <p:cBhvr>
                                        <p:cTn id="98"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p:bldP spid="35" grpId="0"/>
      <p:bldP spid="36" grpId="0"/>
      <p:bldP spid="37" grpId="0"/>
      <p:bldP spid="3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01 12"/>
          <p:cNvGrpSpPr/>
          <p:nvPr/>
        </p:nvGrpSpPr>
        <p:grpSpPr>
          <a:xfrm>
            <a:off x="962049" y="1700808"/>
            <a:ext cx="5066200" cy="1171765"/>
            <a:chOff x="793545" y="1230614"/>
            <a:chExt cx="3799650" cy="878824"/>
          </a:xfrm>
        </p:grpSpPr>
        <p:sp>
          <p:nvSpPr>
            <p:cNvPr id="14" name="01 13"/>
            <p:cNvSpPr/>
            <p:nvPr/>
          </p:nvSpPr>
          <p:spPr>
            <a:xfrm>
              <a:off x="823379" y="1230614"/>
              <a:ext cx="656326" cy="6563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p>
          </p:txBody>
        </p:sp>
        <p:sp>
          <p:nvSpPr>
            <p:cNvPr id="15" name="01 11"/>
            <p:cNvSpPr txBox="1"/>
            <p:nvPr/>
          </p:nvSpPr>
          <p:spPr>
            <a:xfrm>
              <a:off x="793545" y="1261551"/>
              <a:ext cx="745793" cy="561741"/>
            </a:xfrm>
            <a:prstGeom prst="rect">
              <a:avLst/>
            </a:prstGeom>
            <a:noFill/>
          </p:spPr>
          <p:txBody>
            <a:bodyPr wrap="square" rtlCol="0">
              <a:spAutoFit/>
            </a:bodyPr>
            <a:lstStyle/>
            <a:p>
              <a:r>
                <a:rPr lang="en-US" altLang="zh-CN" sz="4267" b="1" i="1"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01</a:t>
              </a:r>
              <a:endParaRPr lang="zh-CN" altLang="en-US" sz="4267" b="1" i="1"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cxnSp>
          <p:nvCxnSpPr>
            <p:cNvPr id="16" name="直接连接符 15"/>
            <p:cNvCxnSpPr/>
            <p:nvPr/>
          </p:nvCxnSpPr>
          <p:spPr>
            <a:xfrm>
              <a:off x="1479702" y="2109438"/>
              <a:ext cx="300894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7" name="01 18"/>
            <p:cNvSpPr txBox="1"/>
            <p:nvPr/>
          </p:nvSpPr>
          <p:spPr>
            <a:xfrm>
              <a:off x="1570595" y="1266669"/>
              <a:ext cx="1139476" cy="253916"/>
            </a:xfrm>
            <a:prstGeom prst="rect">
              <a:avLst/>
            </a:prstGeom>
            <a:noFill/>
          </p:spPr>
          <p:txBody>
            <a:bodyPr wrap="square" rtlCol="0">
              <a:spAutoFit/>
            </a:bodyPr>
            <a:lstStyle/>
            <a:p>
              <a:r>
                <a:rPr lang="zh-CN" altLang="en-US" sz="1600" b="1" dirty="0">
                  <a:latin typeface="微软雅黑" panose="020B0503020204020204" pitchFamily="34" charset="-122"/>
                  <a:ea typeface="微软雅黑" panose="020B0503020204020204" pitchFamily="34" charset="-122"/>
                </a:rPr>
                <a:t>写下小标题</a:t>
              </a:r>
            </a:p>
          </p:txBody>
        </p:sp>
        <p:sp>
          <p:nvSpPr>
            <p:cNvPr id="18" name="01 19"/>
            <p:cNvSpPr txBox="1"/>
            <p:nvPr/>
          </p:nvSpPr>
          <p:spPr>
            <a:xfrm>
              <a:off x="1575931" y="1588610"/>
              <a:ext cx="3017264" cy="438581"/>
            </a:xfrm>
            <a:prstGeom prst="rect">
              <a:avLst/>
            </a:prstGeom>
            <a:noFill/>
          </p:spPr>
          <p:txBody>
            <a:bodyPr wrap="square" rtlCol="0">
              <a:spAutoFit/>
            </a:bodyPr>
            <a:lstStyle/>
            <a:p>
              <a:r>
                <a:rPr lang="zh-CN" altLang="en-US" sz="1600" dirty="0">
                  <a:solidFill>
                    <a:schemeClr val="bg2">
                      <a:lumMod val="25000"/>
                    </a:schemeClr>
                  </a:solidFill>
                  <a:latin typeface="微软雅黑" panose="020B0503020204020204" pitchFamily="34" charset="-122"/>
                  <a:ea typeface="微软雅黑" panose="020B0503020204020204" pitchFamily="34" charset="-122"/>
                </a:rPr>
                <a:t>点击添加文字点击添加文字点击添加文字</a:t>
              </a:r>
              <a:endParaRPr lang="en-US" altLang="zh-CN" sz="1600" dirty="0">
                <a:solidFill>
                  <a:schemeClr val="bg2">
                    <a:lumMod val="25000"/>
                  </a:schemeClr>
                </a:solidFill>
                <a:latin typeface="微软雅黑" panose="020B0503020204020204" pitchFamily="34" charset="-122"/>
                <a:ea typeface="微软雅黑" panose="020B0503020204020204" pitchFamily="34" charset="-122"/>
              </a:endParaRPr>
            </a:p>
            <a:p>
              <a:r>
                <a:rPr lang="zh-CN" altLang="en-US" sz="1600" dirty="0">
                  <a:solidFill>
                    <a:schemeClr val="bg2">
                      <a:lumMod val="25000"/>
                    </a:schemeClr>
                  </a:solidFill>
                  <a:latin typeface="微软雅黑" panose="020B0503020204020204" pitchFamily="34" charset="-122"/>
                  <a:ea typeface="微软雅黑" panose="020B0503020204020204" pitchFamily="34" charset="-122"/>
                </a:rPr>
                <a:t>点击添加文字点击添加文字点击添加文字</a:t>
              </a:r>
            </a:p>
          </p:txBody>
        </p:sp>
      </p:grpSp>
      <p:grpSp>
        <p:nvGrpSpPr>
          <p:cNvPr id="19" name="01 18"/>
          <p:cNvGrpSpPr/>
          <p:nvPr/>
        </p:nvGrpSpPr>
        <p:grpSpPr>
          <a:xfrm>
            <a:off x="962050" y="3299846"/>
            <a:ext cx="5024525" cy="1177077"/>
            <a:chOff x="721537" y="2546894"/>
            <a:chExt cx="3768394" cy="882808"/>
          </a:xfrm>
        </p:grpSpPr>
        <p:sp>
          <p:nvSpPr>
            <p:cNvPr id="20" name="01 19"/>
            <p:cNvSpPr/>
            <p:nvPr/>
          </p:nvSpPr>
          <p:spPr>
            <a:xfrm>
              <a:off x="751371" y="2546894"/>
              <a:ext cx="656326" cy="6563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p>
          </p:txBody>
        </p:sp>
        <p:sp>
          <p:nvSpPr>
            <p:cNvPr id="21" name="01 12"/>
            <p:cNvSpPr txBox="1"/>
            <p:nvPr/>
          </p:nvSpPr>
          <p:spPr>
            <a:xfrm>
              <a:off x="721537" y="2582251"/>
              <a:ext cx="745793" cy="561741"/>
            </a:xfrm>
            <a:prstGeom prst="rect">
              <a:avLst/>
            </a:prstGeom>
            <a:noFill/>
          </p:spPr>
          <p:txBody>
            <a:bodyPr wrap="square" rtlCol="0">
              <a:spAutoFit/>
            </a:bodyPr>
            <a:lstStyle/>
            <a:p>
              <a:r>
                <a:rPr lang="en-US" altLang="zh-CN" sz="4267" b="1" i="1"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02</a:t>
              </a:r>
              <a:endParaRPr lang="zh-CN" altLang="en-US" sz="4267" b="1" i="1"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cxnSp>
          <p:nvCxnSpPr>
            <p:cNvPr id="22" name="直接连接符 21"/>
            <p:cNvCxnSpPr/>
            <p:nvPr/>
          </p:nvCxnSpPr>
          <p:spPr>
            <a:xfrm>
              <a:off x="1407695" y="3429702"/>
              <a:ext cx="300894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23" name="01 20"/>
            <p:cNvSpPr txBox="1"/>
            <p:nvPr/>
          </p:nvSpPr>
          <p:spPr>
            <a:xfrm>
              <a:off x="1467330" y="2567862"/>
              <a:ext cx="1139476" cy="253916"/>
            </a:xfrm>
            <a:prstGeom prst="rect">
              <a:avLst/>
            </a:prstGeom>
            <a:noFill/>
          </p:spPr>
          <p:txBody>
            <a:bodyPr wrap="square" rtlCol="0">
              <a:spAutoFit/>
            </a:bodyPr>
            <a:lstStyle/>
            <a:p>
              <a:r>
                <a:rPr lang="zh-CN" altLang="en-US" sz="1600" b="1" dirty="0">
                  <a:latin typeface="微软雅黑" panose="020B0503020204020204" pitchFamily="34" charset="-122"/>
                  <a:ea typeface="微软雅黑" panose="020B0503020204020204" pitchFamily="34" charset="-122"/>
                </a:rPr>
                <a:t>写下小标题</a:t>
              </a:r>
            </a:p>
          </p:txBody>
        </p:sp>
        <p:sp>
          <p:nvSpPr>
            <p:cNvPr id="24" name="01 21"/>
            <p:cNvSpPr txBox="1"/>
            <p:nvPr/>
          </p:nvSpPr>
          <p:spPr>
            <a:xfrm>
              <a:off x="1472667" y="2889804"/>
              <a:ext cx="3017264" cy="438581"/>
            </a:xfrm>
            <a:prstGeom prst="rect">
              <a:avLst/>
            </a:prstGeom>
            <a:noFill/>
          </p:spPr>
          <p:txBody>
            <a:bodyPr wrap="square" rtlCol="0">
              <a:spAutoFit/>
            </a:bodyPr>
            <a:lstStyle/>
            <a:p>
              <a:r>
                <a:rPr lang="zh-CN" altLang="en-US" sz="1600" dirty="0">
                  <a:solidFill>
                    <a:schemeClr val="bg2">
                      <a:lumMod val="25000"/>
                    </a:schemeClr>
                  </a:solidFill>
                  <a:latin typeface="微软雅黑" panose="020B0503020204020204" pitchFamily="34" charset="-122"/>
                  <a:ea typeface="微软雅黑" panose="020B0503020204020204" pitchFamily="34" charset="-122"/>
                </a:rPr>
                <a:t>点击添加文字点击添加文字点击添加文字</a:t>
              </a:r>
              <a:endParaRPr lang="en-US" altLang="zh-CN" sz="1600" dirty="0">
                <a:solidFill>
                  <a:schemeClr val="bg2">
                    <a:lumMod val="25000"/>
                  </a:schemeClr>
                </a:solidFill>
                <a:latin typeface="微软雅黑" panose="020B0503020204020204" pitchFamily="34" charset="-122"/>
                <a:ea typeface="微软雅黑" panose="020B0503020204020204" pitchFamily="34" charset="-122"/>
              </a:endParaRPr>
            </a:p>
            <a:p>
              <a:r>
                <a:rPr lang="zh-CN" altLang="en-US" sz="1600" dirty="0">
                  <a:solidFill>
                    <a:schemeClr val="bg2">
                      <a:lumMod val="25000"/>
                    </a:schemeClr>
                  </a:solidFill>
                  <a:latin typeface="微软雅黑" panose="020B0503020204020204" pitchFamily="34" charset="-122"/>
                  <a:ea typeface="微软雅黑" panose="020B0503020204020204" pitchFamily="34" charset="-122"/>
                </a:rPr>
                <a:t>点击添加文字点击添加文字点击添加文字</a:t>
              </a:r>
            </a:p>
          </p:txBody>
        </p:sp>
      </p:grpSp>
      <p:grpSp>
        <p:nvGrpSpPr>
          <p:cNvPr id="25" name="01 24"/>
          <p:cNvGrpSpPr/>
          <p:nvPr/>
        </p:nvGrpSpPr>
        <p:grpSpPr>
          <a:xfrm>
            <a:off x="962050" y="4898887"/>
            <a:ext cx="5024525" cy="1182392"/>
            <a:chOff x="721537" y="3746172"/>
            <a:chExt cx="3768394" cy="886794"/>
          </a:xfrm>
        </p:grpSpPr>
        <p:sp>
          <p:nvSpPr>
            <p:cNvPr id="26" name="01 25"/>
            <p:cNvSpPr/>
            <p:nvPr/>
          </p:nvSpPr>
          <p:spPr>
            <a:xfrm>
              <a:off x="751371" y="3746172"/>
              <a:ext cx="656326" cy="6563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p>
          </p:txBody>
        </p:sp>
        <p:sp>
          <p:nvSpPr>
            <p:cNvPr id="27" name="01 13"/>
            <p:cNvSpPr txBox="1"/>
            <p:nvPr/>
          </p:nvSpPr>
          <p:spPr>
            <a:xfrm>
              <a:off x="721537" y="3796999"/>
              <a:ext cx="745793" cy="561741"/>
            </a:xfrm>
            <a:prstGeom prst="rect">
              <a:avLst/>
            </a:prstGeom>
            <a:noFill/>
          </p:spPr>
          <p:txBody>
            <a:bodyPr wrap="square" rtlCol="0">
              <a:spAutoFit/>
            </a:bodyPr>
            <a:lstStyle/>
            <a:p>
              <a:r>
                <a:rPr lang="en-US" altLang="zh-CN" sz="4267" b="1" i="1"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03</a:t>
              </a:r>
              <a:endParaRPr lang="zh-CN" altLang="en-US" sz="4267" b="1" i="1"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cxnSp>
          <p:nvCxnSpPr>
            <p:cNvPr id="28" name="直接连接符 27"/>
            <p:cNvCxnSpPr/>
            <p:nvPr/>
          </p:nvCxnSpPr>
          <p:spPr>
            <a:xfrm>
              <a:off x="1407695" y="4632966"/>
              <a:ext cx="300894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29" name="01 22"/>
            <p:cNvSpPr txBox="1"/>
            <p:nvPr/>
          </p:nvSpPr>
          <p:spPr>
            <a:xfrm>
              <a:off x="1467330" y="3762739"/>
              <a:ext cx="1139476" cy="253916"/>
            </a:xfrm>
            <a:prstGeom prst="rect">
              <a:avLst/>
            </a:prstGeom>
            <a:noFill/>
          </p:spPr>
          <p:txBody>
            <a:bodyPr wrap="square" rtlCol="0">
              <a:spAutoFit/>
            </a:bodyPr>
            <a:lstStyle/>
            <a:p>
              <a:r>
                <a:rPr lang="zh-CN" altLang="en-US" sz="1600" b="1" dirty="0">
                  <a:latin typeface="微软雅黑" panose="020B0503020204020204" pitchFamily="34" charset="-122"/>
                  <a:ea typeface="微软雅黑" panose="020B0503020204020204" pitchFamily="34" charset="-122"/>
                </a:rPr>
                <a:t>写下小标题</a:t>
              </a:r>
            </a:p>
          </p:txBody>
        </p:sp>
        <p:sp>
          <p:nvSpPr>
            <p:cNvPr id="30" name="01 23"/>
            <p:cNvSpPr txBox="1"/>
            <p:nvPr/>
          </p:nvSpPr>
          <p:spPr>
            <a:xfrm>
              <a:off x="1472667" y="4084682"/>
              <a:ext cx="3017264" cy="438581"/>
            </a:xfrm>
            <a:prstGeom prst="rect">
              <a:avLst/>
            </a:prstGeom>
            <a:noFill/>
          </p:spPr>
          <p:txBody>
            <a:bodyPr wrap="square" rtlCol="0">
              <a:spAutoFit/>
            </a:bodyPr>
            <a:lstStyle/>
            <a:p>
              <a:r>
                <a:rPr lang="zh-CN" altLang="en-US" sz="1600" dirty="0">
                  <a:solidFill>
                    <a:schemeClr val="bg2">
                      <a:lumMod val="25000"/>
                    </a:schemeClr>
                  </a:solidFill>
                  <a:latin typeface="微软雅黑" panose="020B0503020204020204" pitchFamily="34" charset="-122"/>
                  <a:ea typeface="微软雅黑" panose="020B0503020204020204" pitchFamily="34" charset="-122"/>
                </a:rPr>
                <a:t>点击添加文字点击添加文字点击添加文字</a:t>
              </a:r>
              <a:endParaRPr lang="en-US" altLang="zh-CN" sz="1600" dirty="0">
                <a:solidFill>
                  <a:schemeClr val="bg2">
                    <a:lumMod val="25000"/>
                  </a:schemeClr>
                </a:solidFill>
                <a:latin typeface="微软雅黑" panose="020B0503020204020204" pitchFamily="34" charset="-122"/>
                <a:ea typeface="微软雅黑" panose="020B0503020204020204" pitchFamily="34" charset="-122"/>
              </a:endParaRPr>
            </a:p>
            <a:p>
              <a:r>
                <a:rPr lang="zh-CN" altLang="en-US" sz="1600" dirty="0">
                  <a:solidFill>
                    <a:schemeClr val="bg2">
                      <a:lumMod val="25000"/>
                    </a:schemeClr>
                  </a:solidFill>
                  <a:latin typeface="微软雅黑" panose="020B0503020204020204" pitchFamily="34" charset="-122"/>
                  <a:ea typeface="微软雅黑" panose="020B0503020204020204" pitchFamily="34" charset="-122"/>
                </a:rPr>
                <a:t>点击添加文字点击添加文字点击添加文字</a:t>
              </a:r>
            </a:p>
          </p:txBody>
        </p:sp>
      </p:grpSp>
      <p:grpSp>
        <p:nvGrpSpPr>
          <p:cNvPr id="31" name="01 30"/>
          <p:cNvGrpSpPr/>
          <p:nvPr/>
        </p:nvGrpSpPr>
        <p:grpSpPr>
          <a:xfrm>
            <a:off x="6209075" y="1700807"/>
            <a:ext cx="5167512" cy="1164942"/>
            <a:chOff x="4656806" y="1347614"/>
            <a:chExt cx="3875634" cy="873707"/>
          </a:xfrm>
        </p:grpSpPr>
        <p:cxnSp>
          <p:nvCxnSpPr>
            <p:cNvPr id="32" name="直接连接符 31"/>
            <p:cNvCxnSpPr/>
            <p:nvPr/>
          </p:nvCxnSpPr>
          <p:spPr>
            <a:xfrm>
              <a:off x="5418947" y="2221321"/>
              <a:ext cx="300894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33" name="01 27"/>
            <p:cNvSpPr txBox="1"/>
            <p:nvPr/>
          </p:nvSpPr>
          <p:spPr>
            <a:xfrm>
              <a:off x="5478583" y="1378551"/>
              <a:ext cx="1139476" cy="253916"/>
            </a:xfrm>
            <a:prstGeom prst="rect">
              <a:avLst/>
            </a:prstGeom>
            <a:noFill/>
          </p:spPr>
          <p:txBody>
            <a:bodyPr wrap="square" rtlCol="0">
              <a:spAutoFit/>
            </a:bodyPr>
            <a:lstStyle/>
            <a:p>
              <a:r>
                <a:rPr lang="zh-CN" altLang="en-US" sz="1600" b="1" dirty="0">
                  <a:latin typeface="微软雅黑" panose="020B0503020204020204" pitchFamily="34" charset="-122"/>
                  <a:ea typeface="微软雅黑" panose="020B0503020204020204" pitchFamily="34" charset="-122"/>
                </a:rPr>
                <a:t>写下小标题</a:t>
              </a:r>
            </a:p>
          </p:txBody>
        </p:sp>
        <p:sp>
          <p:nvSpPr>
            <p:cNvPr id="34" name="01 28"/>
            <p:cNvSpPr txBox="1"/>
            <p:nvPr/>
          </p:nvSpPr>
          <p:spPr>
            <a:xfrm>
              <a:off x="5515176" y="1700493"/>
              <a:ext cx="3017264" cy="438581"/>
            </a:xfrm>
            <a:prstGeom prst="rect">
              <a:avLst/>
            </a:prstGeom>
            <a:noFill/>
          </p:spPr>
          <p:txBody>
            <a:bodyPr wrap="square" rtlCol="0">
              <a:spAutoFit/>
            </a:bodyPr>
            <a:lstStyle/>
            <a:p>
              <a:r>
                <a:rPr lang="zh-CN" altLang="en-US" sz="1600" dirty="0">
                  <a:solidFill>
                    <a:schemeClr val="bg2">
                      <a:lumMod val="25000"/>
                    </a:schemeClr>
                  </a:solidFill>
                  <a:latin typeface="微软雅黑" panose="020B0503020204020204" pitchFamily="34" charset="-122"/>
                  <a:ea typeface="微软雅黑" panose="020B0503020204020204" pitchFamily="34" charset="-122"/>
                </a:rPr>
                <a:t>点击添加文字点击添加文字点击添加文字</a:t>
              </a:r>
              <a:endParaRPr lang="en-US" altLang="zh-CN" sz="1600" dirty="0">
                <a:solidFill>
                  <a:schemeClr val="bg2">
                    <a:lumMod val="25000"/>
                  </a:schemeClr>
                </a:solidFill>
                <a:latin typeface="微软雅黑" panose="020B0503020204020204" pitchFamily="34" charset="-122"/>
                <a:ea typeface="微软雅黑" panose="020B0503020204020204" pitchFamily="34" charset="-122"/>
              </a:endParaRPr>
            </a:p>
            <a:p>
              <a:r>
                <a:rPr lang="zh-CN" altLang="en-US" sz="1600" dirty="0">
                  <a:solidFill>
                    <a:schemeClr val="bg2">
                      <a:lumMod val="25000"/>
                    </a:schemeClr>
                  </a:solidFill>
                  <a:latin typeface="微软雅黑" panose="020B0503020204020204" pitchFamily="34" charset="-122"/>
                  <a:ea typeface="微软雅黑" panose="020B0503020204020204" pitchFamily="34" charset="-122"/>
                </a:rPr>
                <a:t>点击添加文字点击添加文字点击添加文字</a:t>
              </a:r>
            </a:p>
          </p:txBody>
        </p:sp>
        <p:sp>
          <p:nvSpPr>
            <p:cNvPr id="35" name="01 34"/>
            <p:cNvSpPr/>
            <p:nvPr/>
          </p:nvSpPr>
          <p:spPr>
            <a:xfrm>
              <a:off x="4686639" y="1347614"/>
              <a:ext cx="656326" cy="6563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rgbClr val="519CD6"/>
                </a:solidFill>
              </a:endParaRPr>
            </a:p>
          </p:txBody>
        </p:sp>
        <p:sp>
          <p:nvSpPr>
            <p:cNvPr id="36" name="01 36"/>
            <p:cNvSpPr txBox="1"/>
            <p:nvPr/>
          </p:nvSpPr>
          <p:spPr>
            <a:xfrm>
              <a:off x="4656806" y="1378551"/>
              <a:ext cx="745793" cy="561741"/>
            </a:xfrm>
            <a:prstGeom prst="rect">
              <a:avLst/>
            </a:prstGeom>
            <a:noFill/>
          </p:spPr>
          <p:txBody>
            <a:bodyPr wrap="square" rtlCol="0">
              <a:spAutoFit/>
            </a:bodyPr>
            <a:lstStyle/>
            <a:p>
              <a:r>
                <a:rPr lang="en-US" altLang="zh-CN" sz="4267" b="1" i="1"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04</a:t>
              </a:r>
              <a:endParaRPr lang="zh-CN" altLang="en-US" sz="4267" b="1" i="1"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37" name="01 36"/>
          <p:cNvGrpSpPr/>
          <p:nvPr/>
        </p:nvGrpSpPr>
        <p:grpSpPr>
          <a:xfrm>
            <a:off x="6209075" y="3299848"/>
            <a:ext cx="5125837" cy="1170255"/>
            <a:chOff x="4656806" y="2546894"/>
            <a:chExt cx="3844378" cy="877691"/>
          </a:xfrm>
        </p:grpSpPr>
        <p:cxnSp>
          <p:nvCxnSpPr>
            <p:cNvPr id="38" name="直接连接符 37"/>
            <p:cNvCxnSpPr/>
            <p:nvPr/>
          </p:nvCxnSpPr>
          <p:spPr>
            <a:xfrm>
              <a:off x="5418948" y="3424585"/>
              <a:ext cx="300894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39" name="01 29"/>
            <p:cNvSpPr txBox="1"/>
            <p:nvPr/>
          </p:nvSpPr>
          <p:spPr>
            <a:xfrm>
              <a:off x="5478583" y="2562745"/>
              <a:ext cx="1139476" cy="253915"/>
            </a:xfrm>
            <a:prstGeom prst="rect">
              <a:avLst/>
            </a:prstGeom>
            <a:noFill/>
          </p:spPr>
          <p:txBody>
            <a:bodyPr wrap="square" rtlCol="0">
              <a:spAutoFit/>
            </a:bodyPr>
            <a:lstStyle/>
            <a:p>
              <a:r>
                <a:rPr lang="zh-CN" altLang="en-US" sz="1600" b="1" dirty="0">
                  <a:latin typeface="微软雅黑" panose="020B0503020204020204" pitchFamily="34" charset="-122"/>
                  <a:ea typeface="微软雅黑" panose="020B0503020204020204" pitchFamily="34" charset="-122"/>
                </a:rPr>
                <a:t>写下小标题</a:t>
              </a:r>
            </a:p>
          </p:txBody>
        </p:sp>
        <p:sp>
          <p:nvSpPr>
            <p:cNvPr id="40" name="01 30"/>
            <p:cNvSpPr txBox="1"/>
            <p:nvPr/>
          </p:nvSpPr>
          <p:spPr>
            <a:xfrm>
              <a:off x="5483920" y="2884687"/>
              <a:ext cx="3017264" cy="438581"/>
            </a:xfrm>
            <a:prstGeom prst="rect">
              <a:avLst/>
            </a:prstGeom>
            <a:noFill/>
          </p:spPr>
          <p:txBody>
            <a:bodyPr wrap="square" rtlCol="0">
              <a:spAutoFit/>
            </a:bodyPr>
            <a:lstStyle/>
            <a:p>
              <a:r>
                <a:rPr lang="zh-CN" altLang="en-US" sz="1600" dirty="0">
                  <a:solidFill>
                    <a:schemeClr val="bg2">
                      <a:lumMod val="25000"/>
                    </a:schemeClr>
                  </a:solidFill>
                  <a:latin typeface="微软雅黑" panose="020B0503020204020204" pitchFamily="34" charset="-122"/>
                  <a:ea typeface="微软雅黑" panose="020B0503020204020204" pitchFamily="34" charset="-122"/>
                </a:rPr>
                <a:t>点击添加文字点击添加文字点击添加文字</a:t>
              </a:r>
              <a:endParaRPr lang="en-US" altLang="zh-CN" sz="1600" dirty="0">
                <a:solidFill>
                  <a:schemeClr val="bg2">
                    <a:lumMod val="25000"/>
                  </a:schemeClr>
                </a:solidFill>
                <a:latin typeface="微软雅黑" panose="020B0503020204020204" pitchFamily="34" charset="-122"/>
                <a:ea typeface="微软雅黑" panose="020B0503020204020204" pitchFamily="34" charset="-122"/>
              </a:endParaRPr>
            </a:p>
            <a:p>
              <a:r>
                <a:rPr lang="zh-CN" altLang="en-US" sz="1600" dirty="0">
                  <a:solidFill>
                    <a:schemeClr val="bg2">
                      <a:lumMod val="25000"/>
                    </a:schemeClr>
                  </a:solidFill>
                  <a:latin typeface="微软雅黑" panose="020B0503020204020204" pitchFamily="34" charset="-122"/>
                  <a:ea typeface="微软雅黑" panose="020B0503020204020204" pitchFamily="34" charset="-122"/>
                </a:rPr>
                <a:t>点击添加文字点击添加文字点击添加文字</a:t>
              </a:r>
            </a:p>
          </p:txBody>
        </p:sp>
        <p:sp>
          <p:nvSpPr>
            <p:cNvPr id="41" name="01 40"/>
            <p:cNvSpPr/>
            <p:nvPr/>
          </p:nvSpPr>
          <p:spPr>
            <a:xfrm>
              <a:off x="4686639" y="2546894"/>
              <a:ext cx="656326" cy="6563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p>
          </p:txBody>
        </p:sp>
        <p:sp>
          <p:nvSpPr>
            <p:cNvPr id="42" name="01 37"/>
            <p:cNvSpPr txBox="1"/>
            <p:nvPr/>
          </p:nvSpPr>
          <p:spPr>
            <a:xfrm>
              <a:off x="4656806" y="2582251"/>
              <a:ext cx="745793" cy="561741"/>
            </a:xfrm>
            <a:prstGeom prst="rect">
              <a:avLst/>
            </a:prstGeom>
            <a:noFill/>
          </p:spPr>
          <p:txBody>
            <a:bodyPr wrap="square" rtlCol="0">
              <a:spAutoFit/>
            </a:bodyPr>
            <a:lstStyle/>
            <a:p>
              <a:r>
                <a:rPr lang="en-US" altLang="zh-CN" sz="4267" b="1" i="1"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05</a:t>
              </a:r>
              <a:endParaRPr lang="zh-CN" altLang="en-US" sz="4267" b="1" i="1"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43" name="01 42"/>
          <p:cNvGrpSpPr/>
          <p:nvPr/>
        </p:nvGrpSpPr>
        <p:grpSpPr>
          <a:xfrm>
            <a:off x="6209075" y="4898885"/>
            <a:ext cx="5125837" cy="1175569"/>
            <a:chOff x="4656806" y="3746172"/>
            <a:chExt cx="3844378" cy="881677"/>
          </a:xfrm>
        </p:grpSpPr>
        <p:cxnSp>
          <p:nvCxnSpPr>
            <p:cNvPr id="44" name="直接连接符 43"/>
            <p:cNvCxnSpPr/>
            <p:nvPr/>
          </p:nvCxnSpPr>
          <p:spPr>
            <a:xfrm>
              <a:off x="5418948" y="4627849"/>
              <a:ext cx="300894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45" name="01 31"/>
            <p:cNvSpPr txBox="1"/>
            <p:nvPr/>
          </p:nvSpPr>
          <p:spPr>
            <a:xfrm>
              <a:off x="5478583" y="3757622"/>
              <a:ext cx="1139476" cy="253916"/>
            </a:xfrm>
            <a:prstGeom prst="rect">
              <a:avLst/>
            </a:prstGeom>
            <a:noFill/>
          </p:spPr>
          <p:txBody>
            <a:bodyPr wrap="square" rtlCol="0">
              <a:spAutoFit/>
            </a:bodyPr>
            <a:lstStyle/>
            <a:p>
              <a:r>
                <a:rPr lang="zh-CN" altLang="en-US" sz="1600" b="1" dirty="0">
                  <a:latin typeface="微软雅黑" panose="020B0503020204020204" pitchFamily="34" charset="-122"/>
                  <a:ea typeface="微软雅黑" panose="020B0503020204020204" pitchFamily="34" charset="-122"/>
                </a:rPr>
                <a:t>写下小标题</a:t>
              </a:r>
            </a:p>
          </p:txBody>
        </p:sp>
        <p:sp>
          <p:nvSpPr>
            <p:cNvPr id="46" name="01 32"/>
            <p:cNvSpPr txBox="1"/>
            <p:nvPr/>
          </p:nvSpPr>
          <p:spPr>
            <a:xfrm>
              <a:off x="5483920" y="4079564"/>
              <a:ext cx="3017264" cy="438581"/>
            </a:xfrm>
            <a:prstGeom prst="rect">
              <a:avLst/>
            </a:prstGeom>
            <a:noFill/>
          </p:spPr>
          <p:txBody>
            <a:bodyPr wrap="square" rtlCol="0">
              <a:spAutoFit/>
            </a:bodyPr>
            <a:lstStyle/>
            <a:p>
              <a:r>
                <a:rPr lang="zh-CN" altLang="en-US" sz="1600" dirty="0">
                  <a:solidFill>
                    <a:schemeClr val="bg2">
                      <a:lumMod val="25000"/>
                    </a:schemeClr>
                  </a:solidFill>
                  <a:latin typeface="微软雅黑" panose="020B0503020204020204" pitchFamily="34" charset="-122"/>
                  <a:ea typeface="微软雅黑" panose="020B0503020204020204" pitchFamily="34" charset="-122"/>
                </a:rPr>
                <a:t>点击添加文字点击添加文字点击添加文字</a:t>
              </a:r>
              <a:endParaRPr lang="en-US" altLang="zh-CN" sz="1600" dirty="0">
                <a:solidFill>
                  <a:schemeClr val="bg2">
                    <a:lumMod val="25000"/>
                  </a:schemeClr>
                </a:solidFill>
                <a:latin typeface="微软雅黑" panose="020B0503020204020204" pitchFamily="34" charset="-122"/>
                <a:ea typeface="微软雅黑" panose="020B0503020204020204" pitchFamily="34" charset="-122"/>
              </a:endParaRPr>
            </a:p>
            <a:p>
              <a:r>
                <a:rPr lang="zh-CN" altLang="en-US" sz="1600" dirty="0">
                  <a:solidFill>
                    <a:schemeClr val="bg2">
                      <a:lumMod val="25000"/>
                    </a:schemeClr>
                  </a:solidFill>
                  <a:latin typeface="微软雅黑" panose="020B0503020204020204" pitchFamily="34" charset="-122"/>
                  <a:ea typeface="微软雅黑" panose="020B0503020204020204" pitchFamily="34" charset="-122"/>
                </a:rPr>
                <a:t>点击添加文字点击添加文字点击添加文字</a:t>
              </a:r>
            </a:p>
          </p:txBody>
        </p:sp>
        <p:sp>
          <p:nvSpPr>
            <p:cNvPr id="47" name="01 46"/>
            <p:cNvSpPr/>
            <p:nvPr/>
          </p:nvSpPr>
          <p:spPr>
            <a:xfrm>
              <a:off x="4686639" y="3746172"/>
              <a:ext cx="656326" cy="6563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p>
          </p:txBody>
        </p:sp>
        <p:sp>
          <p:nvSpPr>
            <p:cNvPr id="48" name="01 38"/>
            <p:cNvSpPr txBox="1"/>
            <p:nvPr/>
          </p:nvSpPr>
          <p:spPr>
            <a:xfrm>
              <a:off x="4656806" y="3796999"/>
              <a:ext cx="745793" cy="561741"/>
            </a:xfrm>
            <a:prstGeom prst="rect">
              <a:avLst/>
            </a:prstGeom>
            <a:noFill/>
          </p:spPr>
          <p:txBody>
            <a:bodyPr wrap="square" rtlCol="0">
              <a:spAutoFit/>
            </a:bodyPr>
            <a:lstStyle/>
            <a:p>
              <a:r>
                <a:rPr lang="en-US" altLang="zh-CN" sz="4267" b="1" i="1"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06</a:t>
              </a:r>
              <a:endParaRPr lang="zh-CN" altLang="en-US" sz="4267" b="1" i="1"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9960989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30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0-#ppt_w/2"/>
                                          </p:val>
                                        </p:tav>
                                        <p:tav tm="100000">
                                          <p:val>
                                            <p:strVal val="#ppt_x"/>
                                          </p:val>
                                        </p:tav>
                                      </p:tavLst>
                                    </p:anim>
                                    <p:anim calcmode="lin" valueType="num">
                                      <p:cBhvr additive="base">
                                        <p:cTn id="12" dur="500" fill="hold"/>
                                        <p:tgtEl>
                                          <p:spTgt spid="19"/>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300"/>
                                  </p:stCondLst>
                                  <p:childTnLst>
                                    <p:set>
                                      <p:cBhvr>
                                        <p:cTn id="14" dur="1" fill="hold">
                                          <p:stCondLst>
                                            <p:cond delay="0"/>
                                          </p:stCondLst>
                                        </p:cTn>
                                        <p:tgtEl>
                                          <p:spTgt spid="37"/>
                                        </p:tgtEl>
                                        <p:attrNameLst>
                                          <p:attrName>style.visibility</p:attrName>
                                        </p:attrNameLst>
                                      </p:cBhvr>
                                      <p:to>
                                        <p:strVal val="visible"/>
                                      </p:to>
                                    </p:set>
                                    <p:anim calcmode="lin" valueType="num">
                                      <p:cBhvr additive="base">
                                        <p:cTn id="15" dur="500" fill="hold"/>
                                        <p:tgtEl>
                                          <p:spTgt spid="37"/>
                                        </p:tgtEl>
                                        <p:attrNameLst>
                                          <p:attrName>ppt_x</p:attrName>
                                        </p:attrNameLst>
                                      </p:cBhvr>
                                      <p:tavLst>
                                        <p:tav tm="0">
                                          <p:val>
                                            <p:strVal val="1+#ppt_w/2"/>
                                          </p:val>
                                        </p:tav>
                                        <p:tav tm="100000">
                                          <p:val>
                                            <p:strVal val="#ppt_x"/>
                                          </p:val>
                                        </p:tav>
                                      </p:tavLst>
                                    </p:anim>
                                    <p:anim calcmode="lin" valueType="num">
                                      <p:cBhvr additive="base">
                                        <p:cTn id="16" dur="500" fill="hold"/>
                                        <p:tgtEl>
                                          <p:spTgt spid="37"/>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60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0-#ppt_w/2"/>
                                          </p:val>
                                        </p:tav>
                                        <p:tav tm="100000">
                                          <p:val>
                                            <p:strVal val="#ppt_x"/>
                                          </p:val>
                                        </p:tav>
                                      </p:tavLst>
                                    </p:anim>
                                    <p:anim calcmode="lin" valueType="num">
                                      <p:cBhvr additive="base">
                                        <p:cTn id="20" dur="500" fill="hold"/>
                                        <p:tgtEl>
                                          <p:spTgt spid="25"/>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600"/>
                                  </p:stCondLst>
                                  <p:childTnLst>
                                    <p:set>
                                      <p:cBhvr>
                                        <p:cTn id="22" dur="1" fill="hold">
                                          <p:stCondLst>
                                            <p:cond delay="0"/>
                                          </p:stCondLst>
                                        </p:cTn>
                                        <p:tgtEl>
                                          <p:spTgt spid="43"/>
                                        </p:tgtEl>
                                        <p:attrNameLst>
                                          <p:attrName>style.visibility</p:attrName>
                                        </p:attrNameLst>
                                      </p:cBhvr>
                                      <p:to>
                                        <p:strVal val="visible"/>
                                      </p:to>
                                    </p:set>
                                    <p:anim calcmode="lin" valueType="num">
                                      <p:cBhvr additive="base">
                                        <p:cTn id="23" dur="500" fill="hold"/>
                                        <p:tgtEl>
                                          <p:spTgt spid="43"/>
                                        </p:tgtEl>
                                        <p:attrNameLst>
                                          <p:attrName>ppt_x</p:attrName>
                                        </p:attrNameLst>
                                      </p:cBhvr>
                                      <p:tavLst>
                                        <p:tav tm="0">
                                          <p:val>
                                            <p:strVal val="1+#ppt_w/2"/>
                                          </p:val>
                                        </p:tav>
                                        <p:tav tm="100000">
                                          <p:val>
                                            <p:strVal val="#ppt_x"/>
                                          </p:val>
                                        </p:tav>
                                      </p:tavLst>
                                    </p:anim>
                                    <p:anim calcmode="lin" valueType="num">
                                      <p:cBhvr additive="base">
                                        <p:cTn id="24" dur="500" fill="hold"/>
                                        <p:tgtEl>
                                          <p:spTgt spid="43"/>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500" fill="hold"/>
                                        <p:tgtEl>
                                          <p:spTgt spid="31"/>
                                        </p:tgtEl>
                                        <p:attrNameLst>
                                          <p:attrName>ppt_x</p:attrName>
                                        </p:attrNameLst>
                                      </p:cBhvr>
                                      <p:tavLst>
                                        <p:tav tm="0">
                                          <p:val>
                                            <p:strVal val="1+#ppt_w/2"/>
                                          </p:val>
                                        </p:tav>
                                        <p:tav tm="100000">
                                          <p:val>
                                            <p:strVal val="#ppt_x"/>
                                          </p:val>
                                        </p:tav>
                                      </p:tavLst>
                                    </p:anim>
                                    <p:anim calcmode="lin" valueType="num">
                                      <p:cBhvr additive="base">
                                        <p:cTn id="2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49333" y="2397000"/>
            <a:ext cx="2064000" cy="2064000"/>
            <a:chOff x="1087000" y="1797750"/>
            <a:chExt cx="1548000" cy="1548000"/>
          </a:xfrm>
        </p:grpSpPr>
        <p:pic>
          <p:nvPicPr>
            <p:cNvPr id="3" name="Picture 5" descr="C:\Users\Thinkpad\Desktop\商务PNG\新建文件夹\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03782" y="1920220"/>
              <a:ext cx="1219200" cy="1236662"/>
            </a:xfrm>
            <a:prstGeom prst="rect">
              <a:avLst/>
            </a:prstGeom>
            <a:noFill/>
            <a:extLst>
              <a:ext uri="{909E8E84-426E-40DD-AFC4-6F175D3DCCD1}">
                <a14:hiddenFill xmlns:a14="http://schemas.microsoft.com/office/drawing/2010/main">
                  <a:solidFill>
                    <a:srgbClr val="FFFFFF"/>
                  </a:solidFill>
                </a14:hiddenFill>
              </a:ext>
            </a:extLst>
          </p:spPr>
        </p:pic>
        <p:sp>
          <p:nvSpPr>
            <p:cNvPr id="4" name="椭圆 3"/>
            <p:cNvSpPr>
              <a:spLocks noChangeAspect="1"/>
            </p:cNvSpPr>
            <p:nvPr/>
          </p:nvSpPr>
          <p:spPr>
            <a:xfrm>
              <a:off x="1087000" y="1797750"/>
              <a:ext cx="1548000" cy="1548000"/>
            </a:xfrm>
            <a:prstGeom prst="ellipse">
              <a:avLst/>
            </a:prstGeom>
            <a:noFill/>
            <a:ln w="28575">
              <a:solidFill>
                <a:srgbClr val="FFFF66"/>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cxnSp>
        <p:nvCxnSpPr>
          <p:cNvPr id="5" name="直接连接符 4"/>
          <p:cNvCxnSpPr/>
          <p:nvPr/>
        </p:nvCxnSpPr>
        <p:spPr>
          <a:xfrm>
            <a:off x="3791744" y="2276872"/>
            <a:ext cx="0" cy="2208245"/>
          </a:xfrm>
          <a:prstGeom prst="line">
            <a:avLst/>
          </a:prstGeom>
          <a:ln w="19050">
            <a:solidFill>
              <a:srgbClr val="FFFF66"/>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4012795" y="2372957"/>
            <a:ext cx="6240693" cy="672000"/>
          </a:xfrm>
          <a:prstGeom prst="rect">
            <a:avLst/>
          </a:prstGeom>
          <a:gradFill>
            <a:gsLst>
              <a:gs pos="0">
                <a:schemeClr val="bg1"/>
              </a:gs>
              <a:gs pos="100000">
                <a:srgbClr val="FFFF66"/>
              </a:gs>
            </a:gsLst>
            <a:lin ang="5400000" scaled="0"/>
          </a:gra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sz="2400"/>
          </a:p>
        </p:txBody>
      </p:sp>
      <p:sp>
        <p:nvSpPr>
          <p:cNvPr id="7" name="TextBox 49"/>
          <p:cNvSpPr txBox="1"/>
          <p:nvPr/>
        </p:nvSpPr>
        <p:spPr>
          <a:xfrm>
            <a:off x="4050747" y="2358368"/>
            <a:ext cx="4977645" cy="666786"/>
          </a:xfrm>
          <a:prstGeom prst="rect">
            <a:avLst/>
          </a:prstGeom>
          <a:noFill/>
        </p:spPr>
        <p:txBody>
          <a:bodyPr wrap="none" rtlCol="0">
            <a:spAutoFit/>
          </a:bodyPr>
          <a:lstStyle/>
          <a:p>
            <a:r>
              <a:rPr lang="zh-CN" altLang="en-US" sz="3733" b="1" dirty="0">
                <a:solidFill>
                  <a:srgbClr val="E90505"/>
                </a:solidFill>
                <a:latin typeface="微软雅黑" panose="020B0503020204020204" pitchFamily="34" charset="-122"/>
                <a:ea typeface="微软雅黑" panose="020B0503020204020204" pitchFamily="34" charset="-122"/>
              </a:rPr>
              <a:t>二、点击添加文字模板</a:t>
            </a:r>
          </a:p>
        </p:txBody>
      </p:sp>
      <p:grpSp>
        <p:nvGrpSpPr>
          <p:cNvPr id="8" name="组合 7"/>
          <p:cNvGrpSpPr/>
          <p:nvPr/>
        </p:nvGrpSpPr>
        <p:grpSpPr>
          <a:xfrm>
            <a:off x="4039750" y="3149432"/>
            <a:ext cx="2243017" cy="420564"/>
            <a:chOff x="3009596" y="349591"/>
            <a:chExt cx="1682263" cy="315423"/>
          </a:xfrm>
        </p:grpSpPr>
        <p:grpSp>
          <p:nvGrpSpPr>
            <p:cNvPr id="9" name="组合 8"/>
            <p:cNvGrpSpPr/>
            <p:nvPr/>
          </p:nvGrpSpPr>
          <p:grpSpPr>
            <a:xfrm>
              <a:off x="3009596" y="385319"/>
              <a:ext cx="266260" cy="266260"/>
              <a:chOff x="3009596" y="385319"/>
              <a:chExt cx="266260" cy="266260"/>
            </a:xfrm>
          </p:grpSpPr>
          <p:sp>
            <p:nvSpPr>
              <p:cNvPr id="11" name="椭圆 10"/>
              <p:cNvSpPr/>
              <p:nvPr/>
            </p:nvSpPr>
            <p:spPr>
              <a:xfrm>
                <a:off x="3009596" y="385319"/>
                <a:ext cx="266260" cy="266260"/>
              </a:xfrm>
              <a:prstGeom prst="ellipse">
                <a:avLst/>
              </a:prstGeom>
              <a:noFill/>
              <a:ln>
                <a:solidFill>
                  <a:srgbClr val="FFFF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12" name="等腰三角形 11"/>
              <p:cNvSpPr/>
              <p:nvPr/>
            </p:nvSpPr>
            <p:spPr>
              <a:xfrm rot="5400000">
                <a:off x="3080055" y="450996"/>
                <a:ext cx="169200" cy="122400"/>
              </a:xfrm>
              <a:prstGeom prst="triangle">
                <a:avLst/>
              </a:prstGeom>
              <a:gradFill>
                <a:gsLst>
                  <a:gs pos="0">
                    <a:schemeClr val="bg1"/>
                  </a:gs>
                  <a:gs pos="100000">
                    <a:srgbClr val="FFFF66"/>
                  </a:gs>
                </a:gsLst>
                <a:lin ang="5400000" scaled="0"/>
              </a:grad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sz="2400">
                  <a:solidFill>
                    <a:schemeClr val="bg1"/>
                  </a:solidFill>
                </a:endParaRPr>
              </a:p>
            </p:txBody>
          </p:sp>
        </p:grpSp>
        <p:sp>
          <p:nvSpPr>
            <p:cNvPr id="10" name="TextBox 52"/>
            <p:cNvSpPr txBox="1"/>
            <p:nvPr/>
          </p:nvSpPr>
          <p:spPr>
            <a:xfrm>
              <a:off x="3319849" y="349591"/>
              <a:ext cx="1372010" cy="315423"/>
            </a:xfrm>
            <a:prstGeom prst="rect">
              <a:avLst/>
            </a:prstGeom>
            <a:noFill/>
          </p:spPr>
          <p:txBody>
            <a:bodyPr wrap="none" rtlCol="0">
              <a:spAutoFit/>
            </a:bodyPr>
            <a:lstStyle/>
            <a:p>
              <a:r>
                <a:rPr lang="zh-CN" altLang="en-US" sz="2133" dirty="0">
                  <a:solidFill>
                    <a:schemeClr val="bg1"/>
                  </a:solidFill>
                  <a:latin typeface="微软雅黑" panose="020B0503020204020204" pitchFamily="34" charset="-122"/>
                  <a:ea typeface="微软雅黑" panose="020B0503020204020204" pitchFamily="34" charset="-122"/>
                </a:rPr>
                <a:t>点击添加文字</a:t>
              </a:r>
            </a:p>
          </p:txBody>
        </p:sp>
      </p:grpSp>
      <p:grpSp>
        <p:nvGrpSpPr>
          <p:cNvPr id="13" name="组合 12"/>
          <p:cNvGrpSpPr/>
          <p:nvPr/>
        </p:nvGrpSpPr>
        <p:grpSpPr>
          <a:xfrm>
            <a:off x="4039750" y="3575349"/>
            <a:ext cx="2243017" cy="420564"/>
            <a:chOff x="3009596" y="349591"/>
            <a:chExt cx="1682263" cy="315423"/>
          </a:xfrm>
        </p:grpSpPr>
        <p:grpSp>
          <p:nvGrpSpPr>
            <p:cNvPr id="14" name="组合 13"/>
            <p:cNvGrpSpPr/>
            <p:nvPr/>
          </p:nvGrpSpPr>
          <p:grpSpPr>
            <a:xfrm>
              <a:off x="3009596" y="385319"/>
              <a:ext cx="266260" cy="266260"/>
              <a:chOff x="3009596" y="385319"/>
              <a:chExt cx="266260" cy="266260"/>
            </a:xfrm>
          </p:grpSpPr>
          <p:sp>
            <p:nvSpPr>
              <p:cNvPr id="16" name="椭圆 15"/>
              <p:cNvSpPr/>
              <p:nvPr/>
            </p:nvSpPr>
            <p:spPr>
              <a:xfrm>
                <a:off x="3009596" y="385319"/>
                <a:ext cx="266260" cy="266260"/>
              </a:xfrm>
              <a:prstGeom prst="ellipse">
                <a:avLst/>
              </a:prstGeom>
              <a:noFill/>
              <a:ln>
                <a:solidFill>
                  <a:srgbClr val="FFFF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17" name="等腰三角形 16"/>
              <p:cNvSpPr/>
              <p:nvPr/>
            </p:nvSpPr>
            <p:spPr>
              <a:xfrm rot="5400000">
                <a:off x="3080055" y="450996"/>
                <a:ext cx="169200" cy="122400"/>
              </a:xfrm>
              <a:prstGeom prst="triangle">
                <a:avLst/>
              </a:prstGeom>
              <a:gradFill>
                <a:gsLst>
                  <a:gs pos="0">
                    <a:schemeClr val="bg1"/>
                  </a:gs>
                  <a:gs pos="100000">
                    <a:srgbClr val="FFFF66"/>
                  </a:gs>
                </a:gsLst>
                <a:lin ang="5400000" scaled="0"/>
              </a:grad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sz="2400">
                  <a:solidFill>
                    <a:schemeClr val="bg1"/>
                  </a:solidFill>
                </a:endParaRPr>
              </a:p>
            </p:txBody>
          </p:sp>
        </p:grpSp>
        <p:sp>
          <p:nvSpPr>
            <p:cNvPr id="15" name="TextBox 57"/>
            <p:cNvSpPr txBox="1"/>
            <p:nvPr/>
          </p:nvSpPr>
          <p:spPr>
            <a:xfrm>
              <a:off x="3319849" y="349591"/>
              <a:ext cx="1372010" cy="315423"/>
            </a:xfrm>
            <a:prstGeom prst="rect">
              <a:avLst/>
            </a:prstGeom>
            <a:noFill/>
          </p:spPr>
          <p:txBody>
            <a:bodyPr wrap="none" rtlCol="0">
              <a:spAutoFit/>
            </a:bodyPr>
            <a:lstStyle/>
            <a:p>
              <a:r>
                <a:rPr lang="zh-CN" altLang="en-US" sz="2133" dirty="0">
                  <a:solidFill>
                    <a:schemeClr val="bg1"/>
                  </a:solidFill>
                  <a:latin typeface="微软雅黑" panose="020B0503020204020204" pitchFamily="34" charset="-122"/>
                  <a:ea typeface="微软雅黑" panose="020B0503020204020204" pitchFamily="34" charset="-122"/>
                </a:rPr>
                <a:t>点击添加文字</a:t>
              </a:r>
            </a:p>
          </p:txBody>
        </p:sp>
      </p:grpSp>
      <p:grpSp>
        <p:nvGrpSpPr>
          <p:cNvPr id="18" name="组合 17"/>
          <p:cNvGrpSpPr/>
          <p:nvPr/>
        </p:nvGrpSpPr>
        <p:grpSpPr>
          <a:xfrm>
            <a:off x="4039750" y="4001265"/>
            <a:ext cx="2243017" cy="420564"/>
            <a:chOff x="3009596" y="349591"/>
            <a:chExt cx="1682263" cy="315423"/>
          </a:xfrm>
        </p:grpSpPr>
        <p:grpSp>
          <p:nvGrpSpPr>
            <p:cNvPr id="19" name="组合 18"/>
            <p:cNvGrpSpPr/>
            <p:nvPr/>
          </p:nvGrpSpPr>
          <p:grpSpPr>
            <a:xfrm>
              <a:off x="3009596" y="385319"/>
              <a:ext cx="266260" cy="266260"/>
              <a:chOff x="3009596" y="385319"/>
              <a:chExt cx="266260" cy="266260"/>
            </a:xfrm>
          </p:grpSpPr>
          <p:sp>
            <p:nvSpPr>
              <p:cNvPr id="21" name="椭圆 20"/>
              <p:cNvSpPr/>
              <p:nvPr/>
            </p:nvSpPr>
            <p:spPr>
              <a:xfrm>
                <a:off x="3009596" y="385319"/>
                <a:ext cx="266260" cy="266260"/>
              </a:xfrm>
              <a:prstGeom prst="ellipse">
                <a:avLst/>
              </a:prstGeom>
              <a:noFill/>
              <a:ln>
                <a:solidFill>
                  <a:srgbClr val="FFFF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22" name="等腰三角形 21"/>
              <p:cNvSpPr/>
              <p:nvPr/>
            </p:nvSpPr>
            <p:spPr>
              <a:xfrm rot="5400000">
                <a:off x="3080055" y="450996"/>
                <a:ext cx="169200" cy="122400"/>
              </a:xfrm>
              <a:prstGeom prst="triangle">
                <a:avLst/>
              </a:prstGeom>
              <a:gradFill>
                <a:gsLst>
                  <a:gs pos="0">
                    <a:schemeClr val="bg1"/>
                  </a:gs>
                  <a:gs pos="100000">
                    <a:srgbClr val="FFFF66"/>
                  </a:gs>
                </a:gsLst>
                <a:lin ang="5400000" scaled="0"/>
              </a:grad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sz="2400">
                  <a:solidFill>
                    <a:schemeClr val="bg1"/>
                  </a:solidFill>
                </a:endParaRPr>
              </a:p>
            </p:txBody>
          </p:sp>
        </p:grpSp>
        <p:sp>
          <p:nvSpPr>
            <p:cNvPr id="20" name="TextBox 62"/>
            <p:cNvSpPr txBox="1"/>
            <p:nvPr/>
          </p:nvSpPr>
          <p:spPr>
            <a:xfrm>
              <a:off x="3319849" y="349591"/>
              <a:ext cx="1372010" cy="315423"/>
            </a:xfrm>
            <a:prstGeom prst="rect">
              <a:avLst/>
            </a:prstGeom>
            <a:noFill/>
          </p:spPr>
          <p:txBody>
            <a:bodyPr wrap="none" rtlCol="0">
              <a:spAutoFit/>
            </a:bodyPr>
            <a:lstStyle/>
            <a:p>
              <a:r>
                <a:rPr lang="zh-CN" altLang="en-US" sz="2133" dirty="0">
                  <a:solidFill>
                    <a:schemeClr val="bg1"/>
                  </a:solidFill>
                  <a:latin typeface="微软雅黑" panose="020B0503020204020204" pitchFamily="34" charset="-122"/>
                  <a:ea typeface="微软雅黑" panose="020B0503020204020204" pitchFamily="34" charset="-122"/>
                </a:rPr>
                <a:t>点击添加文字</a:t>
              </a:r>
            </a:p>
          </p:txBody>
        </p:sp>
      </p:grpSp>
      <p:grpSp>
        <p:nvGrpSpPr>
          <p:cNvPr id="23" name="组合 22"/>
          <p:cNvGrpSpPr/>
          <p:nvPr/>
        </p:nvGrpSpPr>
        <p:grpSpPr>
          <a:xfrm>
            <a:off x="7333362" y="3140536"/>
            <a:ext cx="2243017" cy="420564"/>
            <a:chOff x="3009596" y="349591"/>
            <a:chExt cx="1682263" cy="315423"/>
          </a:xfrm>
        </p:grpSpPr>
        <p:grpSp>
          <p:nvGrpSpPr>
            <p:cNvPr id="24" name="组合 23"/>
            <p:cNvGrpSpPr/>
            <p:nvPr/>
          </p:nvGrpSpPr>
          <p:grpSpPr>
            <a:xfrm>
              <a:off x="3009596" y="385319"/>
              <a:ext cx="266260" cy="266260"/>
              <a:chOff x="3009596" y="385319"/>
              <a:chExt cx="266260" cy="266260"/>
            </a:xfrm>
          </p:grpSpPr>
          <p:sp>
            <p:nvSpPr>
              <p:cNvPr id="26" name="椭圆 25"/>
              <p:cNvSpPr/>
              <p:nvPr/>
            </p:nvSpPr>
            <p:spPr>
              <a:xfrm>
                <a:off x="3009596" y="385319"/>
                <a:ext cx="266260" cy="266260"/>
              </a:xfrm>
              <a:prstGeom prst="ellipse">
                <a:avLst/>
              </a:prstGeom>
              <a:noFill/>
              <a:ln>
                <a:solidFill>
                  <a:srgbClr val="FFFF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27" name="等腰三角形 26"/>
              <p:cNvSpPr/>
              <p:nvPr/>
            </p:nvSpPr>
            <p:spPr>
              <a:xfrm rot="5400000">
                <a:off x="3080055" y="450996"/>
                <a:ext cx="169200" cy="122400"/>
              </a:xfrm>
              <a:prstGeom prst="triangle">
                <a:avLst/>
              </a:prstGeom>
              <a:gradFill>
                <a:gsLst>
                  <a:gs pos="0">
                    <a:schemeClr val="bg1"/>
                  </a:gs>
                  <a:gs pos="100000">
                    <a:srgbClr val="FFFF66"/>
                  </a:gs>
                </a:gsLst>
                <a:lin ang="5400000" scaled="0"/>
              </a:grad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sz="2400">
                  <a:solidFill>
                    <a:schemeClr val="bg1"/>
                  </a:solidFill>
                </a:endParaRPr>
              </a:p>
            </p:txBody>
          </p:sp>
        </p:grpSp>
        <p:sp>
          <p:nvSpPr>
            <p:cNvPr id="25" name="TextBox 67"/>
            <p:cNvSpPr txBox="1"/>
            <p:nvPr/>
          </p:nvSpPr>
          <p:spPr>
            <a:xfrm>
              <a:off x="3319849" y="349591"/>
              <a:ext cx="1372010" cy="315423"/>
            </a:xfrm>
            <a:prstGeom prst="rect">
              <a:avLst/>
            </a:prstGeom>
            <a:noFill/>
          </p:spPr>
          <p:txBody>
            <a:bodyPr wrap="none" rtlCol="0">
              <a:spAutoFit/>
            </a:bodyPr>
            <a:lstStyle/>
            <a:p>
              <a:r>
                <a:rPr lang="zh-CN" altLang="en-US" sz="2133" dirty="0">
                  <a:solidFill>
                    <a:schemeClr val="bg1"/>
                  </a:solidFill>
                  <a:latin typeface="微软雅黑" panose="020B0503020204020204" pitchFamily="34" charset="-122"/>
                  <a:ea typeface="微软雅黑" panose="020B0503020204020204" pitchFamily="34" charset="-122"/>
                </a:rPr>
                <a:t>点击添加文字</a:t>
              </a:r>
            </a:p>
          </p:txBody>
        </p:sp>
      </p:grpSp>
      <p:grpSp>
        <p:nvGrpSpPr>
          <p:cNvPr id="28" name="组合 27"/>
          <p:cNvGrpSpPr/>
          <p:nvPr/>
        </p:nvGrpSpPr>
        <p:grpSpPr>
          <a:xfrm>
            <a:off x="7333362" y="3566453"/>
            <a:ext cx="2243017" cy="420564"/>
            <a:chOff x="3009596" y="349591"/>
            <a:chExt cx="1682263" cy="315423"/>
          </a:xfrm>
        </p:grpSpPr>
        <p:grpSp>
          <p:nvGrpSpPr>
            <p:cNvPr id="29" name="组合 28"/>
            <p:cNvGrpSpPr/>
            <p:nvPr/>
          </p:nvGrpSpPr>
          <p:grpSpPr>
            <a:xfrm>
              <a:off x="3009596" y="385319"/>
              <a:ext cx="266260" cy="266260"/>
              <a:chOff x="3009596" y="385319"/>
              <a:chExt cx="266260" cy="266260"/>
            </a:xfrm>
          </p:grpSpPr>
          <p:sp>
            <p:nvSpPr>
              <p:cNvPr id="31" name="椭圆 30"/>
              <p:cNvSpPr/>
              <p:nvPr/>
            </p:nvSpPr>
            <p:spPr>
              <a:xfrm>
                <a:off x="3009596" y="385319"/>
                <a:ext cx="266260" cy="266260"/>
              </a:xfrm>
              <a:prstGeom prst="ellipse">
                <a:avLst/>
              </a:prstGeom>
              <a:noFill/>
              <a:ln>
                <a:solidFill>
                  <a:srgbClr val="FFFF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32" name="等腰三角形 31"/>
              <p:cNvSpPr/>
              <p:nvPr/>
            </p:nvSpPr>
            <p:spPr>
              <a:xfrm rot="5400000">
                <a:off x="3080055" y="450996"/>
                <a:ext cx="169200" cy="122400"/>
              </a:xfrm>
              <a:prstGeom prst="triangle">
                <a:avLst/>
              </a:prstGeom>
              <a:gradFill>
                <a:gsLst>
                  <a:gs pos="0">
                    <a:schemeClr val="bg1"/>
                  </a:gs>
                  <a:gs pos="100000">
                    <a:srgbClr val="FFFF66"/>
                  </a:gs>
                </a:gsLst>
                <a:lin ang="5400000" scaled="0"/>
              </a:grad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sz="2400">
                  <a:solidFill>
                    <a:schemeClr val="bg1"/>
                  </a:solidFill>
                </a:endParaRPr>
              </a:p>
            </p:txBody>
          </p:sp>
        </p:grpSp>
        <p:sp>
          <p:nvSpPr>
            <p:cNvPr id="30" name="TextBox 72"/>
            <p:cNvSpPr txBox="1"/>
            <p:nvPr/>
          </p:nvSpPr>
          <p:spPr>
            <a:xfrm>
              <a:off x="3319849" y="349591"/>
              <a:ext cx="1372010" cy="315423"/>
            </a:xfrm>
            <a:prstGeom prst="rect">
              <a:avLst/>
            </a:prstGeom>
            <a:noFill/>
          </p:spPr>
          <p:txBody>
            <a:bodyPr wrap="none" rtlCol="0">
              <a:spAutoFit/>
            </a:bodyPr>
            <a:lstStyle/>
            <a:p>
              <a:r>
                <a:rPr lang="zh-CN" altLang="en-US" sz="2133" dirty="0">
                  <a:solidFill>
                    <a:schemeClr val="bg1"/>
                  </a:solidFill>
                  <a:latin typeface="微软雅黑" panose="020B0503020204020204" pitchFamily="34" charset="-122"/>
                  <a:ea typeface="微软雅黑" panose="020B0503020204020204" pitchFamily="34" charset="-122"/>
                </a:rPr>
                <a:t>点击添加文字</a:t>
              </a:r>
            </a:p>
          </p:txBody>
        </p:sp>
      </p:grpSp>
      <p:grpSp>
        <p:nvGrpSpPr>
          <p:cNvPr id="33" name="组合 32"/>
          <p:cNvGrpSpPr/>
          <p:nvPr/>
        </p:nvGrpSpPr>
        <p:grpSpPr>
          <a:xfrm>
            <a:off x="7333362" y="3992369"/>
            <a:ext cx="2243017" cy="420564"/>
            <a:chOff x="3009596" y="349591"/>
            <a:chExt cx="1682263" cy="315423"/>
          </a:xfrm>
        </p:grpSpPr>
        <p:grpSp>
          <p:nvGrpSpPr>
            <p:cNvPr id="34" name="组合 33"/>
            <p:cNvGrpSpPr/>
            <p:nvPr/>
          </p:nvGrpSpPr>
          <p:grpSpPr>
            <a:xfrm>
              <a:off x="3009596" y="385319"/>
              <a:ext cx="266260" cy="266260"/>
              <a:chOff x="3009596" y="385319"/>
              <a:chExt cx="266260" cy="266260"/>
            </a:xfrm>
          </p:grpSpPr>
          <p:sp>
            <p:nvSpPr>
              <p:cNvPr id="36" name="椭圆 35"/>
              <p:cNvSpPr/>
              <p:nvPr/>
            </p:nvSpPr>
            <p:spPr>
              <a:xfrm>
                <a:off x="3009596" y="385319"/>
                <a:ext cx="266260" cy="266260"/>
              </a:xfrm>
              <a:prstGeom prst="ellipse">
                <a:avLst/>
              </a:prstGeom>
              <a:noFill/>
              <a:ln>
                <a:solidFill>
                  <a:srgbClr val="FFFF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37" name="等腰三角形 36"/>
              <p:cNvSpPr/>
              <p:nvPr/>
            </p:nvSpPr>
            <p:spPr>
              <a:xfrm rot="5400000">
                <a:off x="3080055" y="450996"/>
                <a:ext cx="169200" cy="122400"/>
              </a:xfrm>
              <a:prstGeom prst="triangle">
                <a:avLst/>
              </a:prstGeom>
              <a:gradFill>
                <a:gsLst>
                  <a:gs pos="0">
                    <a:schemeClr val="bg1"/>
                  </a:gs>
                  <a:gs pos="100000">
                    <a:srgbClr val="FFFF66"/>
                  </a:gs>
                </a:gsLst>
                <a:lin ang="5400000" scaled="0"/>
              </a:grad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sz="2400">
                  <a:solidFill>
                    <a:schemeClr val="bg1"/>
                  </a:solidFill>
                </a:endParaRPr>
              </a:p>
            </p:txBody>
          </p:sp>
        </p:grpSp>
        <p:sp>
          <p:nvSpPr>
            <p:cNvPr id="35" name="TextBox 77"/>
            <p:cNvSpPr txBox="1"/>
            <p:nvPr/>
          </p:nvSpPr>
          <p:spPr>
            <a:xfrm>
              <a:off x="3319849" y="349591"/>
              <a:ext cx="1372010" cy="315423"/>
            </a:xfrm>
            <a:prstGeom prst="rect">
              <a:avLst/>
            </a:prstGeom>
            <a:noFill/>
          </p:spPr>
          <p:txBody>
            <a:bodyPr wrap="none" rtlCol="0">
              <a:spAutoFit/>
            </a:bodyPr>
            <a:lstStyle/>
            <a:p>
              <a:r>
                <a:rPr lang="zh-CN" altLang="en-US" sz="2133" dirty="0">
                  <a:solidFill>
                    <a:schemeClr val="bg1"/>
                  </a:solidFill>
                  <a:latin typeface="微软雅黑" panose="020B0503020204020204" pitchFamily="34" charset="-122"/>
                  <a:ea typeface="微软雅黑" panose="020B0503020204020204" pitchFamily="34" charset="-122"/>
                </a:rPr>
                <a:t>点击添加文字</a:t>
              </a:r>
            </a:p>
          </p:txBody>
        </p:sp>
      </p:grpSp>
    </p:spTree>
    <p:extLst>
      <p:ext uri="{BB962C8B-B14F-4D97-AF65-F5344CB8AC3E}">
        <p14:creationId xmlns:p14="http://schemas.microsoft.com/office/powerpoint/2010/main" val="13234764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outHorizontal)">
                                      <p:cBhvr>
                                        <p:cTn id="13" dur="500"/>
                                        <p:tgtEl>
                                          <p:spTgt spid="5"/>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2000"/>
                            </p:stCondLst>
                            <p:childTnLst>
                              <p:par>
                                <p:cTn id="23" presetID="2" presetClass="entr" presetSubtype="12"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0-#ppt_w/2"/>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par>
                                <p:cTn id="27" presetID="2" presetClass="entr" presetSubtype="12" fill="hold" nodeType="withEffect">
                                  <p:stCondLst>
                                    <p:cond delay="10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0-#ppt_w/2"/>
                                          </p:val>
                                        </p:tav>
                                        <p:tav tm="100000">
                                          <p:val>
                                            <p:strVal val="#ppt_x"/>
                                          </p:val>
                                        </p:tav>
                                      </p:tavLst>
                                    </p:anim>
                                    <p:anim calcmode="lin" valueType="num">
                                      <p:cBhvr additive="base">
                                        <p:cTn id="30" dur="500" fill="hold"/>
                                        <p:tgtEl>
                                          <p:spTgt spid="13"/>
                                        </p:tgtEl>
                                        <p:attrNameLst>
                                          <p:attrName>ppt_y</p:attrName>
                                        </p:attrNameLst>
                                      </p:cBhvr>
                                      <p:tavLst>
                                        <p:tav tm="0">
                                          <p:val>
                                            <p:strVal val="1+#ppt_h/2"/>
                                          </p:val>
                                        </p:tav>
                                        <p:tav tm="100000">
                                          <p:val>
                                            <p:strVal val="#ppt_y"/>
                                          </p:val>
                                        </p:tav>
                                      </p:tavLst>
                                    </p:anim>
                                  </p:childTnLst>
                                </p:cTn>
                              </p:par>
                              <p:par>
                                <p:cTn id="31" presetID="2" presetClass="entr" presetSubtype="12" fill="hold" nodeType="withEffect">
                                  <p:stCondLst>
                                    <p:cond delay="20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fill="hold"/>
                                        <p:tgtEl>
                                          <p:spTgt spid="18"/>
                                        </p:tgtEl>
                                        <p:attrNameLst>
                                          <p:attrName>ppt_x</p:attrName>
                                        </p:attrNameLst>
                                      </p:cBhvr>
                                      <p:tavLst>
                                        <p:tav tm="0">
                                          <p:val>
                                            <p:strVal val="0-#ppt_w/2"/>
                                          </p:val>
                                        </p:tav>
                                        <p:tav tm="100000">
                                          <p:val>
                                            <p:strVal val="#ppt_x"/>
                                          </p:val>
                                        </p:tav>
                                      </p:tavLst>
                                    </p:anim>
                                    <p:anim calcmode="lin" valueType="num">
                                      <p:cBhvr additive="base">
                                        <p:cTn id="34" dur="500" fill="hold"/>
                                        <p:tgtEl>
                                          <p:spTgt spid="18"/>
                                        </p:tgtEl>
                                        <p:attrNameLst>
                                          <p:attrName>ppt_y</p:attrName>
                                        </p:attrNameLst>
                                      </p:cBhvr>
                                      <p:tavLst>
                                        <p:tav tm="0">
                                          <p:val>
                                            <p:strVal val="1+#ppt_h/2"/>
                                          </p:val>
                                        </p:tav>
                                        <p:tav tm="100000">
                                          <p:val>
                                            <p:strVal val="#ppt_y"/>
                                          </p:val>
                                        </p:tav>
                                      </p:tavLst>
                                    </p:anim>
                                  </p:childTnLst>
                                </p:cTn>
                              </p:par>
                              <p:par>
                                <p:cTn id="35" presetID="2" presetClass="entr" presetSubtype="12" fill="hold" nodeType="withEffect">
                                  <p:stCondLst>
                                    <p:cond delay="30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0-#ppt_w/2"/>
                                          </p:val>
                                        </p:tav>
                                        <p:tav tm="100000">
                                          <p:val>
                                            <p:strVal val="#ppt_x"/>
                                          </p:val>
                                        </p:tav>
                                      </p:tavLst>
                                    </p:anim>
                                    <p:anim calcmode="lin" valueType="num">
                                      <p:cBhvr additive="base">
                                        <p:cTn id="38" dur="500" fill="hold"/>
                                        <p:tgtEl>
                                          <p:spTgt spid="23"/>
                                        </p:tgtEl>
                                        <p:attrNameLst>
                                          <p:attrName>ppt_y</p:attrName>
                                        </p:attrNameLst>
                                      </p:cBhvr>
                                      <p:tavLst>
                                        <p:tav tm="0">
                                          <p:val>
                                            <p:strVal val="1+#ppt_h/2"/>
                                          </p:val>
                                        </p:tav>
                                        <p:tav tm="100000">
                                          <p:val>
                                            <p:strVal val="#ppt_y"/>
                                          </p:val>
                                        </p:tav>
                                      </p:tavLst>
                                    </p:anim>
                                  </p:childTnLst>
                                </p:cTn>
                              </p:par>
                              <p:par>
                                <p:cTn id="39" presetID="2" presetClass="entr" presetSubtype="12" fill="hold" nodeType="withEffect">
                                  <p:stCondLst>
                                    <p:cond delay="400"/>
                                  </p:stCondLst>
                                  <p:childTnLst>
                                    <p:set>
                                      <p:cBhvr>
                                        <p:cTn id="40" dur="1" fill="hold">
                                          <p:stCondLst>
                                            <p:cond delay="0"/>
                                          </p:stCondLst>
                                        </p:cTn>
                                        <p:tgtEl>
                                          <p:spTgt spid="28"/>
                                        </p:tgtEl>
                                        <p:attrNameLst>
                                          <p:attrName>style.visibility</p:attrName>
                                        </p:attrNameLst>
                                      </p:cBhvr>
                                      <p:to>
                                        <p:strVal val="visible"/>
                                      </p:to>
                                    </p:set>
                                    <p:anim calcmode="lin" valueType="num">
                                      <p:cBhvr additive="base">
                                        <p:cTn id="41" dur="500" fill="hold"/>
                                        <p:tgtEl>
                                          <p:spTgt spid="28"/>
                                        </p:tgtEl>
                                        <p:attrNameLst>
                                          <p:attrName>ppt_x</p:attrName>
                                        </p:attrNameLst>
                                      </p:cBhvr>
                                      <p:tavLst>
                                        <p:tav tm="0">
                                          <p:val>
                                            <p:strVal val="0-#ppt_w/2"/>
                                          </p:val>
                                        </p:tav>
                                        <p:tav tm="100000">
                                          <p:val>
                                            <p:strVal val="#ppt_x"/>
                                          </p:val>
                                        </p:tav>
                                      </p:tavLst>
                                    </p:anim>
                                    <p:anim calcmode="lin" valueType="num">
                                      <p:cBhvr additive="base">
                                        <p:cTn id="42" dur="500" fill="hold"/>
                                        <p:tgtEl>
                                          <p:spTgt spid="28"/>
                                        </p:tgtEl>
                                        <p:attrNameLst>
                                          <p:attrName>ppt_y</p:attrName>
                                        </p:attrNameLst>
                                      </p:cBhvr>
                                      <p:tavLst>
                                        <p:tav tm="0">
                                          <p:val>
                                            <p:strVal val="1+#ppt_h/2"/>
                                          </p:val>
                                        </p:tav>
                                        <p:tav tm="100000">
                                          <p:val>
                                            <p:strVal val="#ppt_y"/>
                                          </p:val>
                                        </p:tav>
                                      </p:tavLst>
                                    </p:anim>
                                  </p:childTnLst>
                                </p:cTn>
                              </p:par>
                              <p:par>
                                <p:cTn id="43" presetID="2" presetClass="entr" presetSubtype="12" fill="hold" nodeType="withEffect">
                                  <p:stCondLst>
                                    <p:cond delay="500"/>
                                  </p:stCondLst>
                                  <p:childTnLst>
                                    <p:set>
                                      <p:cBhvr>
                                        <p:cTn id="44" dur="1" fill="hold">
                                          <p:stCondLst>
                                            <p:cond delay="0"/>
                                          </p:stCondLst>
                                        </p:cTn>
                                        <p:tgtEl>
                                          <p:spTgt spid="33"/>
                                        </p:tgtEl>
                                        <p:attrNameLst>
                                          <p:attrName>style.visibility</p:attrName>
                                        </p:attrNameLst>
                                      </p:cBhvr>
                                      <p:to>
                                        <p:strVal val="visible"/>
                                      </p:to>
                                    </p:set>
                                    <p:anim calcmode="lin" valueType="num">
                                      <p:cBhvr additive="base">
                                        <p:cTn id="45" dur="500" fill="hold"/>
                                        <p:tgtEl>
                                          <p:spTgt spid="33"/>
                                        </p:tgtEl>
                                        <p:attrNameLst>
                                          <p:attrName>ppt_x</p:attrName>
                                        </p:attrNameLst>
                                      </p:cBhvr>
                                      <p:tavLst>
                                        <p:tav tm="0">
                                          <p:val>
                                            <p:strVal val="0-#ppt_w/2"/>
                                          </p:val>
                                        </p:tav>
                                        <p:tav tm="100000">
                                          <p:val>
                                            <p:strVal val="#ppt_x"/>
                                          </p:val>
                                        </p:tav>
                                      </p:tavLst>
                                    </p:anim>
                                    <p:anim calcmode="lin" valueType="num">
                                      <p:cBhvr additive="base">
                                        <p:cTn id="46"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2CABB30-4460-4E44-B8F8-C56029EFB443"/>
  <p:tag name="ISPRING_SCORM_RATE_SLIDES" val="1"/>
  <p:tag name="ISPRING_SCORM_PASSING_SCORE" val="100.0000000000"/>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内容列表"/>
  <p:tag name="ISPRINGCLOUDFOLDERID" val="0"/>
  <p:tag name="ISPRINGCLOUDFOLDERPATH" val="资源库"/>
  <p:tag name="ISPRING_PLAYERS_CUSTOMIZATION" val="UEsDBBQAAgAIAElz5UqvSLvXOAQAAN8OAAAdAAAAdW5pdmVyc2FsL2NvbW1vbl9tZXNzYWdlcy5sbmetV+Fu2zYQ/l+g70AIKLABW9oOaFEUiQNaYmwhsuRKdJxsGARGYmwilJhKlNvsV59mD7Yn2ZGyG7vpICkdYBsm7fvudPfdd+Tx6edCog2vaqHKE+f10SsH8TJTuShXJ86Cnv36zkG1ZmXOpCr5iVMqB52Onj87lqxcNWzF4fvzZwgdF7yuYVmPzOphjUR+4szHqRvN5ji8SoNoEqVjf+KMXFXcsfIeBWqlfvrt7bvPr9+8/fn45dauD0wyw0FwCIQs0ptXPYBCGkdBCmgkSENySZ2R+RxmFy1o4IfEGW2/DLOex+TCGZnPTrtFHJOQpkngeyT1kzSMqM1FQCjxnNGVatCabTjSCm0E/4T0mkMdtag4qqXI7Q+Zgo2y4V3OvGiG/TCNSUJj36V+FDqjRFXV/S8WljV6rSpwV6Nc1Oxa8tz6BMbY3+8qXoNrpoFRCF56LeCfqmCiPOp0HeOlH05SGkVBkpLQ2+04I1LmyKuYcTMQJcYJiQGgYjWvnmCbWpZZc4SlHIYw9SfTAN7UhDAVq7WEtx4ax5xADea87LICjpAY2JUkyyj2TNLAFWLojtX1J1XlB/zYL1QXsB+6EVDQpXvg1GDsgKHGAnSjqnimu8BmJEnwhKTj6BKIDH0XDbGIzqHdzodYXJEEWoQkXTYhvvAn2BDetNiO/7v+ypihs7xHLMvAzqRvI1RTw45JKXSB7bR6mJeEfFhA1XwcfKeLW0BIrK3XSmw4hFDl3ewBTXGJZ/jzYeH/np5hPyBeCoTyomVKrdgZZwzkoVQaMSmVeQDwy/INKzOOrnnGGiD8PfwtF7n9mym2jeRjI/5CTG+l5cVWlUKPXL44GhjagZA9jrBoaghPa17c6S7Xe+E/JQpD7P8Moc+jD/SftM069qEDxkL1tyAgz0aQQFFlfys/PANH87bnQRT88maAzzDaAoQKPRXjAlJ1EMIFpHCA/ZKME5/CsF3y61rozjlmK9sW6PtFzeDgILnmD4W95jcKekJytmnHGciarXRnQfem5YH2UJ8GEHIIgKt2JAKkFAXEn/fAXMzILgOtZBw8yVI1MrctKsWtlQ3IbVPwx3P4plKF3ZWs3pG3Va3TH4mifbi4dTofME8SgmN3mro4dIk5wpmmkT2NgIsmpoAmaYDHxhxIWTCdrUErb1RT5j2B2lOYR84wgG1TmnBWZet/vvzdE+ObSNpdtN19PwgEOswIEfkK9keoNK//7AKheHxoZxd9rLan1p1dz0Ms9YEO/8vpkLWaXqgCto66/QLbtkXDlGJ3OgNCJpZ/qqmy7tG7jzDD8TmIij1fOaMZq25BkahSchCKTbUhoB7m/eHi0GgpSj7E9sc03Tww9ecp9jx7i4LmkyK7bYdXDmfFbHudknCd6gvmTnEIgvcNHs+FHghoZ8ROXqDR2/VDm28ej4yvq9peRY9f7t1M/wVQSwMEFAACAAgASXPlSgn+cEwJAwAAtQoAACcAAAB1bml2ZXJzYWwvZmxhc2hfcHVibGlzaGluZ19zZXR0aW5ncy54bWzVVt1SGjEUvucpMul4KYsWq2UWnI7A1FGBEdrqlRM2BzZjNtlusiBe9Wn6YH2SnmwEYbTOqnWm5QZyfr7znZ8cEh7eJJLMIDNCqybdqdYoARVpLtS0Sb+MutsHlBjLFGdSK2hSpSk5bFXCNB9LYeIhWIumhiCMMo3UNmlsbdoIgvl8XhUmzZxWy9wivqlGOgnSDAwoC1mQSrbAL7tIwdBWpUJI6EVnmucSiOBIQQnHjsmuZCamgTcbs+h6mulc8SMtdUay6bhJ39WKz9LGQ7VFAsolZ1oodGLbYJwLx4fJobgFEoOYxkh8v07JXHAbN+lu3aGgdfAQpcD2OTCHcqQxGWXv4BOwjDPL/NHHs3BjzVLgRXyhWCKiEWqIy79J26Orz5eDzvnpce/katTvn46OB55E4RNs4oTBZqAQCek8i2AVJ2TWsihG3ugzYdJAGKyLlmYTrTbIuTMZa4m1L7xwHpIx8B5LYK0bw2uhumi5Q8kEE5GLJv2UCSYpEZZJEa2cTT42Vtii/911S4JYOGdAzob0PryvThSzzMA6raXGuJpHrW86l5wsdE6kuAZiNcH88wR/xUDWm0MmmU4KKY6PJUYKjDgTMAd+WNT0DvBPgS4xRJKjJ05uKsH6CN9zcUvGMNEZ4gKb4YyjXBiPX30WcMqMuQdlS45bw9PjdufquNfuXGy5BBmfMRU9ExwbDklq3wKfYe5KYwgpNVZzDQIrE7HcQNEfLnhhVibN0rFjNiua7hpZgGK7BfLxmKiIcDSFyqEsYMQU0UouCIvwChk3QjOhc4MSPywe2ryIoHclQhVUp3iDMFjGISuDVtvZfV/f+7B/8LFRDX79+Ln9pNPdWhlI5qL5vXL05GJZLZeHdy4M3C54fDXYLP83N8PgvPO1TF17nYtRqW52hqXg+mWs+idlrM79KhusrbFSFHAPTf3Sw00kRSIs8L85Yi8Yk1f9g/gZe5sxecOcX3M1/puU/Wn1GNl4fYTBo88jp0mEEgkWwm3E1ZuqtVev4XvmUVWlgmibT81W5TdQSwMEFAACAAgASXPlSkcWcHiWAgAAVQoAACEAAAB1bml2ZXJzYWwvZmxhc2hfc2tpbl9zZXR0aW5ncy54bWyVVlFv2jAQft+vQOyd9GFSN8lFWimTKrEVrVXfneRILBw7si8w/v3s2CEOJCQQIeHvvu98d75zIHrPxPLLbEYSyaV6B0QmMm2RBpux9GkeV4hSLBIpEAQuhFQF5fPl11/1h0Q1c0wlD6CmanY0gXabh/ozReL3uC1IZFFScdrITC5imuwzJSuRjoaWn0pQnIm93eDH42r9OMTkTOMrQtGJaf3dPtMkpQKtIR3N5KziNAY+LfsLTbvV7ewvZAemGU6IsKQZdIs8xhfG+x2n4gQI/3DcN6cnUHc5l2VV3iVQMrMFvSvlRsMlTc34GcHLg31GBTYhu9HoFr48317sE5D8z3DuiR1XJfnW1vXiQrCHHnNYoqqARM3K2XQuj28VmvmA5Y5ybQgh1JK2JugtrXTjpou1vL9wZCINfXmkpXxKXhWwcgEH7rp4y1+tnuu7InR6xoIIFRw8GITYgi3zj6nrFTMAW+Y7Zym8CX66juDS5ETNIT9Tf5y362+sIKhZnivWLBuz3WpjZ1cHsXqg4RQyhaW28XywAuzBkajGXEzRVVBE0APLKDIpfltefKqz0SS6MPhm628tggw59HVcHaO5p8N61etuQ3prtyPde6FNzq1naK7xpzlFpElemPeSns+8zsyJKcw86lfYi9LQQb2KnZyoKajag/qQkk/dRUiEkFtnNkSWbriG6CQKSkCi/iIT76Sv+qIqYlBrc2gMmq7pYo6Xsyzn5oufDI6QdgUDRqfE3LgTlJ2bMgB8BwBVSd60rFs4S1FxZBwO0Ix+ANQJD2VGtGnRoW77iRvYYdhvHpnUkP6maBsl5HUNPYJPE5fs3jmhYULPI411nVln7Mfu5eY2s70Xkhzge6nj2tiva2hA+3fyP1BLAwQUAAIACABJc+VKeNYmCd4CAADGCQAAJgAAAHVuaXZlcnNhbC9odG1sX3B1Ymxpc2hpbmdfc2V0dGluZ3MueG1szVbBThsxEL3nKyxXHMkCpYVGm6CKBIGgJCJpCyc0WTtZC6+9tb0J4dSv6Yf1Szpek5AIGi0IquaS7HjmzXsz49nEB7eZJBNurNCqSbfrW5RwlWgm1LhJvw6ONvcpsQ4UA6kVb1KlKTlo1eK8GEph0z53Dl0tQRhlG7lr0tS5vBFF0+m0Lmxu/KmWhUN8W090FuWGW64cN1EuYYZfbpZzS1u1GiFxMH3RrJCcCIYUlPDsQB67TNIoeA0huRkbXSh2qKU2xIyHTfpuq/zMfQJSW2RceW22hUZvdg1gTHg6IPvijpOUi3GKvPd2KZkK5tIm3dn1KOgdPUYpsYME8CiHGrUodw+fcQcMHITHkM/xW2fnhmBiMwWZSAZ4Qrz8Jm0Pro+vep2Ls5Pz0+tBt3s2OOkFEmVMtIoTR6uJYiSkC5PwRZ4YnIMkRd4YMwJpeRwtm+ZuI61WyPlnMtQSS19GUTJCpnLWpJ+NAEmJcCBFsjh1YMbcHQmJGnzsdn2kHH0ADHqTFIzly4nmJ9ZXMWl914VkZKYLIsUNJ04TVFRk+CvlZLncZGR0VlolWEesFIyTieBTzg7KKt0D/i3RFabICozEUcwldyHDj0LckSEfaYO4HCY4tGgXNuDXnwWcg7UPoDDnuNE/O2l3rk/O253LDS8Q2ARU8kxwbCHPcvcW+IDalcYUUmqs5hIEViaBwvKyP0yw0q2KzMq5U5iUTfeNLEGx3QL5BEw8SHC0hCp4VcAEFNFKzggkeCmsH6GJ0IVFSxiWAG1fRDCEEqFKqmNcUJjMMG6qoG1t77zf/fBxb/9Tox79/vlrc23Q/aLoSfDZwqY4XLsqFuvi8Z2LI39Dn77szhT/6q73LjrfqlTqvHM5qNSfTr8SXLeKV/e0itdFWE69pcVUiQJulnFYY7hbpMiE4+w1h+YFjV+/5cNYvFLj31DF2vH9f0WEp8VLfeUtHkdP/s2ooX31v1er9gdQSwMEFAACAAgASXPlSqFE2vqIAQAAMgYAAB8AAAB1bml2ZXJzYWwvaHRtbF9za2luX3NldHRpbmdzLmpzjZSxbsIwEIZ3niJy1woxVKLtWqiExFCpbFUHJzlChO2LbCclRbx741Agcc6AvcS/P/9358i3H0XNYAmLXqN9+92uP/rrVgOnrbkw8NjfEG7D6tLXpdOZEXkKq1yCyBUwD6lOR8/y4UJQxky1pnH96WxNx48hkR8rCAtNaIY6XBHgD6HtqMO/Z3HUqetYU+em49JaVOMElQVlxwq15C3DHt7b0S3Rg7ECfQNd8wR6ppN2hMiL45BLUBZc1UvMcBzzZJtpLFUair+pC9DNL9/+271M3+bTLiByYxcWpB94/uxmmCw0GANpKMszLHgM4mpBHtozHhbk0VVuchtOo+AZDG6JwlTjdfs2j5yFnQ06CV6DvscKi7K4h9OYuRu5p4oTKpCnucqO3GziJsm5ZJ1tyPBS6NPMTdZ7Qug9oQ3xJGWodVDv3tNsrymdohov6pJ69IISFSWGuxXZhYaNxPqNxK2/Isat5clGNv2h6Y7uzsE036AXao1OkFxvQa8QRVPR963c/eCjwx9QSwMEFAACAAgASXPlShra6juqAAAAHwEAABoAAAB1bml2ZXJzYWwvaTE4bl9wcmVzZXRzLnhtbJ2PMQ/CIBCFd34FuV2wW9MA3UzcHHQ2FVFJ6NFw1PrzhdQYZ4dL7l3e915O9a8x8KdL5CNqaMQWuEMbrx7vGk7H3aYFTnnA6xAiOg0YgfeGKd+0eEiOXCZeIpA0PHKeOimXZRGeplQSKIY5l2ASNo6yzBhRVlJOKwor2/m/6M8NDGOcq8vsQ96jKXtRq4VTshoqc3YoPN4iyGpQ8uuuys6US0URSv48ZtgbUEsDBBQAAgAIAElz5UoIogA4ZwAAAGgAAAAcAAAAdW5pdmVyc2FsL2xvY2FsX3NldHRpbmdzLnhtbLOxr8jNUShLLSrOzM+zVTLUM1BSSM1Lzk/JzEu3VQoNcdO1UFIoLknMS0nMyc9LtVXKy1dSsLfjssnJT07MCU4tKQEqLFYoyEmsTC0KSc0FMkpS/RJzgSpf7p74ornn2cz1Svp2XABQSwMEFAACAAgAdrjDRM6CCTfsAgAAiAgAABQAAAB1bml2ZXJzYWwvcGxheWVyLnhtbK1VTW/bMAw9p8D+g6F7raRd1zSQW3QFih3WoUDWbbdAtRlbi215klw3/fWj/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5UBCUn9/aFpkvSBWw7bgyT1cXPh7g2y33jVT7G4RhF9UKuq1obiWaW4JaDreNvu4oSHPbLXCTK2hKNWNPIgD5hSvFbVtcGpUDoyNjjaVDMKPVlWuROkFYZJL47B+0sX4jaX7q15QpAf9DmE9I1NZEpAE83wr0MZBgTQ1gsa3NNVns2phdTjp/THp9PTBVOdai4EUcw1UIOIYBN5x2dnoICoprdPFzNcL2Dg6CIxFGMT5mkmF8epAm4Wo3ydA7OAiOpb+bgLbmtox0XMdRM7UdxOjEOmF+ro1MxEvZnoM9Y1ZlH742cs3RdSbag/P5H6M4iNEM5pZMrC771ttXzeG9nVOjO59NVlkG3YrzACbPKq9mFvJs5BPAluexuenn1OzDHnSU89R0THN9x36XxVq8gFOIwP7pFqe2JhHYnvHIh+VpjwH1xO0yCF+apiIyWktSqXlIOYa1eRJQVJhqVj6i6qGSeRqMtHGz7uegY9xV1wq4E8MWM12cYPPJzCPv8aW+y8XZRXeV88VFgy3zuq8CV7m8YVXXCXedQet+bS/C6pnH199QSwMEFAACAAgASXPlSoy0vMWdCAAAkyIAACkAAAB1bml2ZXJzYWwvc2tpbl9jdXN0b21pemF0aW9uX3NldHRpbmdzLnhtbK1a227byhV971cMFBygBYrofnGhsOBlZBORKR2RtpMWhUCLY4swxVHJkRIf6OEA57UvfewP9LUf0L/pQ9H+RfcMSYmkLh4mjWIjnNlr7T179mWGyjB+8UN9EzO68n9ymU9DmzDmh8+x8iuEhgsa0GgakZgwMVAcQqG7Ih9qdyHzWUC8GoqZG3pu5H2oPblBTGoJJAMhHyYeN4zR8P2ChoyE7H1Io5Ub1NDWDTZANRJ/avW3gXRLogqwJ3dBysoabwIKSk6LL+hq7YavY/pM3z+6i5fniG5CT8ay5euaRIEfvuyFr/o67p+UDfyYmYysTpiFB/wjgVrDnsXEe2M9e0zgPpJAxgMlRFnNBQ+UkFs/9tmbBq7dZ3LK0+ekQ2A+tTEt/rmAYeQr20u3W/xzWjpwX0lUwSK63qwrhso6os/crRW0ZIiAuh6k817caPDPZQxfEtf0ho6ChzoG/2Ryw3quTIhKUi+XkoTowQ89+sUMn2gKzEqIzmdjpYESt6BBXx0YA3jqaJ0W6ndwCw+Qgbs6zF21jau2DnNGq6kP6yWKhDciCygbp1mH9cLsMcAMYxIxM/TIV6VdlM5PFVdwHYHnQS5Weh3+2WVad8JVHdRpdvtdvGup7Xa7h/Su0TQau37/qq82EW50uo32ThvwwEPNbrd51ds1+61uG55GVz1g6eCrHur0O52WsWvhFqCRqmpGS9/121fNpgra8OBK341GWr/RQM1ms90xdt1ee6Q1EEi3gUNtD7gD20Zba/d2qqY2B2000kfaqLPDBu7pXTRo4V6jsetoWrvRODj3sLq8uw6j0svJ3PkG4cktODl7iLZicA0XmygCYYesIMAZSbvXf//51//88pd//+0fSeyCFG+GmdC+6xVG98nAKZQ9w7AunguZkm+nks1QeZfESboKGaQo0xVw+XaovGuIP7KwVNfboDOtUcbMQ28ERaItXpI+0R2Vd0lflIdlfUtmZaea5DfgDirf9siZXimjtdwx5TClviljY65xSuk46pxSSsr9Uwp0ooFKmVhuo8q7pIFKgfZ9VEZV6rakj5YE08dyLRmuQAtsbr64pEOCcqrN9cntVLU+z8eT68lcM69rip5kJeJp+etWb/C12e39ZlhPcZJM9q06Hhe5kCDrNuS4LGc2Gc+BEI/nFv7k1BT+uzJ0cueMTQvXlPQflQmmM3xfU/hvGejdbIYtZ26PTQPPTXtuTRzhlzF2sFFTPtMNWrpbghhFW598QWxJEJRnPyIoDnxPTPCS7YcbIqHPmNyqpjWfYduZmbpjTqyaYtMoev2tYHY3bAnBs3Rj5Pmx+whXMKEWQkTM8/IC2sWtDsFftvRBkq5cP3wvo32mPpjW9dyZTMb2HFtGNlJTcOghI3K5pupEM9XGM+CIXOjZ3wafi+gTDEgNgsokN+b1zRh+HG7Ijf+8DOCHfYM1UwxbMiWhBBACB88g6mz7YTIzuA9BIXLR2o3jLzTyCkGT3zoJbtPSJxCaupPjdzhNxg0b74cLCB2yYBJ8t9i21Ws81yafIMYhNycVQZOPkJIfK4I+YxtyCNsSMEu9N69VnhE8DbMEyXJw4fJ4D16Ru1gAjntz69NNDCPcw5AmIhvjyops/OMd7KOpjk8ke8IJfhY7+OxvCVgReVJRBQVIxwaPqx/vzD/MR6o5xsYcAs2YPMwdUR+5PhcKSUgZcoOA8mWAatfbuuGCoEeycDeQDq8g5vmeEOPbL4z588b/CbksLUI/pPXLMvCnH95Xt65Q9Y6NXMFRGZTBWWXN3tKeW8E3GsID/qwVMg6oboKdpLJmQmZoPq0EwlDReemCIhxUAprWCNRNk7oAhYPfaioRWJOUw6LoO2juwXMFQ+7Bo9UoHrBmmw407QfyyE+xEmCx3cmund5pftcICFzq9rv9SJ4opEtA3G3SEKEGiu2X2eVcyy2UKMd0xmC4BZzPSV8F1sBf8bO4HO3dLc5ckZSVwnoe6CbwRA4H/osoLeDnzYoc9/OniK7EaODGWVwnxe3332lIssRZondarRHZWJ3pN3NdtXTMz4c8qwJ5HMQot2zs2POxqnEGCNaVyxZLKKxP/NQuz5Wc7ww8UoEvda9N3Gix/NfPf5enKdmTjKJ09HdVeSAFedXCe74/WpSR+E8SPI6qFaHiQRKYHo8zqPxp2TEhTP4vB1A3aQYruuIvLKRUQyCm26g6jqrf3EKs2iI06SZaSPXvPMmtOvsI5Uec3GrKrRu9QPlyKA2qEgnP89hklW04XFg2LPBDUhH+3f2AL94xp3PVMMRNDnI08BcvSRP04DiavrRBAVzpKvDpN6oFNbJESTyfVecULSYrR1ASkudDQdie7Dj7gcP1GK7fdMMKt+2QRTSY8vcUxy/mQIC/VoEwVljEL2jZU14iXtIv6d4p4kuuYT0/VBadgg1TfjBLKYtjZekZzx0vz5uOlAXvaQDVWU+Wk6MujpdRuq6J93h5BfuxI8vh0JxO5Uw/DJblLfKVHcnnBsvyNm9ZEzilH9tUnspDs5crmhvlx2X2DmRIKKpUpix7LApxE8b8LVucW0k6UJRcUY8oovc6/oqk+czH8hbXz5g8DPeniFuOeXy101tJaeIQv/XLATwU38Oej26xDsjBvK/F86kUSGVO5UDyNrjsjGQUsdc1+VCD87+7WPJSH9dQyvGhxt15+CrpFG6dFTRezyohV6Kei3JeCRfyKp5DJN9cX4TQJNkvg4b1IzcN65c2aJjSnt+/cLN6JBGGEPBJFpvFsbz0MnuvcS+OhUXYmck8ni2BOoR7SobJDRSiShyqslRJHvLzq03A/IBsSVaocgM511xe/TCG1Lgc2SobkyeWj+10pHIKpJXuEIh56eLEWZi4FhUrZ36iYsYx9zEWqz9RquS6UValebTnRZOBQtyeUAay5/w/rOfbLJSoo2/KymMABb6z/+/kf1BLAwQUAAIACABKc+VK9jMdsIQLAADBGQAAFwAAAHVuaXZlcnNhbC91bml2ZXJzYWwucG5n7ZZ7VFLZHsdPL2vqljP3ZupV7GHNo7GsTCsU6KFZt1HzcX2kQI0jVESEhgqIzm3uDJOa1Ewjvp10GWqCNQ7hmxqbMBGxASFCpCIlAWEUEBWBizV3rfvXXev+edfyrLXX+eyzzv5+f2ef32/vffVkZPja1X9dDQDA2uPHQmMAYFkYACxtWuXifOLbseGE87YkIyb8MMAa8B53dpajD0UcAoB7tDXzZ1Y4++9dOpaUAQDrehbaEh6u/gsA8Iw/HnooLhsxodhB25om550Rrz58BfH1EeyVF8s2HVu1+ruwfzw8E71q13LThx97v7dhpRI4NLgJvzVx+WqIMGNAQFS6sxOyCGa+/jMHzfdAQAscboOKzFpNFeWlM6xNJR8vBYCaq1ucWLaIi7iIi7iIi7iIi7iIi7iIi7iI/0cIcgvLs5mlAnV1Xq7xsRduuHOq79N9/p2//1JZ3p5CmNWkS0ZXAJv4rQKwHNHpH0vnjqlosJGf4ck8JoFkk51T0hv4eU8m5gTRJquBq+ycn+KL1pATGDtx8IsAsMfZ9c+a/tUae/s+RtvObFANc7DTR27rRUdYjvjy2jc9rrAKxIMOKKHN/6Ucx+2qPCJOK/lVRoPZs5O7A5EU8xCMOuUndv27clqZ57DBqHZeNldnfXnH2kTj5JhrXGGmXIXZ4wCP2ARqRhxvf+RfGk/vGOAixg/wvr/Z9RDQxQjrpB6hEEO3VQ+TXuaABy4oMCXtOGFXT2rGeoX0VROfcpGNT2LAvdKo9Wtb61Y3gjuDHmA0kazmEC+CPOFPQ1gENwRceN63w1BQJkWQsehBCcnMljBVbFJK3FnxT/ZcgW53epHxWVZnO8tW0FKMPKzIpM8rohkUPbIIGI4yd8YLf2hRF2DKAlsIrHMaKFRdUFNeezbzlp5fEYsNlVRGIzG+GRHYu4KgRIzwQevmUwxC7zi+vV3Be1DftdXtcJrnOrcHXZx7h+8bWooa42nUkYxEWtsklYDtoUhTXz8z1msHlYZgBFydG4Lcnq+5r63uORGhhAFf3FFzZcZHbEGZDCwNUg+jNoSFazieQ5X4XlCM15Dqm4md0+shwYRqP0NHboVfKrvb0LXfbSdom5t7bW5I3CU/y5yYa1FwOnx8eVXhFCRNxFYRvK9RK5Ph1FGhqg1NDF5ynVFlQQk/kO7HoLQpcnGGo21kzj8/UuxVj9H8MMOG57A364f0aHSm0qz6wnOV2bbHr28KP8Q4EGw/dVlHKqwg+VB9cBNTlTV5Lv4Q4HWjepCEJ07PX7rWgro/EDgww6qOvTCSXwIvse6hDzpVi73qauc2s0avvJGVKbJs+5NcfvF7J0k8+20hioGMhNCO0PYF61Lm0L//tuwgi4THTw9fYi7IsQd0qpXJ2AW56+/krOLkmkwQ40r9aot31odycfKLx++DYLFxVEvy676Z0ppoEFeZGz9nhBISq+PvwDtV+HCrjy+jineL95cwYDjB3LmfjGgdSwpIVpepr9MadMbhmrPjg2mM/m3efw5zC+kYMSR6PbctsVSNPt5Oj+YYZxDidn9wjoaOUfi7MUEs0HEzW3UmhRGJLry2+ga+Mq2kUOKc7opwyE5OSnHHhjDCLJpqCIYAUybjrI74sgwtuFCJqZKt6U5+Oy3fpqLe2YldULgL+p9ytDFajmAHesK0v7qdaZ18+oF4eygpaaLynGrjqTenNaprFvjKz0AIpGVFuMLQ4U32IZSBTlFTiilnMhu7ddT+7FkUPwuEWHawavJAutZUIFcV4nruuH/ASzOnJAmb+UZvWkAk9oTpXKHcDUI4xW7q3klnLmQYJpZex1JlJyIft/uYDQtNJp5qt2msk5lNDSJmj5aYm4I+wBveACFwvTHG+Ee6pd4BJ6g7g9O+VKdOG/eXz4Xt/2a8tcmhQKKXHSwedZmXyOqiOFX0zAYOhlkZ2dWbwLe2MZE/6sbdfYP33+9f8BQ93tVw0tNVbtmC22HY1aAdlnKQKXp5ajWYCx64F2tR7Jbgnn4tK934H07PWoRT2SqpDLheu+9uVOnouMmFsFESvfdifcKDQlxUc09fN19kmPLwZUl2uB1V4V0rnZUruT1k1vZkhkX7V0c0x0o7fqmvveSZR7FWqbq9Gf6qDeWcLSh0Tr8fqF13c0kVTSZMFUK7cqYJQcDrxG6ItuQT/tqpEXKsUlhTf9sOxI6f/NgapCMbnngcBJ1u4QyB9jjrp0lQ32zcHR0n4qRuzCN6SVK255OE4v8mXQJxvVAZ42Vg4xGie7HkoPOzrU8RXuZAvso03l+4eZBMnzMeA63lc8Qg8IJBRIP2FJ3JQk7IZG5hJ/h3PWHKAD3xr+qY6LiWobFAFJr0zkamcS7CrYoJy+sn3+dFgOL5X/b05/qQp8dHW5pblmzi6YintbrfyLdItZT5Oyi3NWZizSTzNCUbO0wL0K/QlDQ22yRtz2/rRpMX0pX9CaHNSqI50nr35D/WJsVKMSHMSWwGOydF4ptvzyteB8/s8268wnilnlTx9jV3z2kEPVRXRyDNB9JOdNgsOJpv0WmFTn0PXY2AWsFeQLofrDq9/yY+Kho3YzEdJRsmxw8muhxMkt/d6AAOcQn6mxyAVcpsCaprDs9b12iHz90fz6NpBbcdyh/X9U0a4yDOHxecDwZznnW67Q5W/VFDm+12q6E8CmYzBeWgGE+NLx5+JVeJ8RjQaY5MeFII5auuLaRmUVqJd0Ca0mV2T/75OSyOz4Vm9X5ja+Wdkyb3rXuXKyazh8V0c0d0HLn3b6Cswoe52tPCupp6Sx/2HvHTzzMf8/p/u8WPLD2S49x+HV0i11LwReYyXZBVVhrBXSp9nGYz2J2f+dMFGao8QsY5NOI1kbr+Gnnz3DxfN5HBF+khoaPi+uSAZDS2L7uUB0sclLKL6ZPg6TiTeCKWExZhEGi18EMyBlzEwTGDfXL7TOcushecx/5wDuTapuUT8lcorb6co8y1jlE35rbOmqVIAaTcnzufTqoucwjucVOOtogUgYRcW5/4wiyrBwP0xgjdefZbV8qeeyjdP2LfQPKS7F+3Pu9t7gku1ljhAayEG4PUrF3ewW+zDc4anYjG1d7pIftH7TBo71aAIxUfmm1TE+kUsCrZxToNCXyfXEzm3F/4DR3Av2MjoIfQ3xZrKVNPPtqnzDEKJsQW/qj5R/urAv/bXooxvXDKvjdK2IBitOE09FO27yp2yLNIwGuZOQc/8XaZj8orGvdYKBv3F939Zduf0xGkcaS20zgQHIUNlZ5R4RE5k7+Wu0JnXjSoSq27VZRzYxmNsnOIz4Hevd1dO9Ik/ZK2sXHhbtCJ9Wuhc29qGZJS5zg/mmWEbIigofV2P8MJo6nifGYZ3QNIN8s7YlALq3Kl3Vv0SejTg+vTBqa630VIvLpkU4ItkBMLRV5W/vFSwZeM98O+ksnVmoBQ/rU3o+r8Too+V5iNLJut0CSFHB8iAtex8wEyKXRhT1WZHIzL26P31sOYEOuRNWb3PtIy0rS07zxdga6mTDevxWbkoYh5ZQx1HJ/7POPqAXPXIyCFip6syHB/a1ieAbXgRp63NXdscyW6tWV2QXLns9vt3USjYB/OeTDqGHfhtMmNoihYhCHWyD3A8yk5wa27FUmed50EeiUOxgA7smsTd0wMm6VI1d7OKj67cHaag/68FRM1WBtOu83YXf42fxP8wSmvjjdGGr0N21xekFKs6oJ1MlbXGARFz9592TmIt1JW7KUXwhydtgtPtc1cKIRZtdLVZ9iHUZSsBYBLWeI1KKnHUepFKQLjISG0Pyq4FU5JfBHTPIP4vMgZ+xYGFGmSJOMUITkzvzeImhQ3zEEd4KJNS4HWcr0oSLu5hdARZJvD4ePW183MqqtxVSHEdCujndfQc97Tqe/4nw/KzwQCxxLsP4tAnstjHIDzOh4WGco6fPrKvwBQSwMEFAACAAgASnPlSm1RGTtKAAAAagAAABsAAAB1bml2ZXJzYWwvdW5pdmVyc2FsLnBuZy54bWyzsa/IzVEoSy0qzszPs1Uy1DNQsrfj5bIpKEoty0wtV6gAihnpGUCAkkIlKrc8M6Ukw1bJwtAYIZaRmpmeUWKrZGZoABfUBxoJAFBLAQIAABQAAgAIAElz5UqvSLvXOAQAAN8OAAAdAAAAAAAAAAEAAAAAAAAAAAB1bml2ZXJzYWwvY29tbW9uX21lc3NhZ2VzLmxuZ1BLAQIAABQAAgAIAElz5UoJ/nBMCQMAALUKAAAnAAAAAAAAAAEAAAAAAHMEAAB1bml2ZXJzYWwvZmxhc2hfcHVibGlzaGluZ19zZXR0aW5ncy54bWxQSwECAAAUAAIACABJc+VKRxZweJYCAABVCgAAIQAAAAAAAAABAAAAAADBBwAAdW5pdmVyc2FsL2ZsYXNoX3NraW5fc2V0dGluZ3MueG1sUEsBAgAAFAACAAgASXPlSnjWJgneAgAAxgkAACYAAAAAAAAAAQAAAAAAlgoAAHVuaXZlcnNhbC9odG1sX3B1Ymxpc2hpbmdfc2V0dGluZ3MueG1sUEsBAgAAFAACAAgASXPlSqFE2vqIAQAAMgYAAB8AAAAAAAAAAQAAAAAAuA0AAHVuaXZlcnNhbC9odG1sX3NraW5fc2V0dGluZ3MuanNQSwECAAAUAAIACABJc+VKGtrqO6oAAAAfAQAAGgAAAAAAAAABAAAAAAB9DwAAdW5pdmVyc2FsL2kxOG5fcHJlc2V0cy54bWxQSwECAAAUAAIACABJc+VKCKIAOGcAAABoAAAAHAAAAAAAAAABAAAAAABfEAAAdW5pdmVyc2FsL2xvY2FsX3NldHRpbmdzLnhtbFBLAQIAABQAAgAIAHa4w0TOggk37AIAAIgIAAAUAAAAAAAAAAEAAAAAAAARAAB1bml2ZXJzYWwvcGxheWVyLnhtbFBLAQIAABQAAgAIAElz5UqMtLzFnQgAAJMiAAApAAAAAAAAAAEAAAAAAB4UAAB1bml2ZXJzYWwvc2tpbl9jdXN0b21pemF0aW9uX3NldHRpbmdzLnhtbFBLAQIAABQAAgAIAEpz5Ur2Mx2whAsAAMEZAAAXAAAAAAAAAAAAAAAAAAIdAAB1bml2ZXJzYWwvdW5pdmVyc2FsLnBuZ1BLAQIAABQAAgAIAEpz5UptURk7SgAAAGoAAAAbAAAAAAAAAAEAAAAAALsoAAB1bml2ZXJzYWwvdW5pdmVyc2FsLnBuZy54bWxQSwUGAAAAAAsACwBJAwAAPikAAAAA"/>
  <p:tag name="ISPRING_PRESENTATION_TITLE" val="八一建军节铁血铸军魂党政通用动态PPT模板"/>
  <p:tag name="ISPRING_RESOURCE_PATHS_HASH_PRESENTER" val="90d8ce40fb1d6fd95e3844387a178ec87cbea5e8"/>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C00000"/>
      </a:dk2>
      <a:lt2>
        <a:srgbClr val="E3DED1"/>
      </a:lt2>
      <a:accent1>
        <a:srgbClr val="C00000"/>
      </a:accent1>
      <a:accent2>
        <a:srgbClr val="C00000"/>
      </a:accent2>
      <a:accent3>
        <a:srgbClr val="C00000"/>
      </a:accent3>
      <a:accent4>
        <a:srgbClr val="C00000"/>
      </a:accent4>
      <a:accent5>
        <a:srgbClr val="C00000"/>
      </a:accent5>
      <a:accent6>
        <a:srgbClr val="C00000"/>
      </a:accent6>
      <a:hlink>
        <a:srgbClr val="6B9F25"/>
      </a:hlink>
      <a:folHlink>
        <a:srgbClr val="BA6906"/>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TotalTime>
  <Words>3058</Words>
  <Application>Microsoft Office PowerPoint</Application>
  <PresentationFormat>宽屏</PresentationFormat>
  <Paragraphs>352</Paragraphs>
  <Slides>29</Slides>
  <Notes>29</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29</vt:i4>
      </vt:variant>
    </vt:vector>
  </HeadingPairs>
  <TitlesOfParts>
    <vt:vector size="49" baseType="lpstr">
      <vt:lpstr>Adobe 黑体 Std R</vt:lpstr>
      <vt:lpstr>Arial Unicode MS</vt:lpstr>
      <vt:lpstr>Meiryo</vt:lpstr>
      <vt:lpstr>方正大黑简体</vt:lpstr>
      <vt:lpstr>方正尚酷简体</vt:lpstr>
      <vt:lpstr>方正姚体</vt:lpstr>
      <vt:lpstr>黑体</vt:lpstr>
      <vt:lpstr>经典特宋简</vt:lpstr>
      <vt:lpstr>宋体</vt:lpstr>
      <vt:lpstr>微软雅黑</vt:lpstr>
      <vt:lpstr>Arial</vt:lpstr>
      <vt:lpstr>Arial Black</vt:lpstr>
      <vt:lpstr>Calibri</vt:lpstr>
      <vt:lpstr>Calibri Light</vt:lpstr>
      <vt:lpstr>DIN Mittelschrift Std</vt:lpstr>
      <vt:lpstr>Impact</vt:lpstr>
      <vt:lpstr>Segoe UI</vt:lpstr>
      <vt:lpstr>Wingdings</vt:lpstr>
      <vt:lpstr>Office 主题</vt:lpstr>
      <vt:lpstr>Office Theme</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PowerPoint 演示文稿</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Administrator</cp:lastModifiedBy>
  <cp:revision>17</cp:revision>
  <dcterms:created xsi:type="dcterms:W3CDTF">2015-05-05T08:02:14Z</dcterms:created>
  <dcterms:modified xsi:type="dcterms:W3CDTF">2017-10-27T12:34:43Z</dcterms:modified>
</cp:coreProperties>
</file>