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24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493C3-D0C4-4E26-9436-531452DBCF21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69B74-8A44-4631-B073-26B28084CE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80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884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233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842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856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91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8435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0899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906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1235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0582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748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073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1665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703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6119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504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965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784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977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287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678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163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92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986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773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istrator\桌面\谢谢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0"/>
          <a:stretch/>
        </p:blipFill>
        <p:spPr bwMode="auto">
          <a:xfrm>
            <a:off x="0" y="1326167"/>
            <a:ext cx="9144000" cy="551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2678892" y="2636912"/>
            <a:ext cx="441338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谢 谢！</a:t>
            </a:r>
            <a:endParaRPr lang="zh-CN" altLang="en-US" sz="100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820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92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68</Words>
  <Application>Microsoft Office PowerPoint</Application>
  <PresentationFormat>全屏显示(4:3)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</cp:revision>
  <dcterms:created xsi:type="dcterms:W3CDTF">2015-07-25T03:16:18Z</dcterms:created>
  <dcterms:modified xsi:type="dcterms:W3CDTF">2015-07-25T03:17:28Z</dcterms:modified>
</cp:coreProperties>
</file>