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6"/>
  </p:notesMasterIdLst>
  <p:sldIdLst>
    <p:sldId id="256" r:id="rId4"/>
    <p:sldId id="25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2B6C7-CE1E-4B7A-8203-0ABACC5A729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32204-6CF8-4F60-B6CE-F2DA4A5511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7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888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94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49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52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92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892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80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967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625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38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368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7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91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36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0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24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92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805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641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33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690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557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9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836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3673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700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71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5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4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45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49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1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7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0D719-A3E8-4D05-BCA3-3EBAA449ED9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21D4B-E196-494D-BD64-57037C410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6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5E1F-D718-45A9-BA0B-84396FB14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8AC93-EC7A-4A40-91FB-E38DB62F01E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40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411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istrator\桌面\手举卡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114072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814849">
            <a:off x="1937658" y="2584115"/>
            <a:ext cx="50997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这些要求写的似乎有点高，但</a:t>
            </a:r>
            <a:r>
              <a:rPr lang="zh-CN" altLang="en-US" b="1" kern="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这是本人开发近</a:t>
            </a:r>
            <a:r>
              <a:rPr lang="en-US" altLang="zh-CN" b="1" kern="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b="1" kern="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份课程的真实感受。</a:t>
            </a:r>
            <a:r>
              <a:rPr lang="zh-CN" altLang="en-US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大家如果对比这个要求感觉有差距也不要泄气，可以此要求作为自己努力的基准，与之看齐。</a:t>
            </a:r>
            <a:endParaRPr lang="zh-CN" altLang="en-US" sz="17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2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2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2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3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2015-07-24T13:50:42Z</dcterms:created>
  <dcterms:modified xsi:type="dcterms:W3CDTF">2015-07-24T13:50:45Z</dcterms:modified>
</cp:coreProperties>
</file>