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4" r:id="rId3"/>
    <p:sldId id="265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4678" autoAdjust="0"/>
  </p:normalViewPr>
  <p:slideViewPr>
    <p:cSldViewPr>
      <p:cViewPr varScale="1">
        <p:scale>
          <a:sx n="92" d="100"/>
          <a:sy n="92" d="100"/>
        </p:scale>
        <p:origin x="94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6302-914E-4E3F-B8CB-91F5162D1F8D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使用方法：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更改文字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：将标题框及正文框中的文字可直接改为您所需文字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绘图工具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填充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选择您需要展示的图片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增加减少图片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：直接复制粘贴图片来增加图片数，复制后更改方法见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br>
              <a:rPr lang="en-US" altLang="zh-CN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更改图片色彩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色彩（重新着色）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选择您喜欢的色彩</a:t>
            </a:r>
            <a:br>
              <a:rPr lang="zh-CN" altLang="en-US" dirty="0" smtClean="0"/>
            </a:br>
            <a:r>
              <a:rPr lang="zh-CN" altLang="en-US" dirty="0" smtClean="0"/>
              <a:t>下载更多模板、视频教程：</a:t>
            </a:r>
            <a:r>
              <a:rPr lang="en-US" altLang="zh-CN" dirty="0" smtClean="0"/>
              <a:t>http://www.mysoeasy.com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1D939-3E60-4063-B05E-56844F97CE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39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br>
              <a:rPr lang="en-US" altLang="zh-CN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smtClean="0"/>
              <a:t>http://www.mysoeasy.com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812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3914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4FF5F-3E88-4D59-8864-E2A1A4DBA108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C2538-2D67-41D8-969E-FB17A3EE48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448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843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702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0499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2138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2173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3380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3322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9742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608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5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572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5894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6818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117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577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0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90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10580"/>
          </a:xfrm>
        </p:spPr>
        <p:txBody>
          <a:bodyPr/>
          <a:lstStyle>
            <a:lvl1pPr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15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770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6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330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65"/>
          <p:cNvSpPr>
            <a:spLocks noChangeArrowheads="1"/>
          </p:cNvSpPr>
          <p:nvPr/>
        </p:nvSpPr>
        <p:spPr bwMode="auto">
          <a:xfrm rot="10800000" flipV="1">
            <a:off x="3117599" y="6237312"/>
            <a:ext cx="2246489" cy="327214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192321" y="1268760"/>
            <a:ext cx="155474" cy="155474"/>
          </a:xfrm>
          <a:prstGeom prst="ellipse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-108519" y="188641"/>
            <a:ext cx="7240347" cy="6222667"/>
            <a:chOff x="-108519" y="188641"/>
            <a:chExt cx="7240347" cy="6222667"/>
          </a:xfrm>
          <a:effectLst>
            <a:outerShdw blurRad="254000" dist="38100" dir="5400000" algn="t" rotWithShape="0">
              <a:srgbClr val="F79646">
                <a:lumMod val="50000"/>
                <a:alpha val="39000"/>
              </a:srgbClr>
            </a:outerShdw>
          </a:effectLst>
        </p:grpSpPr>
        <p:sp>
          <p:nvSpPr>
            <p:cNvPr id="39" name="直角三角形 38"/>
            <p:cNvSpPr/>
            <p:nvPr/>
          </p:nvSpPr>
          <p:spPr>
            <a:xfrm rot="5400000">
              <a:off x="4196701" y="5573442"/>
              <a:ext cx="853126" cy="822606"/>
            </a:xfrm>
            <a:prstGeom prst="rtTriangl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矩形 9"/>
            <p:cNvSpPr/>
            <p:nvPr/>
          </p:nvSpPr>
          <p:spPr>
            <a:xfrm>
              <a:off x="1810855" y="4692219"/>
              <a:ext cx="3238574" cy="887618"/>
            </a:xfrm>
            <a:custGeom>
              <a:avLst/>
              <a:gdLst/>
              <a:ahLst/>
              <a:cxnLst/>
              <a:rect l="l" t="t" r="r" b="b"/>
              <a:pathLst>
                <a:path w="3238574" h="887618">
                  <a:moveTo>
                    <a:pt x="0" y="0"/>
                  </a:moveTo>
                  <a:lnTo>
                    <a:pt x="2283384" y="0"/>
                  </a:lnTo>
                  <a:lnTo>
                    <a:pt x="3238574" y="887618"/>
                  </a:lnTo>
                  <a:lnTo>
                    <a:pt x="0" y="8876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 rot="16200000">
              <a:off x="1078392" y="1354471"/>
              <a:ext cx="95529" cy="2469352"/>
              <a:chOff x="1601672" y="-1118831"/>
              <a:chExt cx="102209" cy="9144000"/>
            </a:xfrm>
          </p:grpSpPr>
          <p:pic>
            <p:nvPicPr>
              <p:cNvPr id="56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/>
            </p:blipFill>
            <p:spPr bwMode="auto">
              <a:xfrm rot="5400000">
                <a:off x="-2912457" y="3408831"/>
                <a:ext cx="9144000" cy="886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7" name="矩形 56"/>
              <p:cNvSpPr/>
              <p:nvPr/>
            </p:nvSpPr>
            <p:spPr>
              <a:xfrm rot="5400000">
                <a:off x="-2127855" y="3519835"/>
                <a:ext cx="7477053" cy="18000"/>
              </a:xfrm>
              <a:prstGeom prst="rect">
                <a:avLst/>
              </a:prstGeom>
              <a:gradFill>
                <a:gsLst>
                  <a:gs pos="49628">
                    <a:sysClr val="windowText" lastClr="000000">
                      <a:lumMod val="85000"/>
                      <a:lumOff val="15000"/>
                    </a:sysClr>
                  </a:gs>
                  <a:gs pos="200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108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2" name="矩形 9"/>
            <p:cNvSpPr/>
            <p:nvPr/>
          </p:nvSpPr>
          <p:spPr>
            <a:xfrm>
              <a:off x="668579" y="741950"/>
              <a:ext cx="5328592" cy="887618"/>
            </a:xfrm>
            <a:custGeom>
              <a:avLst/>
              <a:gdLst/>
              <a:ahLst/>
              <a:cxnLst/>
              <a:rect l="l" t="t" r="r" b="b"/>
              <a:pathLst>
                <a:path w="5328592" h="887618">
                  <a:moveTo>
                    <a:pt x="1022275" y="0"/>
                  </a:moveTo>
                  <a:lnTo>
                    <a:pt x="5328592" y="0"/>
                  </a:lnTo>
                  <a:lnTo>
                    <a:pt x="5328592" y="887618"/>
                  </a:lnTo>
                  <a:lnTo>
                    <a:pt x="0" y="887618"/>
                  </a:lnTo>
                  <a:lnTo>
                    <a:pt x="0" y="882765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矩形 9"/>
            <p:cNvSpPr/>
            <p:nvPr/>
          </p:nvSpPr>
          <p:spPr>
            <a:xfrm>
              <a:off x="1763689" y="2708920"/>
              <a:ext cx="4233482" cy="887618"/>
            </a:xfrm>
            <a:custGeom>
              <a:avLst/>
              <a:gdLst/>
              <a:ahLst/>
              <a:cxnLst/>
              <a:rect l="l" t="t" r="r" b="b"/>
              <a:pathLst>
                <a:path w="4233482" h="887618">
                  <a:moveTo>
                    <a:pt x="0" y="0"/>
                  </a:moveTo>
                  <a:lnTo>
                    <a:pt x="4233482" y="0"/>
                  </a:lnTo>
                  <a:lnTo>
                    <a:pt x="4233482" y="887618"/>
                  </a:lnTo>
                  <a:lnTo>
                    <a:pt x="0" y="8876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矩形 13"/>
            <p:cNvSpPr/>
            <p:nvPr/>
          </p:nvSpPr>
          <p:spPr>
            <a:xfrm>
              <a:off x="5997171" y="769549"/>
              <a:ext cx="936104" cy="2814439"/>
            </a:xfrm>
            <a:custGeom>
              <a:avLst/>
              <a:gdLst/>
              <a:ahLst/>
              <a:cxnLst/>
              <a:rect l="l" t="t" r="r" b="b"/>
              <a:pathLst>
                <a:path w="936104" h="2814439">
                  <a:moveTo>
                    <a:pt x="0" y="0"/>
                  </a:moveTo>
                  <a:lnTo>
                    <a:pt x="936104" y="780954"/>
                  </a:lnTo>
                  <a:lnTo>
                    <a:pt x="936104" y="2033485"/>
                  </a:lnTo>
                  <a:lnTo>
                    <a:pt x="0" y="281443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 rot="10800000">
              <a:off x="5868146" y="188641"/>
              <a:ext cx="168722" cy="4248473"/>
              <a:chOff x="1601672" y="-1118831"/>
              <a:chExt cx="102209" cy="9144000"/>
            </a:xfrm>
          </p:grpSpPr>
          <p:pic>
            <p:nvPicPr>
              <p:cNvPr id="54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/>
            </p:blipFill>
            <p:spPr bwMode="auto">
              <a:xfrm rot="5400000">
                <a:off x="-2912457" y="3408831"/>
                <a:ext cx="9144000" cy="886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5" name="矩形 54"/>
              <p:cNvSpPr/>
              <p:nvPr/>
            </p:nvSpPr>
            <p:spPr>
              <a:xfrm rot="5400000">
                <a:off x="-2127855" y="3519835"/>
                <a:ext cx="7477053" cy="18000"/>
              </a:xfrm>
              <a:prstGeom prst="rect">
                <a:avLst/>
              </a:prstGeom>
              <a:gradFill>
                <a:gsLst>
                  <a:gs pos="49628">
                    <a:sysClr val="windowText" lastClr="000000">
                      <a:lumMod val="85000"/>
                      <a:lumOff val="15000"/>
                    </a:sysClr>
                  </a:gs>
                  <a:gs pos="200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108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6" name="矩形 13"/>
            <p:cNvSpPr/>
            <p:nvPr/>
          </p:nvSpPr>
          <p:spPr>
            <a:xfrm flipH="1">
              <a:off x="899593" y="2713763"/>
              <a:ext cx="936104" cy="2814439"/>
            </a:xfrm>
            <a:custGeom>
              <a:avLst/>
              <a:gdLst/>
              <a:ahLst/>
              <a:cxnLst/>
              <a:rect l="l" t="t" r="r" b="b"/>
              <a:pathLst>
                <a:path w="936104" h="2814439">
                  <a:moveTo>
                    <a:pt x="0" y="0"/>
                  </a:moveTo>
                  <a:lnTo>
                    <a:pt x="936104" y="780954"/>
                  </a:lnTo>
                  <a:lnTo>
                    <a:pt x="936104" y="2033485"/>
                  </a:lnTo>
                  <a:lnTo>
                    <a:pt x="0" y="281443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 rot="10800000" flipH="1">
              <a:off x="1796000" y="2132855"/>
              <a:ext cx="168722" cy="4248473"/>
              <a:chOff x="1601672" y="-1118831"/>
              <a:chExt cx="102209" cy="9144000"/>
            </a:xfrm>
          </p:grpSpPr>
          <p:pic>
            <p:nvPicPr>
              <p:cNvPr id="52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/>
            </p:blipFill>
            <p:spPr bwMode="auto">
              <a:xfrm rot="5400000">
                <a:off x="-2912457" y="3408831"/>
                <a:ext cx="9144000" cy="886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3" name="矩形 52"/>
              <p:cNvSpPr/>
              <p:nvPr/>
            </p:nvSpPr>
            <p:spPr>
              <a:xfrm rot="5400000">
                <a:off x="-2127855" y="3519835"/>
                <a:ext cx="7477053" cy="18000"/>
              </a:xfrm>
              <a:prstGeom prst="rect">
                <a:avLst/>
              </a:prstGeom>
              <a:gradFill>
                <a:gsLst>
                  <a:gs pos="49628">
                    <a:sysClr val="windowText" lastClr="000000">
                      <a:lumMod val="85000"/>
                      <a:lumOff val="15000"/>
                    </a:sysClr>
                  </a:gs>
                  <a:gs pos="200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108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8" name="矩形 21"/>
            <p:cNvSpPr/>
            <p:nvPr/>
          </p:nvSpPr>
          <p:spPr>
            <a:xfrm flipH="1">
              <a:off x="899593" y="3590425"/>
              <a:ext cx="896405" cy="1479520"/>
            </a:xfrm>
            <a:custGeom>
              <a:avLst/>
              <a:gdLst/>
              <a:ahLst/>
              <a:cxnLst/>
              <a:rect l="l" t="t" r="r" b="b"/>
              <a:pathLst>
                <a:path w="896405" h="1479520">
                  <a:moveTo>
                    <a:pt x="896405" y="0"/>
                  </a:moveTo>
                  <a:lnTo>
                    <a:pt x="0" y="0"/>
                  </a:lnTo>
                  <a:lnTo>
                    <a:pt x="0" y="1101793"/>
                  </a:lnTo>
                  <a:lnTo>
                    <a:pt x="450625" y="1101793"/>
                  </a:lnTo>
                  <a:lnTo>
                    <a:pt x="247292" y="1323777"/>
                  </a:lnTo>
                  <a:lnTo>
                    <a:pt x="209016" y="1288717"/>
                  </a:lnTo>
                  <a:lnTo>
                    <a:pt x="175025" y="1479520"/>
                  </a:lnTo>
                  <a:lnTo>
                    <a:pt x="362120" y="1428957"/>
                  </a:lnTo>
                  <a:lnTo>
                    <a:pt x="323844" y="1393897"/>
                  </a:lnTo>
                  <a:lnTo>
                    <a:pt x="591405" y="1101793"/>
                  </a:lnTo>
                  <a:lnTo>
                    <a:pt x="896405" y="1101793"/>
                  </a:lnTo>
                  <a:close/>
                </a:path>
              </a:pathLst>
            </a:cu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上箭头 27"/>
            <p:cNvSpPr/>
            <p:nvPr/>
          </p:nvSpPr>
          <p:spPr>
            <a:xfrm rot="2549341">
              <a:off x="563416" y="1166009"/>
              <a:ext cx="1375742" cy="1675730"/>
            </a:xfrm>
            <a:custGeom>
              <a:avLst/>
              <a:gdLst/>
              <a:ahLst/>
              <a:cxnLst/>
              <a:rect l="l" t="t" r="r" b="b"/>
              <a:pathLst>
                <a:path w="1375742" h="1675730">
                  <a:moveTo>
                    <a:pt x="511462" y="0"/>
                  </a:moveTo>
                  <a:lnTo>
                    <a:pt x="615274" y="163658"/>
                  </a:lnTo>
                  <a:lnTo>
                    <a:pt x="563368" y="163658"/>
                  </a:lnTo>
                  <a:lnTo>
                    <a:pt x="563368" y="411369"/>
                  </a:lnTo>
                  <a:lnTo>
                    <a:pt x="690290" y="295111"/>
                  </a:lnTo>
                  <a:lnTo>
                    <a:pt x="1375742" y="1043439"/>
                  </a:lnTo>
                  <a:lnTo>
                    <a:pt x="685452" y="1675730"/>
                  </a:lnTo>
                  <a:lnTo>
                    <a:pt x="0" y="927402"/>
                  </a:lnTo>
                  <a:lnTo>
                    <a:pt x="459556" y="506459"/>
                  </a:lnTo>
                  <a:lnTo>
                    <a:pt x="459556" y="163658"/>
                  </a:lnTo>
                  <a:lnTo>
                    <a:pt x="407650" y="163658"/>
                  </a:lnTo>
                  <a:close/>
                </a:path>
              </a:pathLst>
            </a:cu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上箭头 29"/>
            <p:cNvSpPr/>
            <p:nvPr/>
          </p:nvSpPr>
          <p:spPr>
            <a:xfrm rot="2549341" flipH="1" flipV="1">
              <a:off x="5726608" y="1463287"/>
              <a:ext cx="1405220" cy="1584527"/>
            </a:xfrm>
            <a:custGeom>
              <a:avLst/>
              <a:gdLst/>
              <a:ahLst/>
              <a:cxnLst/>
              <a:rect l="l" t="t" r="r" b="b"/>
              <a:pathLst>
                <a:path w="1405220" h="1584527">
                  <a:moveTo>
                    <a:pt x="1405220" y="979052"/>
                  </a:moveTo>
                  <a:lnTo>
                    <a:pt x="744205" y="1584527"/>
                  </a:lnTo>
                  <a:lnTo>
                    <a:pt x="0" y="772058"/>
                  </a:lnTo>
                  <a:lnTo>
                    <a:pt x="282200" y="513568"/>
                  </a:lnTo>
                  <a:lnTo>
                    <a:pt x="282200" y="163658"/>
                  </a:lnTo>
                  <a:lnTo>
                    <a:pt x="230294" y="163658"/>
                  </a:lnTo>
                  <a:lnTo>
                    <a:pt x="334106" y="0"/>
                  </a:lnTo>
                  <a:lnTo>
                    <a:pt x="437918" y="163658"/>
                  </a:lnTo>
                  <a:lnTo>
                    <a:pt x="386012" y="163658"/>
                  </a:lnTo>
                  <a:lnTo>
                    <a:pt x="386012" y="418479"/>
                  </a:lnTo>
                  <a:lnTo>
                    <a:pt x="661015" y="166582"/>
                  </a:lnTo>
                  <a:close/>
                </a:path>
              </a:pathLst>
            </a:cu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884603" y="1412776"/>
              <a:ext cx="51269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rgbClr val="C0504D">
                      <a:lumMod val="75000"/>
                    </a:srgbClr>
                  </a:solidFill>
                  <a:effectLst/>
                  <a:uLnTx/>
                  <a:uFillTx/>
                  <a:latin typeface="Arial Rounded MT Bold" pitchFamily="34" charset="0"/>
                  <a:ea typeface="微软雅黑" pitchFamily="34" charset="-122"/>
                  <a:cs typeface="Times New Roman" pitchFamily="18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1" i="0" u="none" strike="noStrike" kern="0" cap="none" spc="0" normalizeH="0" baseline="0" noProof="0" dirty="0" smtClean="0">
                  <a:ln w="57150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 pitchFamily="34" charset="0"/>
                  <a:ea typeface="微软雅黑" pitchFamily="34" charset="-122"/>
                  <a:cs typeface="Times New Roman" pitchFamily="18" charset="0"/>
                </a:rPr>
                <a:t>1</a:t>
              </a:r>
              <a:endParaRPr kumimoji="0" lang="en-US" altLang="zh-CN" sz="8800" b="1" i="0" u="none" strike="noStrike" kern="0" cap="none" spc="0" normalizeH="0" baseline="0" noProof="0" dirty="0">
                <a:ln w="57150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6178894" y="1484784"/>
            <a:ext cx="51269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0" cap="none" spc="0" normalizeH="0" baseline="0" noProof="0" dirty="0" smtClean="0">
                <a:ln w="57150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2</a:t>
            </a:r>
            <a:endParaRPr kumimoji="0" lang="en-US" altLang="zh-CN" sz="8800" b="1" i="0" u="none" strike="noStrike" kern="0" cap="none" spc="0" normalizeH="0" baseline="0" noProof="0" dirty="0">
              <a:ln w="57150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gency FB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081954" y="3429000"/>
            <a:ext cx="51269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0" cap="none" spc="0" normalizeH="0" baseline="0" noProof="0" dirty="0" smtClean="0">
                <a:ln w="57150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3</a:t>
            </a:r>
            <a:endParaRPr kumimoji="0" lang="en-US" altLang="zh-CN" sz="8800" b="1" i="0" u="none" strike="noStrike" kern="0" cap="none" spc="0" normalizeH="0" baseline="0" noProof="0" dirty="0">
              <a:ln w="57150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gency FB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288735" y="1340768"/>
            <a:ext cx="155474" cy="155474"/>
          </a:xfrm>
          <a:prstGeom prst="ellipse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1320183" y="3300564"/>
            <a:ext cx="155474" cy="155474"/>
          </a:xfrm>
          <a:prstGeom prst="ellipse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4416527" y="5289750"/>
            <a:ext cx="155474" cy="155474"/>
          </a:xfrm>
          <a:prstGeom prst="ellipse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3" name="TextBox 62"/>
          <p:cNvSpPr txBox="1"/>
          <p:nvPr/>
        </p:nvSpPr>
        <p:spPr>
          <a:xfrm flipH="1">
            <a:off x="2061824" y="842372"/>
            <a:ext cx="1818606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DAA60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1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DAA600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168699" y="1082716"/>
            <a:ext cx="3244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Arial Rounded MT Bold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 flipH="1">
            <a:off x="2061824" y="2822017"/>
            <a:ext cx="1818606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DAA60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1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DAA600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168699" y="3062361"/>
            <a:ext cx="3244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Arial Rounded MT Bold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 flipH="1">
            <a:off x="1972263" y="4786026"/>
            <a:ext cx="1818606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DAA60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1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DAA600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079139" y="5026370"/>
            <a:ext cx="1801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Arial Rounded MT Bold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499992" y="4725144"/>
            <a:ext cx="45916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08686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131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mysoeasy.com 下载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</TotalTime>
  <Words>121</Words>
  <Application>Microsoft Office PowerPoint</Application>
  <PresentationFormat>全屏显示(4:3)</PresentationFormat>
  <Paragraphs>18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Agency FB</vt:lpstr>
      <vt:lpstr>Arial Rounded MT Bold</vt:lpstr>
      <vt:lpstr>Meiryo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模板从 www.mysoeasy.com 下载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chen.zhb</dc:creator>
  <cp:lastModifiedBy>Administrator</cp:lastModifiedBy>
  <cp:revision>24</cp:revision>
  <dcterms:created xsi:type="dcterms:W3CDTF">2012-09-05T06:51:19Z</dcterms:created>
  <dcterms:modified xsi:type="dcterms:W3CDTF">2015-07-21T07:28:19Z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A30120131024A11</vt:lpwstr>
  </property>
  <property fmtid="{D5CDD505-2E9C-101B-9397-08002B2CF9AE}" pid="3" name="标题">
    <vt:lpwstr>交错排列</vt:lpwstr>
  </property>
  <property fmtid="{D5CDD505-2E9C-101B-9397-08002B2CF9AE}" pid="4" name="使用说明">
    <vt:lpwstr>PPT单页幻灯片是没有母版的单张幻灯片，所有背景图片、装饰元素、图形、文本框等等元素都置于幻灯片中，用户可以通过直接插入到幻灯片文稿中，插入后所有元素都不会改变格式，用户仅需要修改文字即可。若不需要某些元素，请直接单击选择然后删除即可。</vt:lpwstr>
  </property>
  <property fmtid="{D5CDD505-2E9C-101B-9397-08002B2CF9AE}" pid="5" name="适用软件">
    <vt:lpwstr>PowerPoint 2007及以上版本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PPT幻灯片 EN 4:3 并列列表 其他关系 5 黄 黄色 交错 箭头 指向 几何 分类 观点 分析 装饰 说明 排列 背景 文字 文本框 陈述 说明 排版 版式 V2</vt:lpwstr>
  </property>
  <property fmtid="{D5CDD505-2E9C-101B-9397-08002B2CF9AE}" pid="9" name="模板缩略图">
    <vt:lpwstr>A30120131024A11.png</vt:lpwstr>
  </property>
  <property fmtid="{D5CDD505-2E9C-101B-9397-08002B2CF9AE}" pid="10" name="显示VIP等级">
    <vt:lpwstr>2</vt:lpwstr>
  </property>
  <property fmtid="{D5CDD505-2E9C-101B-9397-08002B2CF9AE}" pid="11" name="附件ID">
    <vt:lpwstr>A30120131024A1101</vt:lpwstr>
  </property>
  <property fmtid="{D5CDD505-2E9C-101B-9397-08002B2CF9AE}" pid="12" name="_模板ID">
    <vt:lpwstr/>
  </property>
  <property fmtid="{D5CDD505-2E9C-101B-9397-08002B2CF9AE}" pid="13" name="缩略图标题">
    <vt:lpwstr>交错排列</vt:lpwstr>
  </property>
  <property fmtid="{D5CDD505-2E9C-101B-9397-08002B2CF9AE}" pid="14" name="附件路径">
    <vt:lpwstr>A30120131024A1101.pptx</vt:lpwstr>
  </property>
  <property fmtid="{D5CDD505-2E9C-101B-9397-08002B2CF9AE}" pid="15" name="附件缩略图">
    <vt:lpwstr>A30120131024A1101.png</vt:lpwstr>
  </property>
  <property fmtid="{D5CDD505-2E9C-101B-9397-08002B2CF9AE}" pid="16" name="VIP等级">
    <vt:lpwstr>2</vt:lpwstr>
  </property>
  <property fmtid="{D5CDD505-2E9C-101B-9397-08002B2CF9AE}" pid="17" name="是否可购买">
    <vt:lpwstr>1</vt:lpwstr>
  </property>
  <property fmtid="{D5CDD505-2E9C-101B-9397-08002B2CF9AE}" pid="18" name="价格">
    <vt:lpwstr>25</vt:lpwstr>
  </property>
  <property fmtid="{D5CDD505-2E9C-101B-9397-08002B2CF9AE}" pid="19" name="操作代码">
    <vt:lpwstr>1</vt:lpwstr>
  </property>
</Properties>
</file>