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7" r:id="rId3"/>
    <p:sldId id="26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678" autoAdjust="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96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93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432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38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021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14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64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382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758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22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58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84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350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8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3324547"/>
            <a:ext cx="9144000" cy="7200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10836" y="1707179"/>
            <a:ext cx="1086624" cy="1086623"/>
            <a:chOff x="1480341" y="924151"/>
            <a:chExt cx="2504849" cy="2504849"/>
          </a:xfrm>
        </p:grpSpPr>
        <p:sp>
          <p:nvSpPr>
            <p:cNvPr id="42" name="泪滴形 41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FC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753141" y="1196951"/>
              <a:ext cx="1937501" cy="193750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635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1835696" y="1940580"/>
              <a:ext cx="1734031" cy="666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E7800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itchFamily="18" charset="0"/>
                </a:rPr>
                <a:t>TEXT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1136299" y="3268608"/>
            <a:ext cx="157189" cy="157189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67545" y="3620975"/>
            <a:ext cx="1573205" cy="221426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dist="114300" dir="8100000" algn="tr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616333" y="3450721"/>
            <a:ext cx="797761" cy="79776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1621670" y="3638824"/>
            <a:ext cx="752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E7800"/>
                </a:solidFill>
                <a:uLnTx/>
                <a:uFillTx/>
                <a:cs typeface="Times New Roman" pitchFamily="18" charset="0"/>
              </a:rPr>
              <a:t>YOUR TEXT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E7800"/>
              </a:solidFill>
              <a:uLnTx/>
              <a:uFillTx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73826" y="3932104"/>
            <a:ext cx="13338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905914" y="1707179"/>
            <a:ext cx="1086624" cy="1086623"/>
            <a:chOff x="1480341" y="924151"/>
            <a:chExt cx="2504849" cy="2504849"/>
          </a:xfrm>
        </p:grpSpPr>
        <p:sp>
          <p:nvSpPr>
            <p:cNvPr id="51" name="泪滴形 50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FC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753141" y="1196951"/>
              <a:ext cx="1937501" cy="193750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635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835696" y="1940580"/>
              <a:ext cx="1734031" cy="666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E7800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54" name="椭圆 53"/>
          <p:cNvSpPr/>
          <p:nvPr/>
        </p:nvSpPr>
        <p:spPr>
          <a:xfrm>
            <a:off x="3331377" y="3268608"/>
            <a:ext cx="157189" cy="157189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662623" y="3620975"/>
            <a:ext cx="1573205" cy="221426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dist="114300" dir="8100000" algn="tr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811410" y="3450721"/>
            <a:ext cx="797761" cy="79776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3816747" y="3638824"/>
            <a:ext cx="752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E7800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68905" y="3932104"/>
            <a:ext cx="1237784" cy="164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100991" y="1707179"/>
            <a:ext cx="1086624" cy="1086623"/>
            <a:chOff x="1480341" y="924151"/>
            <a:chExt cx="2504849" cy="2504849"/>
          </a:xfrm>
        </p:grpSpPr>
        <p:sp>
          <p:nvSpPr>
            <p:cNvPr id="60" name="泪滴形 59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FC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753141" y="1196951"/>
              <a:ext cx="1937501" cy="193750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635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flipH="1">
              <a:off x="1835696" y="1940580"/>
              <a:ext cx="1734031" cy="666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E7800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5526454" y="3268608"/>
            <a:ext cx="157189" cy="157189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857700" y="3620975"/>
            <a:ext cx="1573205" cy="221426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dist="114300" dir="8100000" algn="tr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06488" y="3450721"/>
            <a:ext cx="797761" cy="79776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011825" y="3638824"/>
            <a:ext cx="752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E7800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63982" y="3932104"/>
            <a:ext cx="1237784" cy="164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271689" y="550421"/>
            <a:ext cx="6324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7263563" y="1707179"/>
            <a:ext cx="1086624" cy="1086623"/>
            <a:chOff x="1480341" y="924151"/>
            <a:chExt cx="2504849" cy="2504849"/>
          </a:xfrm>
        </p:grpSpPr>
        <p:sp>
          <p:nvSpPr>
            <p:cNvPr id="70" name="泪滴形 69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FC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753141" y="1196951"/>
              <a:ext cx="1937501" cy="193750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635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1835696" y="1940580"/>
              <a:ext cx="1734031" cy="666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E7800"/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7689026" y="3268608"/>
            <a:ext cx="157189" cy="157189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7020272" y="3620975"/>
            <a:ext cx="1573205" cy="221426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dist="114300" dir="8100000" algn="tr" rotWithShape="0">
              <a:prstClr val="black">
                <a:alpha val="13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169060" y="3450721"/>
            <a:ext cx="797761" cy="797761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8174397" y="3638824"/>
            <a:ext cx="752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E7800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E7800"/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126554" y="3932104"/>
            <a:ext cx="1237784" cy="164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58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1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201</Words>
  <Application>Microsoft Office PowerPoint</Application>
  <PresentationFormat>全屏显示(4:3)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Agency FB</vt:lpstr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25</cp:revision>
  <dcterms:created xsi:type="dcterms:W3CDTF">2012-09-05T06:51:19Z</dcterms:created>
  <dcterms:modified xsi:type="dcterms:W3CDTF">2015-07-21T04:59:44Z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A30120131024A11</vt:lpwstr>
  </property>
  <property fmtid="{D5CDD505-2E9C-101B-9397-08002B2CF9AE}" pid="3" name="标题">
    <vt:lpwstr>交错排列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其他关系 5 黄 黄色 交错 箭头 指向 几何 分类 观点 分析 装饰 说明 排列 背景 文字 文本框 陈述 说明 排版 版式 V2</vt:lpwstr>
  </property>
  <property fmtid="{D5CDD505-2E9C-101B-9397-08002B2CF9AE}" pid="9" name="模板缩略图">
    <vt:lpwstr>A30120131024A11.png</vt:lpwstr>
  </property>
  <property fmtid="{D5CDD505-2E9C-101B-9397-08002B2CF9AE}" pid="10" name="显示VIP等级">
    <vt:lpwstr>2</vt:lpwstr>
  </property>
  <property fmtid="{D5CDD505-2E9C-101B-9397-08002B2CF9AE}" pid="11" name="附件ID">
    <vt:lpwstr>A30120131024A1101</vt:lpwstr>
  </property>
  <property fmtid="{D5CDD505-2E9C-101B-9397-08002B2CF9AE}" pid="12" name="_模板ID">
    <vt:lpwstr/>
  </property>
  <property fmtid="{D5CDD505-2E9C-101B-9397-08002B2CF9AE}" pid="13" name="缩略图标题">
    <vt:lpwstr>交错排列</vt:lpwstr>
  </property>
  <property fmtid="{D5CDD505-2E9C-101B-9397-08002B2CF9AE}" pid="14" name="附件路径">
    <vt:lpwstr>A30120131024A1101.pptx</vt:lpwstr>
  </property>
  <property fmtid="{D5CDD505-2E9C-101B-9397-08002B2CF9AE}" pid="15" name="附件缩略图">
    <vt:lpwstr>A30120131024A1101.png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25</vt:lpwstr>
  </property>
  <property fmtid="{D5CDD505-2E9C-101B-9397-08002B2CF9AE}" pid="19" name="操作代码">
    <vt:lpwstr>1</vt:lpwstr>
  </property>
</Properties>
</file>