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5"/>
  </p:notesMasterIdLst>
  <p:sldIdLst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8" r:id="rId21"/>
    <p:sldId id="277" r:id="rId22"/>
    <p:sldId id="280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B899D-81F8-4B5C-91EF-534D733C2A12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C7744-5499-4C7F-94AA-C27B7F7C7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27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194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34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36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43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688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45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958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795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17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8042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29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1732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69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070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5752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2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883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82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00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6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76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37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00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53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95CFA0-605D-441E-AB2D-1C6330159B12}"/>
              </a:ext>
            </a:extLst>
          </p:cNvPr>
          <p:cNvSpPr/>
          <p:nvPr/>
        </p:nvSpPr>
        <p:spPr>
          <a:xfrm>
            <a:off x="2909047" y="2407130"/>
            <a:ext cx="69557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我喜欢你</a:t>
            </a:r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8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EDD61E-FB79-4382-BF64-F0E431113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6" y="324971"/>
            <a:ext cx="4069264" cy="447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D2492CE-B22F-42DF-A30A-0BE92747F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5" y="942109"/>
            <a:ext cx="3814744" cy="55972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43E6D6-AB6E-4635-8A5A-DA5D64F8F1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89" y="2020033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B3ECFF7-EF66-41D6-A8AA-F95DE45420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345" y="337847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18DE09A-F9F4-4ABC-B6F2-900346F8A0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817" y="2043165"/>
            <a:ext cx="2486800" cy="165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257A3FF-82FE-4A11-A9DA-2EAE677ACD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7905968" y="3761774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92D9BD0-1704-4827-97E3-8E99C2454865}"/>
              </a:ext>
            </a:extLst>
          </p:cNvPr>
          <p:cNvSpPr txBox="1"/>
          <p:nvPr/>
        </p:nvSpPr>
        <p:spPr>
          <a:xfrm>
            <a:off x="4215723" y="4215983"/>
            <a:ext cx="37605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喜爱一切美好的事物：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阳光，秋千，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树叶，花瓣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……</a:t>
            </a:r>
          </a:p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还有</a:t>
            </a:r>
            <a:r>
              <a:rPr lang="zh-CN" altLang="en-US" sz="4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。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966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27E6C5C-E671-409C-8513-29F8929F5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8586937" y="1270958"/>
            <a:ext cx="3147721" cy="2084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B84C45C-71C7-4C15-BDB9-9AC750EFBC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43488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164AAC7-BB96-443B-B3D2-21FE59D6D8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629" y="1039464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F017EAC-F522-4C6C-9001-E52F687E29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2" y="1219858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9CFE6F9-0D17-4238-94E2-19DF9DB995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8" y="2604653"/>
            <a:ext cx="2920312" cy="382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50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0B38F9-8353-4B79-9AF2-27C94CCC8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59" y="0"/>
            <a:ext cx="464839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C729161-1CFD-4C73-AA89-8104132B7B3B}"/>
              </a:ext>
            </a:extLst>
          </p:cNvPr>
          <p:cNvSpPr txBox="1"/>
          <p:nvPr/>
        </p:nvSpPr>
        <p:spPr>
          <a:xfrm>
            <a:off x="1209330" y="656042"/>
            <a:ext cx="48298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爱你暖的笑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爱你纯净善良的眸子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4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0D1E50D-2CDF-430D-AC33-5C906172F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753">
            <a:off x="1428080" y="3193666"/>
            <a:ext cx="4499333" cy="2999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419402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B2E1EA7-D760-4D53-87AE-D04FB05EE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20" y="2161309"/>
            <a:ext cx="3085587" cy="417021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C37848F-D6E0-4770-8BEC-0E717306752D}"/>
              </a:ext>
            </a:extLst>
          </p:cNvPr>
          <p:cNvSpPr txBox="1"/>
          <p:nvPr/>
        </p:nvSpPr>
        <p:spPr>
          <a:xfrm>
            <a:off x="7653406" y="1999990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B6E0982-FDFB-4F23-BB59-D4A8EC3F0B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1" y="730753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FD4FA2C-5AFE-404D-AC33-FD28202C40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6716572" y="3950885"/>
            <a:ext cx="3147721" cy="2084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817261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205E880-7C38-4A02-8EF8-4E339FBF78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9" y="356660"/>
            <a:ext cx="4920091" cy="64423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BC15E8E-D7BA-42AB-9231-EA7C03467D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47" y="748519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9159FBD-6BD7-43FF-AB07-C62F02C5EF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8641543" y="827980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D21006D-39D3-4A2F-BDA2-D1B9CBC602B0}"/>
              </a:ext>
            </a:extLst>
          </p:cNvPr>
          <p:cNvSpPr txBox="1"/>
          <p:nvPr/>
        </p:nvSpPr>
        <p:spPr>
          <a:xfrm>
            <a:off x="452580" y="3801157"/>
            <a:ext cx="54998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如果你也不介意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我愿把所有的东西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寄存在你那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这样我可以每天过去看你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953A80C-922B-4659-AEA2-38F4B047B2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61" y="3429000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42301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7F8F0E-41F0-47BE-B379-58C1703E9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111" y="2230582"/>
            <a:ext cx="3051973" cy="45027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C233AA0-E95A-41F0-8A8A-5746A5E86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162" y="2207450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01905D-E314-480A-90C1-B1AF448CE0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18" y="525264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E68856-CC7C-420B-86AB-666C2CACFF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90" y="2230582"/>
            <a:ext cx="2486800" cy="165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71B39F0-D4EE-48EA-A893-C442B251EF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2363241" y="39491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06C1DC-636A-422A-8B1E-C99FEC4F03A3}"/>
              </a:ext>
            </a:extLst>
          </p:cNvPr>
          <p:cNvSpPr txBox="1"/>
          <p:nvPr/>
        </p:nvSpPr>
        <p:spPr>
          <a:xfrm>
            <a:off x="6377265" y="700973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60427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4DE180A-E3B9-46C8-ABBA-9306A2E1B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2" y="2382982"/>
            <a:ext cx="3216576" cy="42117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D4672E5-8C1F-4D81-B89C-456008431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58" y="485282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B953D9-E5DD-494E-82BE-9E9471104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301" y="485282"/>
            <a:ext cx="2323408" cy="232340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AAEC0F8-0775-48CA-B9FA-B6BB9336B4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301" y="2808729"/>
            <a:ext cx="3150742" cy="21027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E5880EE-3816-4A1B-96E6-7E9413EB6D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647" y="2808690"/>
            <a:ext cx="2323408" cy="232340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56DFC87-24E7-4A11-88CC-32A56C404B3B}"/>
              </a:ext>
            </a:extLst>
          </p:cNvPr>
          <p:cNvSpPr txBox="1"/>
          <p:nvPr/>
        </p:nvSpPr>
        <p:spPr>
          <a:xfrm>
            <a:off x="4243647" y="5352651"/>
            <a:ext cx="7157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  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爱你暖的笑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爱你纯净善良的眸子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4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99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3F4EF2C-46B2-4C25-A443-C0FCD7B5D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852" y="1995055"/>
            <a:ext cx="3314295" cy="486294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D9492C2-F1F6-4EB9-8EAB-3271A5C18563}"/>
              </a:ext>
            </a:extLst>
          </p:cNvPr>
          <p:cNvSpPr txBox="1"/>
          <p:nvPr/>
        </p:nvSpPr>
        <p:spPr>
          <a:xfrm>
            <a:off x="7855527" y="829776"/>
            <a:ext cx="5153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我该如何贪恋闹市的烟火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还是草原的号鸣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你一路走过滚烫与冰霜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沾上海鸥的羽毛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采下荒漠的野花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经过我的眼中心中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我如何追寻你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我如何贪恋你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2760948-BF15-4640-89D8-53590CF273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64" y="677664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75C1460-8567-4557-8F4C-EFF52CBCDB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977787" y="41015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56131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9BE98F-7569-4F23-9D9C-B50050D64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420" y="2590800"/>
            <a:ext cx="2921569" cy="39485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7FE96A3-1E1D-432B-87BC-B77D2BAACE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640" y="586187"/>
            <a:ext cx="4546730" cy="3031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FDE5646-B287-4F0D-9595-A02980784B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207">
            <a:off x="431178" y="3194776"/>
            <a:ext cx="4062846" cy="2708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21A00A1-AD11-4564-AAF0-3B01B1DB1A11}"/>
              </a:ext>
            </a:extLst>
          </p:cNvPr>
          <p:cNvSpPr txBox="1"/>
          <p:nvPr/>
        </p:nvSpPr>
        <p:spPr>
          <a:xfrm>
            <a:off x="4936392" y="4493640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38046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7BB8062-E241-4779-BB08-5F1F21C46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763" y="1274619"/>
            <a:ext cx="3625894" cy="532014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794D73-2BC2-4719-803D-17395BDFB781}"/>
              </a:ext>
            </a:extLst>
          </p:cNvPr>
          <p:cNvSpPr txBox="1"/>
          <p:nvPr/>
        </p:nvSpPr>
        <p:spPr>
          <a:xfrm>
            <a:off x="1246909" y="1120676"/>
            <a:ext cx="440574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“爱情是时间剪不断的线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可以绵延爱无边，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爱情是距离理不乱的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可以绵延于语言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剪不断理还乱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请爱情给我们红线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我们永远相依相伴”</a:t>
            </a:r>
          </a:p>
        </p:txBody>
      </p:sp>
    </p:spTree>
    <p:extLst>
      <p:ext uri="{BB962C8B-B14F-4D97-AF65-F5344CB8AC3E}">
        <p14:creationId xmlns:p14="http://schemas.microsoft.com/office/powerpoint/2010/main" val="10473812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95CFA0-605D-441E-AB2D-1C6330159B12}"/>
              </a:ext>
            </a:extLst>
          </p:cNvPr>
          <p:cNvSpPr/>
          <p:nvPr/>
        </p:nvSpPr>
        <p:spPr>
          <a:xfrm>
            <a:off x="1255059" y="2487811"/>
            <a:ext cx="103412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“你愿意嫁给我吗”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B01F4F-8A96-4FCC-BF67-1385C33BC3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70" y="2910379"/>
            <a:ext cx="2447103" cy="381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6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189602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7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21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95CFA0-605D-441E-AB2D-1C6330159B12}"/>
              </a:ext>
            </a:extLst>
          </p:cNvPr>
          <p:cNvSpPr/>
          <p:nvPr/>
        </p:nvSpPr>
        <p:spPr>
          <a:xfrm>
            <a:off x="3591949" y="2555047"/>
            <a:ext cx="500810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I   DO</a:t>
            </a:r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07603D6-89AF-4C3C-8E5F-B71A34CA41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0" y="0"/>
            <a:ext cx="40477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9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426031-E02A-4F15-8DCF-6D30860D44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317" y="2097741"/>
            <a:ext cx="3522165" cy="476025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F2BB98-D015-40FA-BB3B-3E5D294C7D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446" y="494358"/>
            <a:ext cx="3512319" cy="2326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25817E6-DF4A-431B-A4F1-948F643D81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94" y="3813209"/>
            <a:ext cx="3654437" cy="2055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69E756-3B36-4B95-A2E4-368C84BC12EE}"/>
              </a:ext>
            </a:extLst>
          </p:cNvPr>
          <p:cNvSpPr txBox="1"/>
          <p:nvPr/>
        </p:nvSpPr>
        <p:spPr>
          <a:xfrm>
            <a:off x="758763" y="1260483"/>
            <a:ext cx="37605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喜爱一切美好的事物：阳光，秋千，树叶，花瓣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……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还有</a:t>
            </a:r>
            <a:r>
              <a:rPr lang="zh-CN" altLang="en-US" sz="4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5A96783-FB56-4661-A552-2E6FB5AACF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68" y="3876825"/>
            <a:ext cx="36576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70675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46DC3E-65E8-4B97-9D4F-06C88E522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5" y="1637765"/>
            <a:ext cx="3484485" cy="511265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DD8FD2D-DFF8-4993-90CD-3E2F48FFDB20}"/>
              </a:ext>
            </a:extLst>
          </p:cNvPr>
          <p:cNvSpPr txBox="1"/>
          <p:nvPr/>
        </p:nvSpPr>
        <p:spPr>
          <a:xfrm>
            <a:off x="5522258" y="4303059"/>
            <a:ext cx="5499847" cy="195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如果你也不介意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我愿把所有的东西寄存在你那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这样我可以每天过去看你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DC2DDA2-2A98-499F-B10B-D111ADD91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129" y="534927"/>
            <a:ext cx="5080747" cy="33871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4253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61A1056-93AA-4795-9838-A640BBE908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128" y="796705"/>
            <a:ext cx="4505829" cy="58999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34B9260-5CCA-40FA-9BCD-68B9B4312F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8" y="796705"/>
            <a:ext cx="3404391" cy="2272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42035FF-19E6-4274-B826-990824F228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25" y="3574473"/>
            <a:ext cx="3969327" cy="26462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4A86050-7EC5-44E7-86D8-844EB74D4ADD}"/>
              </a:ext>
            </a:extLst>
          </p:cNvPr>
          <p:cNvSpPr txBox="1"/>
          <p:nvPr/>
        </p:nvSpPr>
        <p:spPr>
          <a:xfrm>
            <a:off x="4304689" y="1046087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538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81AB11-1F79-46F2-9F20-DD3EC5A72D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24" y="0"/>
            <a:ext cx="4533994" cy="66892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A05F171-D0EB-47B3-B7B9-64D1F1FBD4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1780">
            <a:off x="5288972" y="706583"/>
            <a:ext cx="4301835" cy="28678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E2663DA-258D-4D98-B3ED-1CC411324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863" y="4696691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99A0F04-5AFE-4D2D-9B78-1CB93C8065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8182">
            <a:off x="8008788" y="4033330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4418B3F-E552-47D1-8D2E-98DA61021B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713" y="1981200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28119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4DC6A2F-2595-4839-ACF2-7399C885CE20}"/>
              </a:ext>
            </a:extLst>
          </p:cNvPr>
          <p:cNvSpPr txBox="1"/>
          <p:nvPr/>
        </p:nvSpPr>
        <p:spPr>
          <a:xfrm>
            <a:off x="942109" y="982176"/>
            <a:ext cx="5153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我该如何贪恋闹市的烟火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还是草原的号鸣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你一路走过滚烫与冰霜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沾上海鸥的羽毛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采下荒漠的野花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经过我的眼中心中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我如何追寻你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我如何贪恋你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A037A8-14F5-44C4-A868-0FC7B20B3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16" y="709574"/>
            <a:ext cx="4546730" cy="3031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67CA626-5684-42F1-851E-382AC15CBF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207">
            <a:off x="4738254" y="3318163"/>
            <a:ext cx="4062846" cy="2708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E6F65E0-0EA5-4A92-837D-870FCCA229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437" y="2921334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94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20DEBD2-299D-483E-98D9-0630CCE991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22" y="1080654"/>
            <a:ext cx="4161955" cy="56249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6F829E-3E49-43DB-ACDB-FE9BEDBA32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8370538" y="2324952"/>
            <a:ext cx="3333790" cy="2208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81DBA5-02FF-491E-A4CC-50187B9B54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429" y="715038"/>
            <a:ext cx="2947546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9CD634A-E505-4E32-92D8-7D211E9B08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43488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6AB8699-893C-47E7-B117-202215534D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93" y="2374282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BECC4F0-8164-439B-864D-9C8FC74C80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587229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132C6FE-E975-4437-9DE6-27D334FA9E31}"/>
              </a:ext>
            </a:extLst>
          </p:cNvPr>
          <p:cNvSpPr txBox="1"/>
          <p:nvPr/>
        </p:nvSpPr>
        <p:spPr>
          <a:xfrm>
            <a:off x="8373506" y="4992515"/>
            <a:ext cx="3327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爱你暖的笑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爱你纯净善良的眸子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44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>
            <a:latin typeface="迷你简卡通" panose="03000509000000000000" pitchFamily="65" charset="-122"/>
            <a:ea typeface="迷你简卡通" panose="03000509000000000000" pitchFamily="65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507</Words>
  <Application>Microsoft Office PowerPoint</Application>
  <PresentationFormat>宽屏</PresentationFormat>
  <Paragraphs>55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Meiryo</vt:lpstr>
      <vt:lpstr>迷你简卡通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78</cp:revision>
  <dcterms:created xsi:type="dcterms:W3CDTF">2017-08-18T03:02:00Z</dcterms:created>
  <dcterms:modified xsi:type="dcterms:W3CDTF">2018-06-25T03:45:32Z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