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1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  <p:sldMasterId id="2147483737" r:id="rId2"/>
  </p:sldMasterIdLst>
  <p:notesMasterIdLst>
    <p:notesMasterId r:id="rId30"/>
  </p:notesMasterIdLst>
  <p:handoutMasterIdLst>
    <p:handoutMasterId r:id="rId31"/>
  </p:handoutMasterIdLst>
  <p:sldIdLst>
    <p:sldId id="5974" r:id="rId3"/>
    <p:sldId id="5999" r:id="rId4"/>
    <p:sldId id="6000" r:id="rId5"/>
    <p:sldId id="5993" r:id="rId6"/>
    <p:sldId id="5958" r:id="rId7"/>
    <p:sldId id="5979" r:id="rId8"/>
    <p:sldId id="5991" r:id="rId9"/>
    <p:sldId id="5986" r:id="rId10"/>
    <p:sldId id="6001" r:id="rId11"/>
    <p:sldId id="5988" r:id="rId12"/>
    <p:sldId id="5985" r:id="rId13"/>
    <p:sldId id="5995" r:id="rId14"/>
    <p:sldId id="5978" r:id="rId15"/>
    <p:sldId id="5998" r:id="rId16"/>
    <p:sldId id="6002" r:id="rId17"/>
    <p:sldId id="5989" r:id="rId18"/>
    <p:sldId id="5992" r:id="rId19"/>
    <p:sldId id="5976" r:id="rId20"/>
    <p:sldId id="5987" r:id="rId21"/>
    <p:sldId id="5982" r:id="rId22"/>
    <p:sldId id="6003" r:id="rId23"/>
    <p:sldId id="5990" r:id="rId24"/>
    <p:sldId id="5977" r:id="rId25"/>
    <p:sldId id="5996" r:id="rId26"/>
    <p:sldId id="5975" r:id="rId27"/>
    <p:sldId id="6004" r:id="rId28"/>
    <p:sldId id="6005" r:id="rId29"/>
  </p:sldIdLst>
  <p:sldSz cx="12858750" cy="723265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33F50"/>
    <a:srgbClr val="2775A6"/>
    <a:srgbClr val="135145"/>
    <a:srgbClr val="FF9900"/>
    <a:srgbClr val="FFA631"/>
    <a:srgbClr val="0070C0"/>
    <a:srgbClr val="C00000"/>
    <a:srgbClr val="4B342A"/>
    <a:srgbClr val="6948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3" autoAdjust="0"/>
    <p:restoredTop sz="95394" autoAdjust="0"/>
  </p:normalViewPr>
  <p:slideViewPr>
    <p:cSldViewPr>
      <p:cViewPr varScale="1">
        <p:scale>
          <a:sx n="107" d="100"/>
          <a:sy n="107" d="100"/>
        </p:scale>
        <p:origin x="558" y="13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320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283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1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010101010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1111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2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33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444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5555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6666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7777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8888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999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12839466497"/>
          <c:y val="1.9316848786758798E-2"/>
        </c:manualLayout>
      </c:layout>
      <c:overlay val="0"/>
      <c:spPr>
        <a:noFill/>
        <a:ln w="25382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noFill/>
            <a:ln w="25382">
              <a:noFill/>
            </a:ln>
          </c:spPr>
          <c:dPt>
            <c:idx val="0"/>
            <c:bubble3D val="0"/>
            <c:spPr>
              <a:solidFill>
                <a:schemeClr val="accent1">
                  <a:lumMod val="50000"/>
                </a:schemeClr>
              </a:solidFill>
              <a:ln w="25382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6E4-46AD-8629-A257CE914DE9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25382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6E4-46AD-8629-A257CE914DE9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6E4-46AD-8629-A257CE914DE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2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3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507024853"/>
          <c:y val="1.9316813339509031E-2"/>
        </c:manualLayout>
      </c:layout>
      <c:overlay val="0"/>
      <c:spPr>
        <a:noFill/>
        <a:ln w="2538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FFFFFF"/>
            </a:solidFill>
            <a:ln w="25380">
              <a:noFill/>
            </a:ln>
          </c:spPr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ln w="25380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098-48E7-9FFC-6C1D9BC1219A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098-48E7-9FFC-6C1D9BC1219A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88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2887558033003317E-2"/>
          <c:y val="4.6293773274872635E-2"/>
          <c:w val="0.87872087984983605"/>
          <c:h val="0.7995608566529323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7232-42A7-A7CD-0E2FF68F2903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232-42A7-A7CD-0E2FF68F2903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Sheet1!$B$2:$B$4</c:f>
              <c:numCache>
                <c:formatCode>General</c:formatCode>
                <c:ptCount val="3"/>
                <c:pt idx="0">
                  <c:v>100</c:v>
                </c:pt>
                <c:pt idx="1">
                  <c:v>90</c:v>
                </c:pt>
                <c:pt idx="2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232-42A7-A7CD-0E2FF68F2903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PROJECT 1</c:v>
                      </c:pt>
                      <c:pt idx="1">
                        <c:v>PROJECT 2</c:v>
                      </c:pt>
                      <c:pt idx="2">
                        <c:v>PROJECT 3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Sheet1!$C$2:$C$4</c:f>
              <c:numCache>
                <c:formatCode>General</c:formatCode>
                <c:ptCount val="3"/>
                <c:pt idx="0">
                  <c:v>90</c:v>
                </c:pt>
                <c:pt idx="1">
                  <c:v>75</c:v>
                </c:pt>
                <c:pt idx="2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232-42A7-A7CD-0E2FF68F2903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PROJECT 1</c:v>
                      </c:pt>
                      <c:pt idx="1">
                        <c:v>PROJECT 2</c:v>
                      </c:pt>
                      <c:pt idx="2">
                        <c:v>PROJECT 3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Sheet1!$D$2:$D$4</c:f>
              <c:numCache>
                <c:formatCode>General</c:formatCode>
                <c:ptCount val="3"/>
                <c:pt idx="0">
                  <c:v>70</c:v>
                </c:pt>
                <c:pt idx="1">
                  <c:v>55</c:v>
                </c:pt>
                <c:pt idx="2">
                  <c:v>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232-42A7-A7CD-0E2FF68F2903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PROJECT 1</c:v>
                      </c:pt>
                      <c:pt idx="1">
                        <c:v>PROJECT 2</c:v>
                      </c:pt>
                      <c:pt idx="2">
                        <c:v>PROJECT 3</c:v>
                      </c:pt>
                    </c:strCache>
                  </c:str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Sheet1!$E$2:$E$4</c:f>
              <c:numCache>
                <c:formatCode>General</c:formatCode>
                <c:ptCount val="3"/>
                <c:pt idx="0">
                  <c:v>50</c:v>
                </c:pt>
                <c:pt idx="1">
                  <c:v>65</c:v>
                </c:pt>
                <c:pt idx="2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7232-42A7-A7CD-0E2FF68F2903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32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PROJECT 1</c:v>
                      </c:pt>
                      <c:pt idx="1">
                        <c:v>PROJECT 2</c:v>
                      </c:pt>
                      <c:pt idx="2">
                        <c:v>PROJECT 3</c:v>
                      </c:pt>
                    </c:strCache>
                  </c:strRef>
                </c15:cat>
              </c15:filteredCategoryTitle>
            </c:ext>
          </c:extLst>
        </c:ser>
        <c:ser>
          <c:idx val="4"/>
          <c:order val="4"/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Sheet1!$F$2:$F$4</c:f>
              <c:numCache>
                <c:formatCode>General</c:formatCode>
                <c:ptCount val="3"/>
                <c:pt idx="0">
                  <c:v>20</c:v>
                </c:pt>
                <c:pt idx="1">
                  <c:v>45</c:v>
                </c:pt>
                <c:pt idx="2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232-42A7-A7CD-0E2FF68F2903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Series 322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PROJECT 1</c:v>
                      </c:pt>
                      <c:pt idx="1">
                        <c:v>PROJECT 2</c:v>
                      </c:pt>
                      <c:pt idx="2">
                        <c:v>PROJECT 3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14"/>
        <c:axId val="870552640"/>
        <c:axId val="870553200"/>
      </c:barChart>
      <c:catAx>
        <c:axId val="8705526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870553200"/>
        <c:crosses val="autoZero"/>
        <c:auto val="1"/>
        <c:lblAlgn val="ctr"/>
        <c:lblOffset val="100"/>
        <c:noMultiLvlLbl val="0"/>
      </c:catAx>
      <c:valAx>
        <c:axId val="870553200"/>
        <c:scaling>
          <c:orientation val="minMax"/>
        </c:scaling>
        <c:delete val="0"/>
        <c:axPos val="l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crossAx val="8705526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2822030966"/>
          <c:y val="1.9316771450080369E-2"/>
        </c:manualLayout>
      </c:layout>
      <c:overlay val="0"/>
      <c:spPr>
        <a:noFill/>
        <a:ln w="25414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chemeClr val="accent2"/>
            </a:solidFill>
            <a:ln w="25414">
              <a:noFill/>
            </a:ln>
          </c:spPr>
          <c:dPt>
            <c:idx val="0"/>
            <c:bubble3D val="0"/>
            <c:spPr>
              <a:solidFill>
                <a:schemeClr val="accent2">
                  <a:lumMod val="50000"/>
                </a:schemeClr>
              </a:solidFill>
              <a:ln w="25414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56C-4E57-9223-5712E43F7E76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456C-4E57-9223-5712E43F7E76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56C-4E57-9223-5712E43F7E7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14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2822030966"/>
          <c:y val="1.9316771450080369E-2"/>
        </c:manualLayout>
      </c:layout>
      <c:overlay val="0"/>
      <c:spPr>
        <a:noFill/>
        <a:ln w="25416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416">
              <a:noFill/>
            </a:ln>
          </c:spPr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 w="2541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E13-41DA-9772-84D66261E82C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1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E13-41DA-9772-84D66261E82C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E13-41DA-9772-84D66261E82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1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700985239"/>
          <c:y val="1.9316859890001186E-2"/>
        </c:manualLayout>
      </c:layout>
      <c:overlay val="0"/>
      <c:spPr>
        <a:noFill/>
        <a:ln w="25383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383">
              <a:noFill/>
            </a:ln>
          </c:spPr>
          <c:dPt>
            <c:idx val="0"/>
            <c:bubble3D val="0"/>
            <c:spPr>
              <a:solidFill>
                <a:schemeClr val="accent4">
                  <a:lumMod val="50000"/>
                </a:schemeClr>
              </a:solidFill>
              <a:ln w="25383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FDC-48A6-8A4E-D7545BD8E41F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25383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FDC-48A6-8A4E-D7545BD8E41F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FDC-48A6-8A4E-D7545BD8E41F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98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507024853"/>
          <c:y val="1.9316813339509031E-2"/>
        </c:manualLayout>
      </c:layout>
      <c:overlay val="0"/>
      <c:spPr>
        <a:noFill/>
        <a:ln w="2538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FFFFFF"/>
            </a:solidFill>
            <a:ln w="25380">
              <a:noFill/>
            </a:ln>
          </c:spPr>
          <c:dPt>
            <c:idx val="1"/>
            <c:bubble3D val="0"/>
            <c:spPr>
              <a:solidFill>
                <a:schemeClr val="accent1">
                  <a:lumMod val="75000"/>
                </a:schemeClr>
              </a:solidFill>
              <a:ln w="25380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F04-4A66-B46F-E8AA627CB780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40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F04-4A66-B46F-E8AA627CB780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88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507024853"/>
          <c:y val="1.9316813339509031E-2"/>
        </c:manualLayout>
      </c:layout>
      <c:overlay val="0"/>
      <c:spPr>
        <a:noFill/>
        <a:ln w="2538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FFFFFF"/>
            </a:solidFill>
            <a:ln w="25380">
              <a:noFill/>
            </a:ln>
          </c:spPr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25380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D93-4193-B503-5F9F866A8499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D93-4193-B503-5F9F866A849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88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507024853"/>
          <c:y val="1.9316813339509031E-2"/>
        </c:manualLayout>
      </c:layout>
      <c:overlay val="0"/>
      <c:spPr>
        <a:noFill/>
        <a:ln w="25438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FFFFFF"/>
            </a:solidFill>
            <a:ln w="25438">
              <a:noFill/>
            </a:ln>
          </c:spPr>
          <c:dPt>
            <c:idx val="1"/>
            <c:bubble3D val="0"/>
            <c:spPr>
              <a:solidFill>
                <a:schemeClr val="accent3">
                  <a:lumMod val="75000"/>
                </a:schemeClr>
              </a:solidFill>
              <a:ln w="25438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A6A-495D-9339-C225F956CAF7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A6A-495D-9339-C225F956CAF7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38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5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27159703121"/>
          <c:y val="1.9317334137060618E-2"/>
        </c:manualLayout>
      </c:layout>
      <c:overlay val="0"/>
      <c:spPr>
        <a:noFill/>
        <a:ln w="25378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FFFFFF"/>
            </a:solidFill>
            <a:ln w="25378">
              <a:noFill/>
            </a:ln>
          </c:spPr>
          <c:dPt>
            <c:idx val="1"/>
            <c:bubble3D val="0"/>
            <c:spPr>
              <a:solidFill>
                <a:schemeClr val="accent4">
                  <a:lumMod val="75000"/>
                </a:schemeClr>
              </a:solidFill>
              <a:ln w="25378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302-4BDF-8918-3B0998A95E47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302-4BDF-8918-3B0998A95E47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78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9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507024853"/>
          <c:y val="1.9316813339509031E-2"/>
        </c:manualLayout>
      </c:layout>
      <c:overlay val="0"/>
      <c:spPr>
        <a:noFill/>
        <a:ln w="25438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FFFFFF"/>
            </a:solidFill>
            <a:ln w="25438">
              <a:noFill/>
            </a:ln>
          </c:spPr>
          <c:dPt>
            <c:idx val="1"/>
            <c:bubble3D val="0"/>
            <c:spPr>
              <a:solidFill>
                <a:schemeClr val="accent5">
                  <a:lumMod val="75000"/>
                </a:schemeClr>
              </a:solidFill>
              <a:ln w="25438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07F-44A5-9118-08B8684C8764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07F-44A5-9118-08B8684C876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38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5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5175596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fld id="{A8626BDE-D7EF-4301-9BD2-ACFDB420588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95863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38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5A6DA-66F8-4910-9E6C-05DAE8B64C7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5302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92437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2628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442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fld id="{CC93303C-3497-4F76-9803-500ECC048CC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6891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1763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4715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715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7867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7906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3522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7458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2873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7448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5802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4730428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92512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621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7457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484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0887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4337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888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859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K:\设计ppt\马年素材\0背景图\图片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3" y="-31251"/>
            <a:ext cx="12858044" cy="7263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85804"/>
            <a:ext cx="12858750" cy="5946846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1104988"/>
            <a:ext cx="12858750" cy="180816"/>
          </a:xfrm>
          <a:prstGeom prst="rect">
            <a:avLst/>
          </a:prstGeom>
          <a:gradFill>
            <a:gsLst>
              <a:gs pos="100000">
                <a:srgbClr val="7E7E7E"/>
              </a:gs>
              <a:gs pos="0">
                <a:srgbClr val="7E7E7E"/>
              </a:gs>
              <a:gs pos="50000">
                <a:srgbClr val="CAC9C9"/>
              </a:gs>
            </a:gsLst>
            <a:lin ang="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12858750" cy="1104988"/>
          </a:xfrm>
          <a:prstGeom prst="rect">
            <a:avLst/>
          </a:prstGeom>
          <a:gradFill flip="none" rotWithShape="1">
            <a:gsLst>
              <a:gs pos="23000">
                <a:srgbClr val="D31315"/>
              </a:gs>
              <a:gs pos="0">
                <a:srgbClr val="AB0743"/>
              </a:gs>
              <a:gs pos="61500">
                <a:srgbClr val="EA1901"/>
              </a:gs>
              <a:gs pos="100000">
                <a:srgbClr val="CB190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455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858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9950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668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4380148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725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364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599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71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282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435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135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5603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0.xml"/><Relationship Id="rId3" Type="http://schemas.openxmlformats.org/officeDocument/2006/relationships/chart" Target="../charts/chart5.xml"/><Relationship Id="rId7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 descr="K:\设计ppt\马年素材\0背景图\图片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3" y="-31251"/>
            <a:ext cx="12858044" cy="7263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 descr="C:\Users\Administrator\Desktop\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4484" y="-939798"/>
            <a:ext cx="7277296" cy="7221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34470" y="4830696"/>
            <a:ext cx="3823928" cy="2406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5" descr="C:\Documents and Settings\Administrator\桌面\0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29969" y="680852"/>
            <a:ext cx="3294874" cy="2482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72" descr="红旗底条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3" y="5953543"/>
            <a:ext cx="12860277" cy="1285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C:\Documents and Settings\Administrator\桌面\43-57-300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" y="1826021"/>
            <a:ext cx="2076038" cy="541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3000" y="883079"/>
            <a:ext cx="2952750" cy="2434032"/>
          </a:xfrm>
          <a:prstGeom prst="rect">
            <a:avLst/>
          </a:prstGeom>
        </p:spPr>
      </p:pic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2514600" y="3665525"/>
            <a:ext cx="78295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b="1" dirty="0" smtClean="0">
                <a:solidFill>
                  <a:schemeClr val="accent1"/>
                </a:solidFill>
                <a:cs typeface="Arial" panose="020B0604020202020204" pitchFamily="34" charset="0"/>
              </a:rPr>
              <a:t>七一建党节</a:t>
            </a:r>
            <a:r>
              <a:rPr lang="en-US" altLang="zh-CN" sz="6600" b="1" dirty="0" smtClean="0">
                <a:solidFill>
                  <a:schemeClr val="accent1"/>
                </a:solidFill>
                <a:cs typeface="Arial" panose="020B0604020202020204" pitchFamily="34" charset="0"/>
              </a:rPr>
              <a:t>PPT</a:t>
            </a:r>
            <a:r>
              <a:rPr lang="zh-CN" altLang="en-US" sz="6600" b="1" dirty="0" smtClean="0">
                <a:solidFill>
                  <a:schemeClr val="accent1"/>
                </a:solidFill>
                <a:cs typeface="Arial" panose="020B0604020202020204" pitchFamily="34" charset="0"/>
              </a:rPr>
              <a:t>模板</a:t>
            </a:r>
            <a:endParaRPr lang="zh-CN" altLang="en-US" sz="4000" b="1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4261082" y="5168732"/>
            <a:ext cx="2062214" cy="23428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0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05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0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优</a:t>
            </a:r>
            <a:r>
              <a:rPr lang="zh-CN" altLang="en-US" sz="105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品</a:t>
            </a:r>
            <a:r>
              <a:rPr lang="en-US" altLang="zh-CN" sz="105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PPT</a:t>
            </a:r>
            <a:endParaRPr lang="en-US" altLang="zh-CN" sz="105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6681749" y="5168732"/>
            <a:ext cx="2199652" cy="23428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0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Ones DE design</a:t>
            </a: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3362331" y="3437891"/>
            <a:ext cx="61340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 smtClean="0">
                <a:solidFill>
                  <a:schemeClr val="accent1"/>
                </a:solidFill>
                <a:cs typeface="Arial" panose="020B0604020202020204" pitchFamily="34" charset="0"/>
              </a:rPr>
              <a:t>BUILDING THE GOVERNMENT REPORT PPT</a:t>
            </a:r>
            <a:endParaRPr lang="zh-CN" altLang="en-US" sz="20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18731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6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5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5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40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9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 animBg="1"/>
      <p:bldP spid="16" grpId="0" animBg="1"/>
      <p:bldP spid="17" grpId="0"/>
      <p:bldP spid="1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3150224" y="3062232"/>
            <a:ext cx="5873511" cy="2435358"/>
            <a:chOff x="3962400" y="3409950"/>
            <a:chExt cx="3124200" cy="1295400"/>
          </a:xfrm>
          <a:solidFill>
            <a:schemeClr val="tx1">
              <a:lumMod val="85000"/>
              <a:lumOff val="15000"/>
            </a:schemeClr>
          </a:solidFill>
          <a:effectLst/>
        </p:grpSpPr>
        <p:sp>
          <p:nvSpPr>
            <p:cNvPr id="3" name="Freeform 208"/>
            <p:cNvSpPr>
              <a:spLocks/>
            </p:cNvSpPr>
            <p:nvPr/>
          </p:nvSpPr>
          <p:spPr bwMode="auto">
            <a:xfrm>
              <a:off x="3981382" y="3824784"/>
              <a:ext cx="3082442" cy="880566"/>
            </a:xfrm>
            <a:custGeom>
              <a:avLst/>
              <a:gdLst/>
              <a:ahLst/>
              <a:cxnLst>
                <a:cxn ang="0">
                  <a:pos x="817" y="22"/>
                </a:cxn>
                <a:cxn ang="0">
                  <a:pos x="817" y="25"/>
                </a:cxn>
                <a:cxn ang="0">
                  <a:pos x="816" y="28"/>
                </a:cxn>
                <a:cxn ang="0">
                  <a:pos x="815" y="31"/>
                </a:cxn>
                <a:cxn ang="0">
                  <a:pos x="813" y="34"/>
                </a:cxn>
                <a:cxn ang="0">
                  <a:pos x="811" y="36"/>
                </a:cxn>
                <a:cxn ang="0">
                  <a:pos x="807" y="40"/>
                </a:cxn>
                <a:cxn ang="0">
                  <a:pos x="803" y="43"/>
                </a:cxn>
                <a:cxn ang="0">
                  <a:pos x="317" y="326"/>
                </a:cxn>
                <a:cxn ang="0">
                  <a:pos x="298" y="336"/>
                </a:cxn>
                <a:cxn ang="0">
                  <a:pos x="292" y="338"/>
                </a:cxn>
                <a:cxn ang="0">
                  <a:pos x="284" y="340"/>
                </a:cxn>
                <a:cxn ang="0">
                  <a:pos x="276" y="341"/>
                </a:cxn>
                <a:cxn ang="0">
                  <a:pos x="271" y="342"/>
                </a:cxn>
                <a:cxn ang="0">
                  <a:pos x="269" y="342"/>
                </a:cxn>
                <a:cxn ang="0">
                  <a:pos x="266" y="342"/>
                </a:cxn>
                <a:cxn ang="0">
                  <a:pos x="265" y="342"/>
                </a:cxn>
                <a:cxn ang="0">
                  <a:pos x="263" y="342"/>
                </a:cxn>
                <a:cxn ang="0">
                  <a:pos x="258" y="341"/>
                </a:cxn>
                <a:cxn ang="0">
                  <a:pos x="253" y="341"/>
                </a:cxn>
                <a:cxn ang="0">
                  <a:pos x="248" y="340"/>
                </a:cxn>
                <a:cxn ang="0">
                  <a:pos x="243" y="339"/>
                </a:cxn>
                <a:cxn ang="0">
                  <a:pos x="234" y="336"/>
                </a:cxn>
                <a:cxn ang="0">
                  <a:pos x="16" y="210"/>
                </a:cxn>
                <a:cxn ang="0">
                  <a:pos x="16" y="217"/>
                </a:cxn>
                <a:cxn ang="0">
                  <a:pos x="234" y="343"/>
                </a:cxn>
                <a:cxn ang="0">
                  <a:pos x="243" y="346"/>
                </a:cxn>
                <a:cxn ang="0">
                  <a:pos x="248" y="347"/>
                </a:cxn>
                <a:cxn ang="0">
                  <a:pos x="253" y="348"/>
                </a:cxn>
                <a:cxn ang="0">
                  <a:pos x="258" y="349"/>
                </a:cxn>
                <a:cxn ang="0">
                  <a:pos x="263" y="349"/>
                </a:cxn>
                <a:cxn ang="0">
                  <a:pos x="265" y="349"/>
                </a:cxn>
                <a:cxn ang="0">
                  <a:pos x="266" y="349"/>
                </a:cxn>
                <a:cxn ang="0">
                  <a:pos x="269" y="349"/>
                </a:cxn>
                <a:cxn ang="0">
                  <a:pos x="271" y="349"/>
                </a:cxn>
                <a:cxn ang="0">
                  <a:pos x="276" y="349"/>
                </a:cxn>
                <a:cxn ang="0">
                  <a:pos x="284" y="347"/>
                </a:cxn>
                <a:cxn ang="0">
                  <a:pos x="292" y="345"/>
                </a:cxn>
                <a:cxn ang="0">
                  <a:pos x="298" y="343"/>
                </a:cxn>
                <a:cxn ang="0">
                  <a:pos x="317" y="333"/>
                </a:cxn>
                <a:cxn ang="0">
                  <a:pos x="803" y="50"/>
                </a:cxn>
                <a:cxn ang="0">
                  <a:pos x="807" y="47"/>
                </a:cxn>
                <a:cxn ang="0">
                  <a:pos x="811" y="43"/>
                </a:cxn>
                <a:cxn ang="0">
                  <a:pos x="813" y="41"/>
                </a:cxn>
                <a:cxn ang="0">
                  <a:pos x="815" y="38"/>
                </a:cxn>
                <a:cxn ang="0">
                  <a:pos x="816" y="35"/>
                </a:cxn>
                <a:cxn ang="0">
                  <a:pos x="817" y="32"/>
                </a:cxn>
                <a:cxn ang="0">
                  <a:pos x="817" y="29"/>
                </a:cxn>
              </a:cxnLst>
              <a:rect l="0" t="0" r="r" b="b"/>
              <a:pathLst>
                <a:path w="817" h="349">
                  <a:moveTo>
                    <a:pt x="817" y="0"/>
                  </a:moveTo>
                  <a:cubicBezTo>
                    <a:pt x="817" y="0"/>
                    <a:pt x="817" y="1"/>
                    <a:pt x="817" y="1"/>
                  </a:cubicBezTo>
                  <a:cubicBezTo>
                    <a:pt x="817" y="8"/>
                    <a:pt x="817" y="15"/>
                    <a:pt x="817" y="22"/>
                  </a:cubicBezTo>
                  <a:cubicBezTo>
                    <a:pt x="817" y="22"/>
                    <a:pt x="817" y="22"/>
                    <a:pt x="817" y="22"/>
                  </a:cubicBezTo>
                  <a:cubicBezTo>
                    <a:pt x="817" y="23"/>
                    <a:pt x="817" y="23"/>
                    <a:pt x="817" y="24"/>
                  </a:cubicBezTo>
                  <a:cubicBezTo>
                    <a:pt x="817" y="24"/>
                    <a:pt x="817" y="25"/>
                    <a:pt x="817" y="25"/>
                  </a:cubicBezTo>
                  <a:cubicBezTo>
                    <a:pt x="817" y="26"/>
                    <a:pt x="817" y="26"/>
                    <a:pt x="817" y="26"/>
                  </a:cubicBezTo>
                  <a:cubicBezTo>
                    <a:pt x="817" y="27"/>
                    <a:pt x="817" y="27"/>
                    <a:pt x="817" y="27"/>
                  </a:cubicBezTo>
                  <a:cubicBezTo>
                    <a:pt x="817" y="27"/>
                    <a:pt x="816" y="28"/>
                    <a:pt x="816" y="28"/>
                  </a:cubicBezTo>
                  <a:cubicBezTo>
                    <a:pt x="816" y="29"/>
                    <a:pt x="816" y="29"/>
                    <a:pt x="816" y="29"/>
                  </a:cubicBezTo>
                  <a:cubicBezTo>
                    <a:pt x="816" y="30"/>
                    <a:pt x="816" y="30"/>
                    <a:pt x="816" y="30"/>
                  </a:cubicBezTo>
                  <a:cubicBezTo>
                    <a:pt x="816" y="30"/>
                    <a:pt x="815" y="31"/>
                    <a:pt x="815" y="31"/>
                  </a:cubicBezTo>
                  <a:cubicBezTo>
                    <a:pt x="815" y="32"/>
                    <a:pt x="815" y="32"/>
                    <a:pt x="815" y="32"/>
                  </a:cubicBezTo>
                  <a:cubicBezTo>
                    <a:pt x="814" y="32"/>
                    <a:pt x="814" y="32"/>
                    <a:pt x="814" y="32"/>
                  </a:cubicBezTo>
                  <a:cubicBezTo>
                    <a:pt x="814" y="33"/>
                    <a:pt x="813" y="34"/>
                    <a:pt x="813" y="34"/>
                  </a:cubicBezTo>
                  <a:cubicBezTo>
                    <a:pt x="813" y="35"/>
                    <a:pt x="813" y="35"/>
                    <a:pt x="813" y="35"/>
                  </a:cubicBezTo>
                  <a:cubicBezTo>
                    <a:pt x="812" y="35"/>
                    <a:pt x="812" y="36"/>
                    <a:pt x="812" y="36"/>
                  </a:cubicBezTo>
                  <a:cubicBezTo>
                    <a:pt x="811" y="36"/>
                    <a:pt x="811" y="36"/>
                    <a:pt x="811" y="36"/>
                  </a:cubicBezTo>
                  <a:cubicBezTo>
                    <a:pt x="811" y="37"/>
                    <a:pt x="810" y="38"/>
                    <a:pt x="809" y="38"/>
                  </a:cubicBezTo>
                  <a:cubicBezTo>
                    <a:pt x="809" y="39"/>
                    <a:pt x="809" y="39"/>
                    <a:pt x="809" y="39"/>
                  </a:cubicBezTo>
                  <a:cubicBezTo>
                    <a:pt x="809" y="39"/>
                    <a:pt x="808" y="39"/>
                    <a:pt x="807" y="40"/>
                  </a:cubicBezTo>
                  <a:cubicBezTo>
                    <a:pt x="807" y="40"/>
                    <a:pt x="806" y="41"/>
                    <a:pt x="806" y="41"/>
                  </a:cubicBezTo>
                  <a:cubicBezTo>
                    <a:pt x="805" y="41"/>
                    <a:pt x="805" y="42"/>
                    <a:pt x="804" y="42"/>
                  </a:cubicBezTo>
                  <a:cubicBezTo>
                    <a:pt x="804" y="43"/>
                    <a:pt x="803" y="43"/>
                    <a:pt x="803" y="43"/>
                  </a:cubicBezTo>
                  <a:cubicBezTo>
                    <a:pt x="802" y="44"/>
                    <a:pt x="802" y="44"/>
                    <a:pt x="802" y="44"/>
                  </a:cubicBezTo>
                  <a:cubicBezTo>
                    <a:pt x="777" y="58"/>
                    <a:pt x="777" y="58"/>
                    <a:pt x="777" y="58"/>
                  </a:cubicBezTo>
                  <a:cubicBezTo>
                    <a:pt x="317" y="326"/>
                    <a:pt x="317" y="326"/>
                    <a:pt x="317" y="326"/>
                  </a:cubicBezTo>
                  <a:cubicBezTo>
                    <a:pt x="304" y="333"/>
                    <a:pt x="304" y="333"/>
                    <a:pt x="304" y="333"/>
                  </a:cubicBezTo>
                  <a:cubicBezTo>
                    <a:pt x="303" y="334"/>
                    <a:pt x="301" y="335"/>
                    <a:pt x="299" y="335"/>
                  </a:cubicBezTo>
                  <a:cubicBezTo>
                    <a:pt x="299" y="336"/>
                    <a:pt x="298" y="336"/>
                    <a:pt x="298" y="336"/>
                  </a:cubicBezTo>
                  <a:cubicBezTo>
                    <a:pt x="296" y="337"/>
                    <a:pt x="295" y="337"/>
                    <a:pt x="293" y="338"/>
                  </a:cubicBezTo>
                  <a:cubicBezTo>
                    <a:pt x="293" y="338"/>
                    <a:pt x="293" y="338"/>
                    <a:pt x="293" y="338"/>
                  </a:cubicBezTo>
                  <a:cubicBezTo>
                    <a:pt x="292" y="338"/>
                    <a:pt x="292" y="338"/>
                    <a:pt x="292" y="338"/>
                  </a:cubicBezTo>
                  <a:cubicBezTo>
                    <a:pt x="291" y="339"/>
                    <a:pt x="290" y="339"/>
                    <a:pt x="289" y="339"/>
                  </a:cubicBezTo>
                  <a:cubicBezTo>
                    <a:pt x="289" y="339"/>
                    <a:pt x="288" y="339"/>
                    <a:pt x="287" y="340"/>
                  </a:cubicBezTo>
                  <a:cubicBezTo>
                    <a:pt x="286" y="340"/>
                    <a:pt x="285" y="340"/>
                    <a:pt x="284" y="340"/>
                  </a:cubicBezTo>
                  <a:cubicBezTo>
                    <a:pt x="284" y="340"/>
                    <a:pt x="283" y="340"/>
                    <a:pt x="283" y="341"/>
                  </a:cubicBezTo>
                  <a:cubicBezTo>
                    <a:pt x="282" y="341"/>
                    <a:pt x="282" y="341"/>
                    <a:pt x="282" y="341"/>
                  </a:cubicBezTo>
                  <a:cubicBezTo>
                    <a:pt x="280" y="341"/>
                    <a:pt x="278" y="341"/>
                    <a:pt x="276" y="341"/>
                  </a:cubicBezTo>
                  <a:cubicBezTo>
                    <a:pt x="276" y="341"/>
                    <a:pt x="276" y="341"/>
                    <a:pt x="276" y="341"/>
                  </a:cubicBezTo>
                  <a:cubicBezTo>
                    <a:pt x="275" y="342"/>
                    <a:pt x="275" y="342"/>
                    <a:pt x="274" y="342"/>
                  </a:cubicBezTo>
                  <a:cubicBezTo>
                    <a:pt x="273" y="342"/>
                    <a:pt x="272" y="342"/>
                    <a:pt x="271" y="342"/>
                  </a:cubicBezTo>
                  <a:cubicBezTo>
                    <a:pt x="270" y="342"/>
                    <a:pt x="270" y="342"/>
                    <a:pt x="270" y="342"/>
                  </a:cubicBezTo>
                  <a:cubicBezTo>
                    <a:pt x="270" y="342"/>
                    <a:pt x="269" y="342"/>
                    <a:pt x="269" y="342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2"/>
                    <a:pt x="268" y="342"/>
                    <a:pt x="268" y="342"/>
                  </a:cubicBezTo>
                  <a:cubicBezTo>
                    <a:pt x="268" y="342"/>
                    <a:pt x="267" y="342"/>
                    <a:pt x="266" y="342"/>
                  </a:cubicBezTo>
                  <a:cubicBezTo>
                    <a:pt x="266" y="342"/>
                    <a:pt x="266" y="342"/>
                    <a:pt x="265" y="342"/>
                  </a:cubicBezTo>
                  <a:cubicBezTo>
                    <a:pt x="265" y="342"/>
                    <a:pt x="265" y="342"/>
                    <a:pt x="265" y="342"/>
                  </a:cubicBezTo>
                  <a:cubicBezTo>
                    <a:pt x="265" y="342"/>
                    <a:pt x="265" y="342"/>
                    <a:pt x="265" y="342"/>
                  </a:cubicBezTo>
                  <a:cubicBezTo>
                    <a:pt x="265" y="342"/>
                    <a:pt x="265" y="342"/>
                    <a:pt x="264" y="342"/>
                  </a:cubicBezTo>
                  <a:cubicBezTo>
                    <a:pt x="264" y="342"/>
                    <a:pt x="264" y="342"/>
                    <a:pt x="264" y="342"/>
                  </a:cubicBezTo>
                  <a:cubicBezTo>
                    <a:pt x="264" y="342"/>
                    <a:pt x="263" y="342"/>
                    <a:pt x="263" y="342"/>
                  </a:cubicBezTo>
                  <a:cubicBezTo>
                    <a:pt x="262" y="342"/>
                    <a:pt x="261" y="342"/>
                    <a:pt x="260" y="342"/>
                  </a:cubicBezTo>
                  <a:cubicBezTo>
                    <a:pt x="260" y="342"/>
                    <a:pt x="259" y="342"/>
                    <a:pt x="259" y="342"/>
                  </a:cubicBezTo>
                  <a:cubicBezTo>
                    <a:pt x="259" y="342"/>
                    <a:pt x="258" y="342"/>
                    <a:pt x="258" y="341"/>
                  </a:cubicBezTo>
                  <a:cubicBezTo>
                    <a:pt x="257" y="341"/>
                    <a:pt x="256" y="341"/>
                    <a:pt x="255" y="341"/>
                  </a:cubicBezTo>
                  <a:cubicBezTo>
                    <a:pt x="255" y="341"/>
                    <a:pt x="254" y="341"/>
                    <a:pt x="254" y="341"/>
                  </a:cubicBezTo>
                  <a:cubicBezTo>
                    <a:pt x="254" y="341"/>
                    <a:pt x="253" y="341"/>
                    <a:pt x="253" y="341"/>
                  </a:cubicBezTo>
                  <a:cubicBezTo>
                    <a:pt x="252" y="341"/>
                    <a:pt x="251" y="341"/>
                    <a:pt x="250" y="340"/>
                  </a:cubicBezTo>
                  <a:cubicBezTo>
                    <a:pt x="250" y="340"/>
                    <a:pt x="249" y="340"/>
                    <a:pt x="249" y="340"/>
                  </a:cubicBezTo>
                  <a:cubicBezTo>
                    <a:pt x="248" y="340"/>
                    <a:pt x="248" y="340"/>
                    <a:pt x="248" y="340"/>
                  </a:cubicBezTo>
                  <a:cubicBezTo>
                    <a:pt x="247" y="340"/>
                    <a:pt x="246" y="339"/>
                    <a:pt x="244" y="339"/>
                  </a:cubicBezTo>
                  <a:cubicBezTo>
                    <a:pt x="244" y="339"/>
                    <a:pt x="244" y="339"/>
                    <a:pt x="243" y="339"/>
                  </a:cubicBezTo>
                  <a:cubicBezTo>
                    <a:pt x="243" y="339"/>
                    <a:pt x="243" y="339"/>
                    <a:pt x="243" y="339"/>
                  </a:cubicBezTo>
                  <a:cubicBezTo>
                    <a:pt x="241" y="338"/>
                    <a:pt x="239" y="337"/>
                    <a:pt x="237" y="337"/>
                  </a:cubicBezTo>
                  <a:cubicBezTo>
                    <a:pt x="237" y="337"/>
                    <a:pt x="237" y="337"/>
                    <a:pt x="237" y="337"/>
                  </a:cubicBezTo>
                  <a:cubicBezTo>
                    <a:pt x="236" y="336"/>
                    <a:pt x="235" y="336"/>
                    <a:pt x="234" y="336"/>
                  </a:cubicBezTo>
                  <a:cubicBezTo>
                    <a:pt x="234" y="335"/>
                    <a:pt x="233" y="335"/>
                    <a:pt x="233" y="335"/>
                  </a:cubicBezTo>
                  <a:cubicBezTo>
                    <a:pt x="232" y="334"/>
                    <a:pt x="230" y="334"/>
                    <a:pt x="229" y="333"/>
                  </a:cubicBezTo>
                  <a:cubicBezTo>
                    <a:pt x="16" y="210"/>
                    <a:pt x="16" y="210"/>
                    <a:pt x="16" y="210"/>
                  </a:cubicBezTo>
                  <a:cubicBezTo>
                    <a:pt x="6" y="204"/>
                    <a:pt x="1" y="197"/>
                    <a:pt x="1" y="189"/>
                  </a:cubicBezTo>
                  <a:cubicBezTo>
                    <a:pt x="1" y="195"/>
                    <a:pt x="1" y="195"/>
                    <a:pt x="1" y="195"/>
                  </a:cubicBezTo>
                  <a:cubicBezTo>
                    <a:pt x="0" y="203"/>
                    <a:pt x="6" y="211"/>
                    <a:pt x="16" y="217"/>
                  </a:cubicBezTo>
                  <a:cubicBezTo>
                    <a:pt x="229" y="340"/>
                    <a:pt x="229" y="340"/>
                    <a:pt x="229" y="340"/>
                  </a:cubicBezTo>
                  <a:cubicBezTo>
                    <a:pt x="230" y="341"/>
                    <a:pt x="232" y="341"/>
                    <a:pt x="233" y="342"/>
                  </a:cubicBezTo>
                  <a:cubicBezTo>
                    <a:pt x="233" y="342"/>
                    <a:pt x="234" y="342"/>
                    <a:pt x="234" y="343"/>
                  </a:cubicBezTo>
                  <a:cubicBezTo>
                    <a:pt x="235" y="343"/>
                    <a:pt x="236" y="343"/>
                    <a:pt x="237" y="344"/>
                  </a:cubicBezTo>
                  <a:cubicBezTo>
                    <a:pt x="237" y="344"/>
                    <a:pt x="237" y="344"/>
                    <a:pt x="237" y="344"/>
                  </a:cubicBezTo>
                  <a:cubicBezTo>
                    <a:pt x="239" y="345"/>
                    <a:pt x="241" y="345"/>
                    <a:pt x="243" y="346"/>
                  </a:cubicBezTo>
                  <a:cubicBezTo>
                    <a:pt x="243" y="346"/>
                    <a:pt x="243" y="346"/>
                    <a:pt x="243" y="346"/>
                  </a:cubicBezTo>
                  <a:cubicBezTo>
                    <a:pt x="244" y="346"/>
                    <a:pt x="244" y="346"/>
                    <a:pt x="244" y="346"/>
                  </a:cubicBezTo>
                  <a:cubicBezTo>
                    <a:pt x="246" y="346"/>
                    <a:pt x="247" y="347"/>
                    <a:pt x="248" y="347"/>
                  </a:cubicBezTo>
                  <a:cubicBezTo>
                    <a:pt x="249" y="347"/>
                    <a:pt x="249" y="347"/>
                    <a:pt x="249" y="347"/>
                  </a:cubicBezTo>
                  <a:cubicBezTo>
                    <a:pt x="249" y="347"/>
                    <a:pt x="250" y="347"/>
                    <a:pt x="250" y="347"/>
                  </a:cubicBezTo>
                  <a:cubicBezTo>
                    <a:pt x="251" y="348"/>
                    <a:pt x="252" y="348"/>
                    <a:pt x="253" y="348"/>
                  </a:cubicBezTo>
                  <a:cubicBezTo>
                    <a:pt x="253" y="348"/>
                    <a:pt x="254" y="348"/>
                    <a:pt x="254" y="348"/>
                  </a:cubicBezTo>
                  <a:cubicBezTo>
                    <a:pt x="254" y="348"/>
                    <a:pt x="255" y="348"/>
                    <a:pt x="255" y="348"/>
                  </a:cubicBezTo>
                  <a:cubicBezTo>
                    <a:pt x="256" y="348"/>
                    <a:pt x="257" y="348"/>
                    <a:pt x="258" y="349"/>
                  </a:cubicBezTo>
                  <a:cubicBezTo>
                    <a:pt x="258" y="349"/>
                    <a:pt x="259" y="349"/>
                    <a:pt x="259" y="349"/>
                  </a:cubicBezTo>
                  <a:cubicBezTo>
                    <a:pt x="259" y="349"/>
                    <a:pt x="260" y="349"/>
                    <a:pt x="260" y="349"/>
                  </a:cubicBezTo>
                  <a:cubicBezTo>
                    <a:pt x="261" y="349"/>
                    <a:pt x="262" y="349"/>
                    <a:pt x="263" y="349"/>
                  </a:cubicBezTo>
                  <a:cubicBezTo>
                    <a:pt x="263" y="349"/>
                    <a:pt x="264" y="349"/>
                    <a:pt x="264" y="349"/>
                  </a:cubicBezTo>
                  <a:cubicBezTo>
                    <a:pt x="264" y="349"/>
                    <a:pt x="264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67" y="349"/>
                    <a:pt x="268" y="349"/>
                    <a:pt x="268" y="349"/>
                  </a:cubicBezTo>
                  <a:cubicBezTo>
                    <a:pt x="268" y="349"/>
                    <a:pt x="269" y="349"/>
                    <a:pt x="269" y="349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9" y="349"/>
                    <a:pt x="270" y="349"/>
                    <a:pt x="270" y="349"/>
                  </a:cubicBezTo>
                  <a:cubicBezTo>
                    <a:pt x="271" y="349"/>
                    <a:pt x="271" y="349"/>
                    <a:pt x="271" y="349"/>
                  </a:cubicBezTo>
                  <a:cubicBezTo>
                    <a:pt x="272" y="349"/>
                    <a:pt x="273" y="349"/>
                    <a:pt x="274" y="349"/>
                  </a:cubicBezTo>
                  <a:cubicBezTo>
                    <a:pt x="275" y="349"/>
                    <a:pt x="275" y="349"/>
                    <a:pt x="276" y="349"/>
                  </a:cubicBezTo>
                  <a:cubicBezTo>
                    <a:pt x="276" y="349"/>
                    <a:pt x="276" y="349"/>
                    <a:pt x="276" y="349"/>
                  </a:cubicBezTo>
                  <a:cubicBezTo>
                    <a:pt x="278" y="348"/>
                    <a:pt x="280" y="348"/>
                    <a:pt x="282" y="348"/>
                  </a:cubicBezTo>
                  <a:cubicBezTo>
                    <a:pt x="283" y="348"/>
                    <a:pt x="283" y="348"/>
                    <a:pt x="283" y="348"/>
                  </a:cubicBezTo>
                  <a:cubicBezTo>
                    <a:pt x="283" y="348"/>
                    <a:pt x="284" y="347"/>
                    <a:pt x="284" y="347"/>
                  </a:cubicBezTo>
                  <a:cubicBezTo>
                    <a:pt x="285" y="347"/>
                    <a:pt x="286" y="347"/>
                    <a:pt x="287" y="347"/>
                  </a:cubicBezTo>
                  <a:cubicBezTo>
                    <a:pt x="288" y="346"/>
                    <a:pt x="289" y="346"/>
                    <a:pt x="289" y="346"/>
                  </a:cubicBezTo>
                  <a:cubicBezTo>
                    <a:pt x="290" y="346"/>
                    <a:pt x="291" y="346"/>
                    <a:pt x="292" y="345"/>
                  </a:cubicBezTo>
                  <a:cubicBezTo>
                    <a:pt x="293" y="345"/>
                    <a:pt x="293" y="345"/>
                    <a:pt x="293" y="345"/>
                  </a:cubicBezTo>
                  <a:cubicBezTo>
                    <a:pt x="293" y="345"/>
                    <a:pt x="293" y="345"/>
                    <a:pt x="293" y="345"/>
                  </a:cubicBezTo>
                  <a:cubicBezTo>
                    <a:pt x="295" y="344"/>
                    <a:pt x="296" y="344"/>
                    <a:pt x="298" y="343"/>
                  </a:cubicBezTo>
                  <a:cubicBezTo>
                    <a:pt x="298" y="343"/>
                    <a:pt x="299" y="343"/>
                    <a:pt x="299" y="343"/>
                  </a:cubicBezTo>
                  <a:cubicBezTo>
                    <a:pt x="301" y="342"/>
                    <a:pt x="303" y="341"/>
                    <a:pt x="304" y="340"/>
                  </a:cubicBezTo>
                  <a:cubicBezTo>
                    <a:pt x="317" y="333"/>
                    <a:pt x="317" y="333"/>
                    <a:pt x="317" y="333"/>
                  </a:cubicBezTo>
                  <a:cubicBezTo>
                    <a:pt x="777" y="65"/>
                    <a:pt x="777" y="65"/>
                    <a:pt x="777" y="65"/>
                  </a:cubicBezTo>
                  <a:cubicBezTo>
                    <a:pt x="802" y="51"/>
                    <a:pt x="802" y="51"/>
                    <a:pt x="802" y="51"/>
                  </a:cubicBezTo>
                  <a:cubicBezTo>
                    <a:pt x="803" y="50"/>
                    <a:pt x="803" y="50"/>
                    <a:pt x="803" y="50"/>
                  </a:cubicBezTo>
                  <a:cubicBezTo>
                    <a:pt x="803" y="50"/>
                    <a:pt x="804" y="50"/>
                    <a:pt x="804" y="49"/>
                  </a:cubicBezTo>
                  <a:cubicBezTo>
                    <a:pt x="805" y="49"/>
                    <a:pt x="805" y="49"/>
                    <a:pt x="806" y="48"/>
                  </a:cubicBezTo>
                  <a:cubicBezTo>
                    <a:pt x="806" y="48"/>
                    <a:pt x="807" y="47"/>
                    <a:pt x="807" y="47"/>
                  </a:cubicBezTo>
                  <a:cubicBezTo>
                    <a:pt x="808" y="46"/>
                    <a:pt x="809" y="46"/>
                    <a:pt x="809" y="46"/>
                  </a:cubicBezTo>
                  <a:cubicBezTo>
                    <a:pt x="809" y="45"/>
                    <a:pt x="809" y="45"/>
                    <a:pt x="809" y="45"/>
                  </a:cubicBezTo>
                  <a:cubicBezTo>
                    <a:pt x="810" y="45"/>
                    <a:pt x="811" y="44"/>
                    <a:pt x="811" y="43"/>
                  </a:cubicBezTo>
                  <a:cubicBezTo>
                    <a:pt x="812" y="43"/>
                    <a:pt x="812" y="43"/>
                    <a:pt x="812" y="43"/>
                  </a:cubicBezTo>
                  <a:cubicBezTo>
                    <a:pt x="812" y="43"/>
                    <a:pt x="812" y="42"/>
                    <a:pt x="813" y="42"/>
                  </a:cubicBezTo>
                  <a:cubicBezTo>
                    <a:pt x="813" y="41"/>
                    <a:pt x="813" y="41"/>
                    <a:pt x="813" y="41"/>
                  </a:cubicBezTo>
                  <a:cubicBezTo>
                    <a:pt x="813" y="41"/>
                    <a:pt x="814" y="40"/>
                    <a:pt x="814" y="39"/>
                  </a:cubicBezTo>
                  <a:cubicBezTo>
                    <a:pt x="815" y="39"/>
                    <a:pt x="815" y="39"/>
                    <a:pt x="815" y="39"/>
                  </a:cubicBezTo>
                  <a:cubicBezTo>
                    <a:pt x="815" y="38"/>
                    <a:pt x="815" y="38"/>
                    <a:pt x="815" y="38"/>
                  </a:cubicBezTo>
                  <a:cubicBezTo>
                    <a:pt x="815" y="38"/>
                    <a:pt x="816" y="37"/>
                    <a:pt x="816" y="37"/>
                  </a:cubicBezTo>
                  <a:cubicBezTo>
                    <a:pt x="816" y="36"/>
                    <a:pt x="816" y="36"/>
                    <a:pt x="816" y="36"/>
                  </a:cubicBezTo>
                  <a:cubicBezTo>
                    <a:pt x="816" y="35"/>
                    <a:pt x="816" y="35"/>
                    <a:pt x="816" y="35"/>
                  </a:cubicBezTo>
                  <a:cubicBezTo>
                    <a:pt x="816" y="35"/>
                    <a:pt x="817" y="34"/>
                    <a:pt x="817" y="34"/>
                  </a:cubicBezTo>
                  <a:cubicBezTo>
                    <a:pt x="817" y="33"/>
                    <a:pt x="817" y="33"/>
                    <a:pt x="817" y="33"/>
                  </a:cubicBezTo>
                  <a:cubicBezTo>
                    <a:pt x="817" y="32"/>
                    <a:pt x="817" y="32"/>
                    <a:pt x="817" y="32"/>
                  </a:cubicBezTo>
                  <a:cubicBezTo>
                    <a:pt x="817" y="32"/>
                    <a:pt x="817" y="31"/>
                    <a:pt x="817" y="31"/>
                  </a:cubicBezTo>
                  <a:cubicBezTo>
                    <a:pt x="817" y="30"/>
                    <a:pt x="817" y="30"/>
                    <a:pt x="817" y="30"/>
                  </a:cubicBezTo>
                  <a:cubicBezTo>
                    <a:pt x="817" y="29"/>
                    <a:pt x="817" y="29"/>
                    <a:pt x="817" y="29"/>
                  </a:cubicBezTo>
                  <a:cubicBezTo>
                    <a:pt x="817" y="19"/>
                    <a:pt x="817" y="10"/>
                    <a:pt x="81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859495">
                <a:lnSpc>
                  <a:spcPct val="150000"/>
                </a:lnSpc>
                <a:defRPr/>
              </a:pPr>
              <a:endParaRPr lang="en-US" sz="300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Freeform 209"/>
            <p:cNvSpPr>
              <a:spLocks/>
            </p:cNvSpPr>
            <p:nvPr/>
          </p:nvSpPr>
          <p:spPr bwMode="auto">
            <a:xfrm>
              <a:off x="4127156" y="3492328"/>
              <a:ext cx="2729405" cy="1063805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859495">
                <a:lnSpc>
                  <a:spcPct val="150000"/>
                </a:lnSpc>
                <a:defRPr/>
              </a:pPr>
              <a:endParaRPr lang="en-US" sz="300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Freeform 210"/>
            <p:cNvSpPr>
              <a:spLocks/>
            </p:cNvSpPr>
            <p:nvPr/>
          </p:nvSpPr>
          <p:spPr bwMode="auto">
            <a:xfrm>
              <a:off x="4178273" y="3473758"/>
              <a:ext cx="2729405" cy="1063805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</a:path>
              </a:pathLst>
            </a:custGeom>
            <a:blipFill>
              <a:blip r:embed="rId3"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859495">
                <a:lnSpc>
                  <a:spcPct val="150000"/>
                </a:lnSpc>
                <a:defRPr/>
              </a:pPr>
              <a:endParaRPr lang="en-US" sz="300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Freeform 211"/>
            <p:cNvSpPr>
              <a:spLocks/>
            </p:cNvSpPr>
            <p:nvPr/>
          </p:nvSpPr>
          <p:spPr bwMode="auto">
            <a:xfrm>
              <a:off x="4121837" y="3488845"/>
              <a:ext cx="2759773" cy="1073985"/>
            </a:xfrm>
            <a:custGeom>
              <a:avLst/>
              <a:gdLst/>
              <a:ahLst/>
              <a:cxnLst>
                <a:cxn ang="0">
                  <a:pos x="462" y="2"/>
                </a:cxn>
                <a:cxn ang="0">
                  <a:pos x="461" y="0"/>
                </a:cxn>
                <a:cxn ang="0">
                  <a:pos x="0" y="269"/>
                </a:cxn>
                <a:cxn ang="0">
                  <a:pos x="265" y="422"/>
                </a:cxn>
                <a:cxn ang="0">
                  <a:pos x="727" y="153"/>
                </a:cxn>
                <a:cxn ang="0">
                  <a:pos x="462" y="0"/>
                </a:cxn>
                <a:cxn ang="0">
                  <a:pos x="461" y="0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719" y="153"/>
                </a:cxn>
                <a:cxn ang="0">
                  <a:pos x="265" y="417"/>
                </a:cxn>
                <a:cxn ang="0">
                  <a:pos x="8" y="269"/>
                </a:cxn>
                <a:cxn ang="0">
                  <a:pos x="463" y="4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462" y="2"/>
                </a:cxn>
              </a:cxnLst>
              <a:rect l="0" t="0" r="r" b="b"/>
              <a:pathLst>
                <a:path w="727" h="422">
                  <a:moveTo>
                    <a:pt x="462" y="2"/>
                  </a:moveTo>
                  <a:lnTo>
                    <a:pt x="461" y="0"/>
                  </a:lnTo>
                  <a:lnTo>
                    <a:pt x="0" y="269"/>
                  </a:lnTo>
                  <a:lnTo>
                    <a:pt x="265" y="422"/>
                  </a:lnTo>
                  <a:lnTo>
                    <a:pt x="727" y="153"/>
                  </a:lnTo>
                  <a:lnTo>
                    <a:pt x="462" y="0"/>
                  </a:lnTo>
                  <a:lnTo>
                    <a:pt x="461" y="0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719" y="153"/>
                  </a:lnTo>
                  <a:lnTo>
                    <a:pt x="265" y="417"/>
                  </a:lnTo>
                  <a:lnTo>
                    <a:pt x="8" y="269"/>
                  </a:lnTo>
                  <a:lnTo>
                    <a:pt x="463" y="4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46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859495">
                <a:lnSpc>
                  <a:spcPct val="150000"/>
                </a:lnSpc>
                <a:defRPr/>
              </a:pPr>
              <a:endParaRPr lang="en-US" sz="300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212"/>
            <p:cNvSpPr>
              <a:spLocks/>
            </p:cNvSpPr>
            <p:nvPr/>
          </p:nvSpPr>
          <p:spPr bwMode="auto">
            <a:xfrm>
              <a:off x="4121837" y="3488845"/>
              <a:ext cx="2759773" cy="1073985"/>
            </a:xfrm>
            <a:custGeom>
              <a:avLst/>
              <a:gdLst/>
              <a:ahLst/>
              <a:cxnLst>
                <a:cxn ang="0">
                  <a:pos x="462" y="2"/>
                </a:cxn>
                <a:cxn ang="0">
                  <a:pos x="461" y="0"/>
                </a:cxn>
                <a:cxn ang="0">
                  <a:pos x="0" y="269"/>
                </a:cxn>
                <a:cxn ang="0">
                  <a:pos x="265" y="422"/>
                </a:cxn>
                <a:cxn ang="0">
                  <a:pos x="727" y="153"/>
                </a:cxn>
                <a:cxn ang="0">
                  <a:pos x="462" y="0"/>
                </a:cxn>
                <a:cxn ang="0">
                  <a:pos x="461" y="0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719" y="153"/>
                </a:cxn>
                <a:cxn ang="0">
                  <a:pos x="265" y="417"/>
                </a:cxn>
                <a:cxn ang="0">
                  <a:pos x="8" y="269"/>
                </a:cxn>
                <a:cxn ang="0">
                  <a:pos x="463" y="4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462" y="2"/>
                </a:cxn>
              </a:cxnLst>
              <a:rect l="0" t="0" r="r" b="b"/>
              <a:pathLst>
                <a:path w="727" h="422">
                  <a:moveTo>
                    <a:pt x="462" y="2"/>
                  </a:moveTo>
                  <a:lnTo>
                    <a:pt x="461" y="0"/>
                  </a:lnTo>
                  <a:lnTo>
                    <a:pt x="0" y="269"/>
                  </a:lnTo>
                  <a:lnTo>
                    <a:pt x="265" y="422"/>
                  </a:lnTo>
                  <a:lnTo>
                    <a:pt x="727" y="153"/>
                  </a:lnTo>
                  <a:lnTo>
                    <a:pt x="462" y="0"/>
                  </a:lnTo>
                  <a:lnTo>
                    <a:pt x="461" y="0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719" y="153"/>
                  </a:lnTo>
                  <a:lnTo>
                    <a:pt x="265" y="417"/>
                  </a:lnTo>
                  <a:lnTo>
                    <a:pt x="8" y="269"/>
                  </a:lnTo>
                  <a:lnTo>
                    <a:pt x="463" y="4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462" y="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859495">
                <a:lnSpc>
                  <a:spcPct val="150000"/>
                </a:lnSpc>
                <a:defRPr/>
              </a:pPr>
              <a:endParaRPr lang="en-US" sz="300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213"/>
            <p:cNvSpPr>
              <a:spLocks/>
            </p:cNvSpPr>
            <p:nvPr/>
          </p:nvSpPr>
          <p:spPr bwMode="auto">
            <a:xfrm>
              <a:off x="6259048" y="3552469"/>
              <a:ext cx="455533" cy="178149"/>
            </a:xfrm>
            <a:custGeom>
              <a:avLst/>
              <a:gdLst/>
              <a:ahLst/>
              <a:cxnLst>
                <a:cxn ang="0">
                  <a:pos x="118" y="61"/>
                </a:cxn>
                <a:cxn ang="0">
                  <a:pos x="118" y="67"/>
                </a:cxn>
                <a:cxn ang="0">
                  <a:pos x="115" y="68"/>
                </a:cxn>
                <a:cxn ang="0">
                  <a:pos x="105" y="68"/>
                </a:cxn>
                <a:cxn ang="0">
                  <a:pos x="3" y="9"/>
                </a:cxn>
                <a:cxn ang="0">
                  <a:pos x="3" y="3"/>
                </a:cxn>
                <a:cxn ang="0">
                  <a:pos x="5" y="2"/>
                </a:cxn>
                <a:cxn ang="0">
                  <a:pos x="15" y="2"/>
                </a:cxn>
                <a:cxn ang="0">
                  <a:pos x="118" y="61"/>
                </a:cxn>
              </a:cxnLst>
              <a:rect l="0" t="0" r="r" b="b"/>
              <a:pathLst>
                <a:path w="121" h="70">
                  <a:moveTo>
                    <a:pt x="118" y="61"/>
                  </a:moveTo>
                  <a:cubicBezTo>
                    <a:pt x="121" y="63"/>
                    <a:pt x="121" y="65"/>
                    <a:pt x="118" y="6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3" y="70"/>
                    <a:pt x="108" y="70"/>
                    <a:pt x="105" y="6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3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8" y="0"/>
                    <a:pt x="12" y="0"/>
                    <a:pt x="15" y="2"/>
                  </a:cubicBezTo>
                  <a:cubicBezTo>
                    <a:pt x="118" y="61"/>
                    <a:pt x="118" y="61"/>
                    <a:pt x="118" y="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859495">
                <a:lnSpc>
                  <a:spcPct val="150000"/>
                </a:lnSpc>
                <a:defRPr/>
              </a:pPr>
              <a:endParaRPr lang="en-US" sz="300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214"/>
            <p:cNvSpPr>
              <a:spLocks/>
            </p:cNvSpPr>
            <p:nvPr/>
          </p:nvSpPr>
          <p:spPr bwMode="auto">
            <a:xfrm>
              <a:off x="6733561" y="3738254"/>
              <a:ext cx="72127" cy="27996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9"/>
                </a:cxn>
                <a:cxn ang="0">
                  <a:pos x="3" y="9"/>
                </a:cxn>
                <a:cxn ang="0">
                  <a:pos x="3" y="2"/>
                </a:cxn>
                <a:cxn ang="0">
                  <a:pos x="16" y="2"/>
                </a:cxn>
              </a:cxnLst>
              <a:rect l="0" t="0" r="r" b="b"/>
              <a:pathLst>
                <a:path w="19" h="11">
                  <a:moveTo>
                    <a:pt x="16" y="2"/>
                  </a:moveTo>
                  <a:cubicBezTo>
                    <a:pt x="19" y="4"/>
                    <a:pt x="19" y="7"/>
                    <a:pt x="16" y="9"/>
                  </a:cubicBezTo>
                  <a:cubicBezTo>
                    <a:pt x="12" y="11"/>
                    <a:pt x="7" y="11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7" y="0"/>
                    <a:pt x="12" y="0"/>
                    <a:pt x="1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859495">
                <a:lnSpc>
                  <a:spcPct val="150000"/>
                </a:lnSpc>
                <a:defRPr/>
              </a:pPr>
              <a:endParaRPr lang="en-US" sz="300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215"/>
            <p:cNvSpPr>
              <a:spLocks noEditPoints="1"/>
            </p:cNvSpPr>
            <p:nvPr/>
          </p:nvSpPr>
          <p:spPr bwMode="auto">
            <a:xfrm>
              <a:off x="3962400" y="3409950"/>
              <a:ext cx="3124200" cy="1213960"/>
            </a:xfrm>
            <a:custGeom>
              <a:avLst/>
              <a:gdLst/>
              <a:ahLst/>
              <a:cxnLst>
                <a:cxn ang="0">
                  <a:pos x="807" y="135"/>
                </a:cxn>
                <a:cxn ang="0">
                  <a:pos x="594" y="12"/>
                </a:cxn>
                <a:cxn ang="0">
                  <a:pos x="519" y="12"/>
                </a:cxn>
                <a:cxn ang="0">
                  <a:pos x="494" y="27"/>
                </a:cxn>
                <a:cxn ang="0">
                  <a:pos x="33" y="295"/>
                </a:cxn>
                <a:cxn ang="0">
                  <a:pos x="21" y="302"/>
                </a:cxn>
                <a:cxn ang="0">
                  <a:pos x="21" y="345"/>
                </a:cxn>
                <a:cxn ang="0">
                  <a:pos x="234" y="468"/>
                </a:cxn>
                <a:cxn ang="0">
                  <a:pos x="309" y="468"/>
                </a:cxn>
                <a:cxn ang="0">
                  <a:pos x="322" y="461"/>
                </a:cxn>
                <a:cxn ang="0">
                  <a:pos x="782" y="193"/>
                </a:cxn>
                <a:cxn ang="0">
                  <a:pos x="807" y="179"/>
                </a:cxn>
                <a:cxn ang="0">
                  <a:pos x="807" y="135"/>
                </a:cxn>
                <a:cxn ang="0">
                  <a:pos x="738" y="132"/>
                </a:cxn>
                <a:cxn ang="0">
                  <a:pos x="751" y="132"/>
                </a:cxn>
                <a:cxn ang="0">
                  <a:pos x="751" y="139"/>
                </a:cxn>
                <a:cxn ang="0">
                  <a:pos x="738" y="139"/>
                </a:cxn>
                <a:cxn ang="0">
                  <a:pos x="738" y="132"/>
                </a:cxn>
                <a:cxn ang="0">
                  <a:pos x="612" y="60"/>
                </a:cxn>
                <a:cxn ang="0">
                  <a:pos x="614" y="59"/>
                </a:cxn>
                <a:cxn ang="0">
                  <a:pos x="624" y="59"/>
                </a:cxn>
                <a:cxn ang="0">
                  <a:pos x="727" y="118"/>
                </a:cxn>
                <a:cxn ang="0">
                  <a:pos x="727" y="124"/>
                </a:cxn>
                <a:cxn ang="0">
                  <a:pos x="724" y="125"/>
                </a:cxn>
                <a:cxn ang="0">
                  <a:pos x="714" y="125"/>
                </a:cxn>
                <a:cxn ang="0">
                  <a:pos x="612" y="66"/>
                </a:cxn>
                <a:cxn ang="0">
                  <a:pos x="612" y="60"/>
                </a:cxn>
                <a:cxn ang="0">
                  <a:pos x="309" y="454"/>
                </a:cxn>
                <a:cxn ang="0">
                  <a:pos x="114" y="341"/>
                </a:cxn>
                <a:cxn ang="0">
                  <a:pos x="46" y="302"/>
                </a:cxn>
                <a:cxn ang="0">
                  <a:pos x="507" y="34"/>
                </a:cxn>
                <a:cxn ang="0">
                  <a:pos x="770" y="186"/>
                </a:cxn>
                <a:cxn ang="0">
                  <a:pos x="309" y="454"/>
                </a:cxn>
              </a:cxnLst>
              <a:rect l="0" t="0" r="r" b="b"/>
              <a:pathLst>
                <a:path w="828" h="480">
                  <a:moveTo>
                    <a:pt x="807" y="135"/>
                  </a:moveTo>
                  <a:cubicBezTo>
                    <a:pt x="594" y="12"/>
                    <a:pt x="594" y="12"/>
                    <a:pt x="594" y="12"/>
                  </a:cubicBezTo>
                  <a:cubicBezTo>
                    <a:pt x="573" y="0"/>
                    <a:pt x="539" y="0"/>
                    <a:pt x="519" y="12"/>
                  </a:cubicBezTo>
                  <a:cubicBezTo>
                    <a:pt x="494" y="27"/>
                    <a:pt x="494" y="27"/>
                    <a:pt x="494" y="27"/>
                  </a:cubicBezTo>
                  <a:cubicBezTo>
                    <a:pt x="33" y="295"/>
                    <a:pt x="33" y="295"/>
                    <a:pt x="33" y="295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0" y="314"/>
                    <a:pt x="0" y="333"/>
                    <a:pt x="21" y="345"/>
                  </a:cubicBezTo>
                  <a:cubicBezTo>
                    <a:pt x="234" y="468"/>
                    <a:pt x="234" y="468"/>
                    <a:pt x="234" y="468"/>
                  </a:cubicBezTo>
                  <a:cubicBezTo>
                    <a:pt x="255" y="480"/>
                    <a:pt x="289" y="480"/>
                    <a:pt x="309" y="468"/>
                  </a:cubicBezTo>
                  <a:cubicBezTo>
                    <a:pt x="322" y="461"/>
                    <a:pt x="322" y="461"/>
                    <a:pt x="322" y="461"/>
                  </a:cubicBezTo>
                  <a:cubicBezTo>
                    <a:pt x="782" y="193"/>
                    <a:pt x="782" y="193"/>
                    <a:pt x="782" y="193"/>
                  </a:cubicBezTo>
                  <a:cubicBezTo>
                    <a:pt x="807" y="179"/>
                    <a:pt x="807" y="179"/>
                    <a:pt x="807" y="179"/>
                  </a:cubicBezTo>
                  <a:cubicBezTo>
                    <a:pt x="828" y="167"/>
                    <a:pt x="828" y="147"/>
                    <a:pt x="807" y="135"/>
                  </a:cubicBezTo>
                  <a:moveTo>
                    <a:pt x="738" y="132"/>
                  </a:moveTo>
                  <a:cubicBezTo>
                    <a:pt x="742" y="130"/>
                    <a:pt x="747" y="130"/>
                    <a:pt x="751" y="132"/>
                  </a:cubicBezTo>
                  <a:cubicBezTo>
                    <a:pt x="754" y="134"/>
                    <a:pt x="754" y="137"/>
                    <a:pt x="751" y="139"/>
                  </a:cubicBezTo>
                  <a:cubicBezTo>
                    <a:pt x="747" y="141"/>
                    <a:pt x="742" y="141"/>
                    <a:pt x="738" y="139"/>
                  </a:cubicBezTo>
                  <a:cubicBezTo>
                    <a:pt x="735" y="137"/>
                    <a:pt x="735" y="134"/>
                    <a:pt x="738" y="132"/>
                  </a:cubicBezTo>
                  <a:moveTo>
                    <a:pt x="612" y="60"/>
                  </a:moveTo>
                  <a:cubicBezTo>
                    <a:pt x="614" y="59"/>
                    <a:pt x="614" y="59"/>
                    <a:pt x="614" y="59"/>
                  </a:cubicBezTo>
                  <a:cubicBezTo>
                    <a:pt x="617" y="57"/>
                    <a:pt x="621" y="57"/>
                    <a:pt x="624" y="59"/>
                  </a:cubicBezTo>
                  <a:cubicBezTo>
                    <a:pt x="727" y="118"/>
                    <a:pt x="727" y="118"/>
                    <a:pt x="727" y="118"/>
                  </a:cubicBezTo>
                  <a:cubicBezTo>
                    <a:pt x="730" y="120"/>
                    <a:pt x="730" y="122"/>
                    <a:pt x="727" y="124"/>
                  </a:cubicBezTo>
                  <a:cubicBezTo>
                    <a:pt x="724" y="125"/>
                    <a:pt x="724" y="125"/>
                    <a:pt x="724" y="125"/>
                  </a:cubicBezTo>
                  <a:cubicBezTo>
                    <a:pt x="722" y="127"/>
                    <a:pt x="717" y="127"/>
                    <a:pt x="714" y="125"/>
                  </a:cubicBezTo>
                  <a:cubicBezTo>
                    <a:pt x="612" y="66"/>
                    <a:pt x="612" y="66"/>
                    <a:pt x="612" y="66"/>
                  </a:cubicBezTo>
                  <a:cubicBezTo>
                    <a:pt x="609" y="64"/>
                    <a:pt x="609" y="62"/>
                    <a:pt x="612" y="60"/>
                  </a:cubicBezTo>
                  <a:moveTo>
                    <a:pt x="309" y="454"/>
                  </a:moveTo>
                  <a:cubicBezTo>
                    <a:pt x="114" y="341"/>
                    <a:pt x="114" y="341"/>
                    <a:pt x="114" y="341"/>
                  </a:cubicBezTo>
                  <a:cubicBezTo>
                    <a:pt x="46" y="302"/>
                    <a:pt x="46" y="302"/>
                    <a:pt x="46" y="302"/>
                  </a:cubicBezTo>
                  <a:cubicBezTo>
                    <a:pt x="507" y="34"/>
                    <a:pt x="507" y="34"/>
                    <a:pt x="507" y="34"/>
                  </a:cubicBezTo>
                  <a:cubicBezTo>
                    <a:pt x="770" y="186"/>
                    <a:pt x="770" y="186"/>
                    <a:pt x="770" y="186"/>
                  </a:cubicBezTo>
                  <a:cubicBezTo>
                    <a:pt x="309" y="454"/>
                    <a:pt x="309" y="454"/>
                    <a:pt x="309" y="4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859495">
                <a:lnSpc>
                  <a:spcPct val="150000"/>
                </a:lnSpc>
                <a:defRPr/>
              </a:pPr>
              <a:endParaRPr lang="en-US" sz="300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Freeform 210"/>
          <p:cNvSpPr>
            <a:spLocks/>
          </p:cNvSpPr>
          <p:nvPr/>
        </p:nvSpPr>
        <p:spPr bwMode="auto">
          <a:xfrm>
            <a:off x="3639020" y="2892357"/>
            <a:ext cx="5131362" cy="1999619"/>
          </a:xfrm>
          <a:custGeom>
            <a:avLst/>
            <a:gdLst>
              <a:gd name="T0" fmla="*/ 458 w 719"/>
              <a:gd name="T1" fmla="*/ 0 h 418"/>
              <a:gd name="T2" fmla="*/ 0 w 719"/>
              <a:gd name="T3" fmla="*/ 267 h 418"/>
              <a:gd name="T4" fmla="*/ 261 w 719"/>
              <a:gd name="T5" fmla="*/ 418 h 418"/>
              <a:gd name="T6" fmla="*/ 719 w 719"/>
              <a:gd name="T7" fmla="*/ 151 h 418"/>
              <a:gd name="T8" fmla="*/ 458 w 719"/>
              <a:gd name="T9" fmla="*/ 0 h 4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9" h="418">
                <a:moveTo>
                  <a:pt x="458" y="0"/>
                </a:moveTo>
                <a:lnTo>
                  <a:pt x="0" y="267"/>
                </a:lnTo>
                <a:lnTo>
                  <a:pt x="261" y="418"/>
                </a:lnTo>
                <a:lnTo>
                  <a:pt x="719" y="151"/>
                </a:lnTo>
                <a:lnTo>
                  <a:pt x="458" y="0"/>
                </a:lnTo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210"/>
          <p:cNvSpPr>
            <a:spLocks/>
          </p:cNvSpPr>
          <p:nvPr/>
        </p:nvSpPr>
        <p:spPr bwMode="auto">
          <a:xfrm>
            <a:off x="3728555" y="2536205"/>
            <a:ext cx="5131364" cy="2001609"/>
          </a:xfrm>
          <a:custGeom>
            <a:avLst/>
            <a:gdLst>
              <a:gd name="T0" fmla="*/ 458 w 719"/>
              <a:gd name="T1" fmla="*/ 0 h 418"/>
              <a:gd name="T2" fmla="*/ 0 w 719"/>
              <a:gd name="T3" fmla="*/ 267 h 418"/>
              <a:gd name="T4" fmla="*/ 261 w 719"/>
              <a:gd name="T5" fmla="*/ 418 h 418"/>
              <a:gd name="T6" fmla="*/ 719 w 719"/>
              <a:gd name="T7" fmla="*/ 151 h 418"/>
              <a:gd name="T8" fmla="*/ 458 w 719"/>
              <a:gd name="T9" fmla="*/ 0 h 4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9" h="418">
                <a:moveTo>
                  <a:pt x="458" y="0"/>
                </a:moveTo>
                <a:lnTo>
                  <a:pt x="0" y="267"/>
                </a:lnTo>
                <a:lnTo>
                  <a:pt x="261" y="418"/>
                </a:lnTo>
                <a:lnTo>
                  <a:pt x="719" y="151"/>
                </a:lnTo>
                <a:lnTo>
                  <a:pt x="458" y="0"/>
                </a:lnTo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 flipV="1">
            <a:off x="7307975" y="2406876"/>
            <a:ext cx="1798663" cy="694395"/>
            <a:chOff x="6184232" y="3601453"/>
            <a:chExt cx="747341" cy="184484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6184232" y="3601453"/>
              <a:ext cx="176088" cy="18448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360320" y="3785937"/>
              <a:ext cx="57125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9326745" y="2295951"/>
            <a:ext cx="2481424" cy="882293"/>
            <a:chOff x="6793192" y="1919985"/>
            <a:chExt cx="1980137" cy="703566"/>
          </a:xfrm>
        </p:grpSpPr>
        <p:sp>
          <p:nvSpPr>
            <p:cNvPr id="16" name="Content Placeholder 2"/>
            <p:cNvSpPr txBox="1">
              <a:spLocks/>
            </p:cNvSpPr>
            <p:nvPr/>
          </p:nvSpPr>
          <p:spPr>
            <a:xfrm>
              <a:off x="6793192" y="2181777"/>
              <a:ext cx="1980137" cy="44177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793192" y="1919985"/>
              <a:ext cx="1525804" cy="17180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6601642" y="4267218"/>
            <a:ext cx="1723055" cy="575015"/>
            <a:chOff x="6184232" y="3601453"/>
            <a:chExt cx="747341" cy="184484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6184232" y="3601453"/>
              <a:ext cx="176048" cy="18448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360280" y="3785937"/>
              <a:ext cx="5712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8548914" y="4761530"/>
            <a:ext cx="2460532" cy="882295"/>
            <a:chOff x="6158852" y="3848404"/>
            <a:chExt cx="1964024" cy="703567"/>
          </a:xfrm>
        </p:grpSpPr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6158853" y="4110197"/>
              <a:ext cx="1964023" cy="44177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158852" y="3848404"/>
              <a:ext cx="1526239" cy="17180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 flipH="1">
            <a:off x="2940264" y="4617401"/>
            <a:ext cx="1370884" cy="634706"/>
            <a:chOff x="6184232" y="3601453"/>
            <a:chExt cx="747341" cy="184484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6184232" y="3601453"/>
              <a:ext cx="176802" cy="18448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6361034" y="3785937"/>
              <a:ext cx="57053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1216244" y="5167294"/>
            <a:ext cx="3165666" cy="959890"/>
            <a:chOff x="577483" y="4184070"/>
            <a:chExt cx="2526664" cy="766351"/>
          </a:xfrm>
        </p:grpSpPr>
        <p:sp>
          <p:nvSpPr>
            <p:cNvPr id="26" name="Content Placeholder 2"/>
            <p:cNvSpPr txBox="1">
              <a:spLocks/>
            </p:cNvSpPr>
            <p:nvPr/>
          </p:nvSpPr>
          <p:spPr>
            <a:xfrm>
              <a:off x="577483" y="4508124"/>
              <a:ext cx="2526664" cy="442297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6763" y="4184070"/>
              <a:ext cx="1726210" cy="17200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 flipH="1" flipV="1">
            <a:off x="3067983" y="2458607"/>
            <a:ext cx="1997631" cy="887394"/>
            <a:chOff x="6184232" y="3601453"/>
            <a:chExt cx="747341" cy="18448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6184232" y="3601453"/>
              <a:ext cx="176414" cy="18448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360646" y="3785937"/>
              <a:ext cx="57092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1216244" y="2365840"/>
            <a:ext cx="2831401" cy="920100"/>
            <a:chOff x="578159" y="1949614"/>
            <a:chExt cx="2259410" cy="734654"/>
          </a:xfrm>
        </p:grpSpPr>
        <p:sp>
          <p:nvSpPr>
            <p:cNvPr id="31" name="Content Placeholder 2"/>
            <p:cNvSpPr txBox="1">
              <a:spLocks/>
            </p:cNvSpPr>
            <p:nvPr/>
          </p:nvSpPr>
          <p:spPr>
            <a:xfrm>
              <a:off x="578159" y="2241928"/>
              <a:ext cx="2259410" cy="442340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79173" y="1949614"/>
              <a:ext cx="1525803" cy="17202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7" name="TextBox 8"/>
          <p:cNvSpPr txBox="1"/>
          <p:nvPr/>
        </p:nvSpPr>
        <p:spPr>
          <a:xfrm>
            <a:off x="767656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767656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90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AutoShape 1"/>
          <p:cNvSpPr>
            <a:spLocks/>
          </p:cNvSpPr>
          <p:nvPr/>
        </p:nvSpPr>
        <p:spPr bwMode="auto">
          <a:xfrm>
            <a:off x="9775191" y="3277619"/>
            <a:ext cx="1552844" cy="127241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7912"/>
                </a:moveTo>
                <a:lnTo>
                  <a:pt x="0" y="3687"/>
                </a:lnTo>
                <a:cubicBezTo>
                  <a:pt x="0" y="1650"/>
                  <a:pt x="1352" y="0"/>
                  <a:pt x="3020" y="0"/>
                </a:cubicBezTo>
                <a:lnTo>
                  <a:pt x="18579" y="0"/>
                </a:lnTo>
                <a:cubicBezTo>
                  <a:pt x="20247" y="0"/>
                  <a:pt x="21600" y="1650"/>
                  <a:pt x="21600" y="3687"/>
                </a:cubicBezTo>
                <a:lnTo>
                  <a:pt x="21600" y="17912"/>
                </a:lnTo>
                <a:cubicBezTo>
                  <a:pt x="21600" y="19949"/>
                  <a:pt x="20247" y="21600"/>
                  <a:pt x="18579" y="21600"/>
                </a:cubicBezTo>
                <a:lnTo>
                  <a:pt x="3020" y="21600"/>
                </a:lnTo>
                <a:cubicBezTo>
                  <a:pt x="1352" y="21600"/>
                  <a:pt x="0" y="19949"/>
                  <a:pt x="0" y="1791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69634" name="AutoShape 2"/>
          <p:cNvSpPr>
            <a:spLocks/>
          </p:cNvSpPr>
          <p:nvPr/>
        </p:nvSpPr>
        <p:spPr bwMode="auto">
          <a:xfrm>
            <a:off x="8263366" y="3277619"/>
            <a:ext cx="1533590" cy="127241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7302"/>
                </a:moveTo>
                <a:lnTo>
                  <a:pt x="0" y="4297"/>
                </a:lnTo>
                <a:cubicBezTo>
                  <a:pt x="0" y="1924"/>
                  <a:pt x="1595" y="0"/>
                  <a:pt x="3564" y="0"/>
                </a:cubicBezTo>
                <a:lnTo>
                  <a:pt x="18035" y="0"/>
                </a:lnTo>
                <a:cubicBezTo>
                  <a:pt x="20004" y="0"/>
                  <a:pt x="21599" y="1924"/>
                  <a:pt x="21599" y="4297"/>
                </a:cubicBezTo>
                <a:lnTo>
                  <a:pt x="21599" y="17302"/>
                </a:lnTo>
                <a:cubicBezTo>
                  <a:pt x="21599" y="19675"/>
                  <a:pt x="20004" y="21600"/>
                  <a:pt x="18035" y="21600"/>
                </a:cubicBezTo>
                <a:lnTo>
                  <a:pt x="3564" y="21600"/>
                </a:lnTo>
                <a:cubicBezTo>
                  <a:pt x="1595" y="21600"/>
                  <a:pt x="0" y="19675"/>
                  <a:pt x="0" y="1730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69635" name="AutoShape 3"/>
          <p:cNvSpPr>
            <a:spLocks/>
          </p:cNvSpPr>
          <p:nvPr/>
        </p:nvSpPr>
        <p:spPr bwMode="auto">
          <a:xfrm>
            <a:off x="6739822" y="3277619"/>
            <a:ext cx="1534427" cy="127241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7523"/>
                </a:moveTo>
                <a:lnTo>
                  <a:pt x="0" y="4076"/>
                </a:lnTo>
                <a:cubicBezTo>
                  <a:pt x="0" y="1824"/>
                  <a:pt x="1513" y="0"/>
                  <a:pt x="3381" y="0"/>
                </a:cubicBezTo>
                <a:lnTo>
                  <a:pt x="18218" y="0"/>
                </a:lnTo>
                <a:cubicBezTo>
                  <a:pt x="20086" y="0"/>
                  <a:pt x="21599" y="1824"/>
                  <a:pt x="21599" y="4076"/>
                </a:cubicBezTo>
                <a:lnTo>
                  <a:pt x="21599" y="17523"/>
                </a:lnTo>
                <a:cubicBezTo>
                  <a:pt x="21599" y="19775"/>
                  <a:pt x="20086" y="21600"/>
                  <a:pt x="18218" y="21600"/>
                </a:cubicBezTo>
                <a:lnTo>
                  <a:pt x="3381" y="21600"/>
                </a:lnTo>
                <a:cubicBezTo>
                  <a:pt x="1513" y="21600"/>
                  <a:pt x="0" y="19775"/>
                  <a:pt x="0" y="175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69636" name="AutoShape 4"/>
          <p:cNvSpPr>
            <a:spLocks/>
          </p:cNvSpPr>
          <p:nvPr/>
        </p:nvSpPr>
        <p:spPr bwMode="auto">
          <a:xfrm>
            <a:off x="5217115" y="3277619"/>
            <a:ext cx="1533590" cy="127241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7286"/>
                </a:moveTo>
                <a:lnTo>
                  <a:pt x="0" y="4313"/>
                </a:lnTo>
                <a:cubicBezTo>
                  <a:pt x="0" y="1931"/>
                  <a:pt x="1601" y="0"/>
                  <a:pt x="3577" y="0"/>
                </a:cubicBezTo>
                <a:lnTo>
                  <a:pt x="18022" y="0"/>
                </a:lnTo>
                <a:cubicBezTo>
                  <a:pt x="19998" y="0"/>
                  <a:pt x="21599" y="1931"/>
                  <a:pt x="21599" y="4313"/>
                </a:cubicBezTo>
                <a:lnTo>
                  <a:pt x="21599" y="17286"/>
                </a:lnTo>
                <a:cubicBezTo>
                  <a:pt x="21599" y="19668"/>
                  <a:pt x="19998" y="21600"/>
                  <a:pt x="18022" y="21600"/>
                </a:cubicBezTo>
                <a:lnTo>
                  <a:pt x="3577" y="21600"/>
                </a:lnTo>
                <a:cubicBezTo>
                  <a:pt x="1601" y="21600"/>
                  <a:pt x="0" y="19668"/>
                  <a:pt x="0" y="1728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69637" name="AutoShape 5"/>
          <p:cNvSpPr>
            <a:spLocks/>
          </p:cNvSpPr>
          <p:nvPr/>
        </p:nvSpPr>
        <p:spPr bwMode="auto">
          <a:xfrm>
            <a:off x="3705290" y="3277619"/>
            <a:ext cx="1533590" cy="1272411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7350"/>
                </a:moveTo>
                <a:lnTo>
                  <a:pt x="0" y="4249"/>
                </a:lnTo>
                <a:cubicBezTo>
                  <a:pt x="0" y="1902"/>
                  <a:pt x="1578" y="0"/>
                  <a:pt x="3524" y="0"/>
                </a:cubicBezTo>
                <a:lnTo>
                  <a:pt x="18075" y="0"/>
                </a:lnTo>
                <a:cubicBezTo>
                  <a:pt x="20021" y="0"/>
                  <a:pt x="21599" y="1902"/>
                  <a:pt x="21599" y="4249"/>
                </a:cubicBezTo>
                <a:lnTo>
                  <a:pt x="21599" y="17350"/>
                </a:lnTo>
                <a:cubicBezTo>
                  <a:pt x="21599" y="19697"/>
                  <a:pt x="20021" y="21600"/>
                  <a:pt x="18075" y="21600"/>
                </a:cubicBezTo>
                <a:lnTo>
                  <a:pt x="3524" y="21600"/>
                </a:lnTo>
                <a:cubicBezTo>
                  <a:pt x="1578" y="21600"/>
                  <a:pt x="0" y="19697"/>
                  <a:pt x="0" y="173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38" name="AutoShape 6"/>
          <p:cNvSpPr>
            <a:spLocks/>
          </p:cNvSpPr>
          <p:nvPr/>
        </p:nvSpPr>
        <p:spPr bwMode="auto">
          <a:xfrm>
            <a:off x="2175049" y="3277620"/>
            <a:ext cx="1533590" cy="127492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7952"/>
                </a:moveTo>
                <a:lnTo>
                  <a:pt x="0" y="3647"/>
                </a:lnTo>
                <a:cubicBezTo>
                  <a:pt x="0" y="1633"/>
                  <a:pt x="1356" y="0"/>
                  <a:pt x="3030" y="0"/>
                </a:cubicBezTo>
                <a:lnTo>
                  <a:pt x="18569" y="0"/>
                </a:lnTo>
                <a:cubicBezTo>
                  <a:pt x="20243" y="0"/>
                  <a:pt x="21599" y="1633"/>
                  <a:pt x="21599" y="3647"/>
                </a:cubicBezTo>
                <a:lnTo>
                  <a:pt x="21599" y="17952"/>
                </a:lnTo>
                <a:cubicBezTo>
                  <a:pt x="21599" y="19966"/>
                  <a:pt x="20243" y="21600"/>
                  <a:pt x="18569" y="21600"/>
                </a:cubicBezTo>
                <a:lnTo>
                  <a:pt x="3030" y="21600"/>
                </a:lnTo>
                <a:cubicBezTo>
                  <a:pt x="1356" y="21600"/>
                  <a:pt x="0" y="19966"/>
                  <a:pt x="0" y="179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2" name="Object 11"/>
          <p:cNvGraphicFramePr>
            <a:graphicFrameLocks noChangeAspect="1"/>
          </p:cNvGraphicFramePr>
          <p:nvPr>
            <p:extLst/>
          </p:nvPr>
        </p:nvGraphicFramePr>
        <p:xfrm>
          <a:off x="1464340" y="3220696"/>
          <a:ext cx="1416394" cy="14163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9644" name="AutoShape 12"/>
          <p:cNvSpPr>
            <a:spLocks/>
          </p:cNvSpPr>
          <p:nvPr/>
        </p:nvSpPr>
        <p:spPr bwMode="auto">
          <a:xfrm>
            <a:off x="1824299" y="3580654"/>
            <a:ext cx="696477" cy="69647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graphicFrame>
        <p:nvGraphicFramePr>
          <p:cNvPr id="3" name="Object 13"/>
          <p:cNvGraphicFramePr>
            <a:graphicFrameLocks noChangeAspect="1"/>
          </p:cNvGraphicFramePr>
          <p:nvPr>
            <p:extLst/>
          </p:nvPr>
        </p:nvGraphicFramePr>
        <p:xfrm>
          <a:off x="2999604" y="3220696"/>
          <a:ext cx="1416394" cy="14163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9646" name="AutoShape 14"/>
          <p:cNvSpPr>
            <a:spLocks/>
          </p:cNvSpPr>
          <p:nvPr/>
        </p:nvSpPr>
        <p:spPr bwMode="auto">
          <a:xfrm>
            <a:off x="3359563" y="3580654"/>
            <a:ext cx="696477" cy="69647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graphicFrame>
        <p:nvGraphicFramePr>
          <p:cNvPr id="4" name="Object 15"/>
          <p:cNvGraphicFramePr>
            <a:graphicFrameLocks noChangeAspect="1"/>
          </p:cNvGraphicFramePr>
          <p:nvPr>
            <p:extLst/>
          </p:nvPr>
        </p:nvGraphicFramePr>
        <p:xfrm>
          <a:off x="4534868" y="3220696"/>
          <a:ext cx="1416394" cy="14163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9648" name="AutoShape 16"/>
          <p:cNvSpPr>
            <a:spLocks/>
          </p:cNvSpPr>
          <p:nvPr/>
        </p:nvSpPr>
        <p:spPr bwMode="auto">
          <a:xfrm>
            <a:off x="4901524" y="3580654"/>
            <a:ext cx="696477" cy="69647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graphicFrame>
        <p:nvGraphicFramePr>
          <p:cNvPr id="5" name="Object 17"/>
          <p:cNvGraphicFramePr>
            <a:graphicFrameLocks noChangeAspect="1"/>
          </p:cNvGraphicFramePr>
          <p:nvPr>
            <p:extLst/>
          </p:nvPr>
        </p:nvGraphicFramePr>
        <p:xfrm>
          <a:off x="6025765" y="3203117"/>
          <a:ext cx="1451553" cy="1451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9650" name="AutoShape 18"/>
          <p:cNvSpPr>
            <a:spLocks/>
          </p:cNvSpPr>
          <p:nvPr/>
        </p:nvSpPr>
        <p:spPr bwMode="auto">
          <a:xfrm>
            <a:off x="6403303" y="3580654"/>
            <a:ext cx="695641" cy="69647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graphicFrame>
        <p:nvGraphicFramePr>
          <p:cNvPr id="6" name="Object 19"/>
          <p:cNvGraphicFramePr>
            <a:graphicFrameLocks noChangeAspect="1"/>
          </p:cNvGraphicFramePr>
          <p:nvPr>
            <p:extLst/>
          </p:nvPr>
        </p:nvGraphicFramePr>
        <p:xfrm>
          <a:off x="7569400" y="3220696"/>
          <a:ext cx="1416394" cy="14163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69652" name="AutoShape 20"/>
          <p:cNvSpPr>
            <a:spLocks/>
          </p:cNvSpPr>
          <p:nvPr/>
        </p:nvSpPr>
        <p:spPr bwMode="auto">
          <a:xfrm>
            <a:off x="7929359" y="3580654"/>
            <a:ext cx="696477" cy="69647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graphicFrame>
        <p:nvGraphicFramePr>
          <p:cNvPr id="7" name="Object 21"/>
          <p:cNvGraphicFramePr>
            <a:graphicFrameLocks noChangeAspect="1"/>
          </p:cNvGraphicFramePr>
          <p:nvPr>
            <p:extLst/>
          </p:nvPr>
        </p:nvGraphicFramePr>
        <p:xfrm>
          <a:off x="9086248" y="3220696"/>
          <a:ext cx="1416394" cy="14163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69654" name="AutoShape 22"/>
          <p:cNvSpPr>
            <a:spLocks/>
          </p:cNvSpPr>
          <p:nvPr/>
        </p:nvSpPr>
        <p:spPr bwMode="auto">
          <a:xfrm>
            <a:off x="9446206" y="3580654"/>
            <a:ext cx="696477" cy="69647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69655" name="AutoShape 23"/>
          <p:cNvSpPr>
            <a:spLocks/>
          </p:cNvSpPr>
          <p:nvPr/>
        </p:nvSpPr>
        <p:spPr bwMode="auto">
          <a:xfrm>
            <a:off x="1883734" y="3783337"/>
            <a:ext cx="567562" cy="2993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4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40</a:t>
            </a:r>
            <a:r>
              <a:rPr lang="es-ES" altLang="zh-CN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56" name="AutoShape 24"/>
          <p:cNvSpPr>
            <a:spLocks/>
          </p:cNvSpPr>
          <p:nvPr/>
        </p:nvSpPr>
        <p:spPr bwMode="auto">
          <a:xfrm>
            <a:off x="3410627" y="3783337"/>
            <a:ext cx="567562" cy="2993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4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r>
              <a:rPr lang="es-ES" altLang="zh-CN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57" name="AutoShape 25"/>
          <p:cNvSpPr>
            <a:spLocks/>
          </p:cNvSpPr>
          <p:nvPr/>
        </p:nvSpPr>
        <p:spPr bwMode="auto">
          <a:xfrm>
            <a:off x="4971004" y="3783337"/>
            <a:ext cx="567562" cy="2993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4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</a:t>
            </a:r>
            <a:r>
              <a:rPr lang="es-ES" altLang="zh-CN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58" name="AutoShape 26"/>
          <p:cNvSpPr>
            <a:spLocks/>
          </p:cNvSpPr>
          <p:nvPr/>
        </p:nvSpPr>
        <p:spPr bwMode="auto">
          <a:xfrm>
            <a:off x="6467761" y="3783337"/>
            <a:ext cx="567562" cy="2993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4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r>
              <a:rPr lang="es-ES" altLang="zh-CN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59" name="AutoShape 27"/>
          <p:cNvSpPr>
            <a:spLocks/>
          </p:cNvSpPr>
          <p:nvPr/>
        </p:nvSpPr>
        <p:spPr bwMode="auto">
          <a:xfrm>
            <a:off x="7998839" y="3783337"/>
            <a:ext cx="567562" cy="2993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4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</a:t>
            </a:r>
            <a:r>
              <a:rPr lang="es-ES" altLang="zh-CN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60" name="AutoShape 28"/>
          <p:cNvSpPr>
            <a:spLocks/>
          </p:cNvSpPr>
          <p:nvPr/>
        </p:nvSpPr>
        <p:spPr bwMode="auto">
          <a:xfrm>
            <a:off x="9510664" y="3780826"/>
            <a:ext cx="567562" cy="2993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4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</a:t>
            </a:r>
            <a:r>
              <a:rPr lang="es-ES" altLang="zh-CN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61" name="AutoShape 29"/>
          <p:cNvSpPr>
            <a:spLocks/>
          </p:cNvSpPr>
          <p:nvPr/>
        </p:nvSpPr>
        <p:spPr bwMode="auto">
          <a:xfrm>
            <a:off x="1775757" y="5204511"/>
            <a:ext cx="1948358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62" name="AutoShape 30"/>
          <p:cNvSpPr>
            <a:spLocks/>
          </p:cNvSpPr>
          <p:nvPr/>
        </p:nvSpPr>
        <p:spPr bwMode="auto">
          <a:xfrm>
            <a:off x="1748970" y="4923435"/>
            <a:ext cx="1340444" cy="2560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0091" tIns="20091" rIns="20091" bIns="20091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63" name="AutoShape 31"/>
          <p:cNvSpPr>
            <a:spLocks/>
          </p:cNvSpPr>
          <p:nvPr/>
        </p:nvSpPr>
        <p:spPr bwMode="auto">
          <a:xfrm>
            <a:off x="3356225" y="2208092"/>
            <a:ext cx="1948358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64" name="AutoShape 32"/>
          <p:cNvSpPr>
            <a:spLocks/>
          </p:cNvSpPr>
          <p:nvPr/>
        </p:nvSpPr>
        <p:spPr bwMode="auto">
          <a:xfrm>
            <a:off x="3329438" y="1927016"/>
            <a:ext cx="1340444" cy="2560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0091" tIns="20091" rIns="20091" bIns="20091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65" name="AutoShape 33"/>
          <p:cNvSpPr>
            <a:spLocks/>
          </p:cNvSpPr>
          <p:nvPr/>
        </p:nvSpPr>
        <p:spPr bwMode="auto">
          <a:xfrm>
            <a:off x="4898186" y="5204511"/>
            <a:ext cx="1948358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66" name="AutoShape 34"/>
          <p:cNvSpPr>
            <a:spLocks/>
          </p:cNvSpPr>
          <p:nvPr/>
        </p:nvSpPr>
        <p:spPr bwMode="auto">
          <a:xfrm>
            <a:off x="4870451" y="4923435"/>
            <a:ext cx="1341322" cy="2560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0091" tIns="20091" rIns="20091" bIns="20091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67" name="AutoShape 35"/>
          <p:cNvSpPr>
            <a:spLocks/>
          </p:cNvSpPr>
          <p:nvPr/>
        </p:nvSpPr>
        <p:spPr bwMode="auto">
          <a:xfrm>
            <a:off x="6440147" y="2208092"/>
            <a:ext cx="1948358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68" name="AutoShape 36"/>
          <p:cNvSpPr>
            <a:spLocks/>
          </p:cNvSpPr>
          <p:nvPr/>
        </p:nvSpPr>
        <p:spPr bwMode="auto">
          <a:xfrm>
            <a:off x="6412521" y="1927016"/>
            <a:ext cx="1340446" cy="2560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0091" tIns="20091" rIns="20091" bIns="20091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69" name="AutoShape 37"/>
          <p:cNvSpPr>
            <a:spLocks/>
          </p:cNvSpPr>
          <p:nvPr/>
        </p:nvSpPr>
        <p:spPr bwMode="auto">
          <a:xfrm>
            <a:off x="7981269" y="5204511"/>
            <a:ext cx="1948361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70" name="AutoShape 38"/>
          <p:cNvSpPr>
            <a:spLocks/>
          </p:cNvSpPr>
          <p:nvPr/>
        </p:nvSpPr>
        <p:spPr bwMode="auto">
          <a:xfrm>
            <a:off x="7954482" y="4923435"/>
            <a:ext cx="1340446" cy="2560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0091" tIns="20091" rIns="20091" bIns="20091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71" name="AutoShape 39"/>
          <p:cNvSpPr>
            <a:spLocks/>
          </p:cNvSpPr>
          <p:nvPr/>
        </p:nvSpPr>
        <p:spPr bwMode="auto">
          <a:xfrm>
            <a:off x="9518936" y="2208092"/>
            <a:ext cx="1949634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72" name="AutoShape 40"/>
          <p:cNvSpPr>
            <a:spLocks/>
          </p:cNvSpPr>
          <p:nvPr/>
        </p:nvSpPr>
        <p:spPr bwMode="auto">
          <a:xfrm>
            <a:off x="9492258" y="1927016"/>
            <a:ext cx="1340444" cy="2560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0091" tIns="20091" rIns="20091" bIns="20091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767656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767656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57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5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1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5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69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29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33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37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950"/>
                            </p:stCondLst>
                            <p:childTnLst>
                              <p:par>
                                <p:cTn id="41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5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050"/>
                            </p:stCondLst>
                            <p:childTnLst>
                              <p:par>
                                <p:cTn id="49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53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5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150"/>
                            </p:stCondLst>
                            <p:childTnLst>
                              <p:par>
                                <p:cTn id="57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9" dur="5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700"/>
                            </p:stCondLst>
                            <p:childTnLst>
                              <p:par>
                                <p:cTn id="61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69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65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500"/>
                                        <p:tgtEl>
                                          <p:spTgt spid="69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800"/>
                            </p:stCondLst>
                            <p:childTnLst>
                              <p:par>
                                <p:cTn id="69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1" dur="500"/>
                                        <p:tgtEl>
                                          <p:spTgt spid="69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350"/>
                            </p:stCondLst>
                            <p:childTnLst>
                              <p:par>
                                <p:cTn id="73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5" dur="500"/>
                                        <p:tgtEl>
                                          <p:spTgt spid="69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900"/>
                            </p:stCondLst>
                            <p:childTnLst>
                              <p:par>
                                <p:cTn id="77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9" dur="500"/>
                                        <p:tgtEl>
                                          <p:spTgt spid="69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450"/>
                            </p:stCondLst>
                            <p:childTnLst>
                              <p:par>
                                <p:cTn id="81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3" dur="500"/>
                                        <p:tgtEl>
                                          <p:spTgt spid="69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500"/>
                                        <p:tgtEl>
                                          <p:spTgt spid="69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1550"/>
                            </p:stCondLst>
                            <p:childTnLst>
                              <p:par>
                                <p:cTn id="89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1" dur="500"/>
                                        <p:tgtEl>
                                          <p:spTgt spid="69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2100"/>
                            </p:stCondLst>
                            <p:childTnLst>
                              <p:par>
                                <p:cTn id="93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5" dur="500"/>
                                        <p:tgtEl>
                                          <p:spTgt spid="69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2650"/>
                            </p:stCondLst>
                            <p:childTnLst>
                              <p:par>
                                <p:cTn id="97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9" dur="500"/>
                                        <p:tgtEl>
                                          <p:spTgt spid="69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3200"/>
                            </p:stCondLst>
                            <p:childTnLst>
                              <p:par>
                                <p:cTn id="10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9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9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3800"/>
                            </p:stCondLst>
                            <p:childTnLst>
                              <p:par>
                                <p:cTn id="10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9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9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4300"/>
                            </p:stCondLst>
                            <p:childTnLst>
                              <p:par>
                                <p:cTn id="11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9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9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4900"/>
                            </p:stCondLst>
                            <p:childTnLst>
                              <p:par>
                                <p:cTn id="1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69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9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5400"/>
                            </p:stCondLst>
                            <p:childTnLst>
                              <p:par>
                                <p:cTn id="12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9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9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9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9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3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9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9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17100"/>
                            </p:stCondLst>
                            <p:childTnLst>
                              <p:par>
                                <p:cTn id="1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69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69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7600"/>
                            </p:stCondLst>
                            <p:childTnLst>
                              <p:par>
                                <p:cTn id="14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69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69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18200"/>
                            </p:stCondLst>
                            <p:childTnLst>
                              <p:par>
                                <p:cTn id="1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69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69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18700"/>
                            </p:stCondLst>
                            <p:childTnLst>
                              <p:par>
                                <p:cTn id="15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69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69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 nodeType="afterGroup">
                            <p:stCondLst>
                              <p:cond delay="19300"/>
                            </p:stCondLst>
                            <p:childTnLst>
                              <p:par>
                                <p:cTn id="1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69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69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  <p:bldP spid="69638" grpId="0" animBg="1"/>
      <p:bldGraphic spid="2" grpId="0">
        <p:bldAsOne/>
      </p:bldGraphic>
      <p:bldGraphic spid="3" grpId="0">
        <p:bldAsOne/>
      </p:bldGraphic>
      <p:bldGraphic spid="4" grpId="0">
        <p:bldAsOne/>
      </p:bldGraphic>
      <p:bldGraphic spid="5" grpId="0">
        <p:bldAsOne/>
      </p:bldGraphic>
      <p:bldGraphic spid="6" grpId="0">
        <p:bldAsOne/>
      </p:bldGraphic>
      <p:bldGraphic spid="7" grpId="0">
        <p:bldAsOne/>
      </p:bldGraphic>
      <p:bldP spid="69655" grpId="0" autoUpdateAnimBg="0"/>
      <p:bldP spid="69656" grpId="0" autoUpdateAnimBg="0"/>
      <p:bldP spid="69657" grpId="0" autoUpdateAnimBg="0"/>
      <p:bldP spid="69658" grpId="0" autoUpdateAnimBg="0"/>
      <p:bldP spid="69659" grpId="0" autoUpdateAnimBg="0"/>
      <p:bldP spid="69660" grpId="0" autoUpdateAnimBg="0"/>
      <p:bldP spid="69661" grpId="0" autoUpdateAnimBg="0"/>
      <p:bldP spid="69662" grpId="0" autoUpdateAnimBg="0"/>
      <p:bldP spid="69663" grpId="0" autoUpdateAnimBg="0"/>
      <p:bldP spid="69664" grpId="0" autoUpdateAnimBg="0"/>
      <p:bldP spid="69665" grpId="0" autoUpdateAnimBg="0"/>
      <p:bldP spid="69666" grpId="0" autoUpdateAnimBg="0"/>
      <p:bldP spid="69667" grpId="0" autoUpdateAnimBg="0"/>
      <p:bldP spid="69668" grpId="0" autoUpdateAnimBg="0"/>
      <p:bldP spid="69669" grpId="0" autoUpdateAnimBg="0"/>
      <p:bldP spid="69670" grpId="0" autoUpdateAnimBg="0"/>
      <p:bldP spid="69671" grpId="0" autoUpdateAnimBg="0"/>
      <p:bldP spid="6967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12"/>
          <p:cNvSpPr/>
          <p:nvPr/>
        </p:nvSpPr>
        <p:spPr>
          <a:xfrm>
            <a:off x="2543676" y="2311360"/>
            <a:ext cx="7771398" cy="32537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zh-CN" sz="160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9"/>
          <p:cNvSpPr/>
          <p:nvPr/>
        </p:nvSpPr>
        <p:spPr>
          <a:xfrm>
            <a:off x="-3097706" y="374971"/>
            <a:ext cx="7461" cy="0"/>
          </a:xfrm>
          <a:custGeom>
            <a:avLst/>
            <a:gdLst>
              <a:gd name="connsiteX0" fmla="*/ 0 w 8068"/>
              <a:gd name="connsiteY0" fmla="*/ 0 h 204"/>
              <a:gd name="connsiteX1" fmla="*/ 8068 w 8068"/>
              <a:gd name="connsiteY1" fmla="*/ 0 h 204"/>
              <a:gd name="connsiteX2" fmla="*/ 0 w 8068"/>
              <a:gd name="connsiteY2" fmla="*/ 204 h 204"/>
              <a:gd name="connsiteX3" fmla="*/ 0 w 8068"/>
              <a:gd name="connsiteY3" fmla="*/ 0 h 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68" h="204">
                <a:moveTo>
                  <a:pt x="0" y="0"/>
                </a:moveTo>
                <a:lnTo>
                  <a:pt x="8068" y="0"/>
                </a:lnTo>
                <a:lnTo>
                  <a:pt x="0" y="20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zh-CN" sz="160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7"/>
          <p:cNvSpPr/>
          <p:nvPr/>
        </p:nvSpPr>
        <p:spPr>
          <a:xfrm>
            <a:off x="-3097706" y="7214343"/>
            <a:ext cx="7461" cy="0"/>
          </a:xfrm>
          <a:custGeom>
            <a:avLst/>
            <a:gdLst>
              <a:gd name="connsiteX0" fmla="*/ 0 w 8068"/>
              <a:gd name="connsiteY0" fmla="*/ 0 h 204"/>
              <a:gd name="connsiteX1" fmla="*/ 8068 w 8068"/>
              <a:gd name="connsiteY1" fmla="*/ 204 h 204"/>
              <a:gd name="connsiteX2" fmla="*/ 0 w 8068"/>
              <a:gd name="connsiteY2" fmla="*/ 204 h 204"/>
              <a:gd name="connsiteX3" fmla="*/ 0 w 8068"/>
              <a:gd name="connsiteY3" fmla="*/ 0 h 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68" h="204">
                <a:moveTo>
                  <a:pt x="0" y="0"/>
                </a:moveTo>
                <a:lnTo>
                  <a:pt x="8068" y="204"/>
                </a:lnTo>
                <a:lnTo>
                  <a:pt x="0" y="20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zh-CN" sz="160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565680" y="5174799"/>
            <a:ext cx="801284" cy="799793"/>
            <a:chOff x="4113213" y="5411335"/>
            <a:chExt cx="852487" cy="850900"/>
          </a:xfrm>
        </p:grpSpPr>
        <p:sp>
          <p:nvSpPr>
            <p:cNvPr id="36" name="Oval 22"/>
            <p:cNvSpPr/>
            <p:nvPr/>
          </p:nvSpPr>
          <p:spPr>
            <a:xfrm>
              <a:off x="4113213" y="5411335"/>
              <a:ext cx="852487" cy="850900"/>
            </a:xfrm>
            <a:prstGeom prst="ellipse">
              <a:avLst/>
            </a:prstGeom>
            <a:solidFill>
              <a:schemeClr val="bg1"/>
            </a:solidFill>
            <a:ln w="7302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</a:pPr>
              <a:endParaRPr lang="zh-CN" altLang="zh-CN" sz="160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4295775" y="5689147"/>
              <a:ext cx="490538" cy="371475"/>
            </a:xfrm>
            <a:custGeom>
              <a:avLst/>
              <a:gdLst>
                <a:gd name="T0" fmla="*/ 402394 w 128"/>
                <a:gd name="T1" fmla="*/ 7739 h 96"/>
                <a:gd name="T2" fmla="*/ 107305 w 128"/>
                <a:gd name="T3" fmla="*/ 0 h 96"/>
                <a:gd name="T4" fmla="*/ 7665 w 128"/>
                <a:gd name="T5" fmla="*/ 88999 h 96"/>
                <a:gd name="T6" fmla="*/ 7665 w 128"/>
                <a:gd name="T7" fmla="*/ 131564 h 96"/>
                <a:gd name="T8" fmla="*/ 245269 w 128"/>
                <a:gd name="T9" fmla="*/ 371475 h 96"/>
                <a:gd name="T10" fmla="*/ 482873 w 128"/>
                <a:gd name="T11" fmla="*/ 131564 h 96"/>
                <a:gd name="T12" fmla="*/ 482873 w 128"/>
                <a:gd name="T13" fmla="*/ 88999 h 96"/>
                <a:gd name="T14" fmla="*/ 210778 w 128"/>
                <a:gd name="T15" fmla="*/ 108347 h 96"/>
                <a:gd name="T16" fmla="*/ 279760 w 128"/>
                <a:gd name="T17" fmla="*/ 108347 h 96"/>
                <a:gd name="T18" fmla="*/ 298922 w 128"/>
                <a:gd name="T19" fmla="*/ 34826 h 96"/>
                <a:gd name="T20" fmla="*/ 291257 w 128"/>
                <a:gd name="T21" fmla="*/ 96738 h 96"/>
                <a:gd name="T22" fmla="*/ 199281 w 128"/>
                <a:gd name="T23" fmla="*/ 96738 h 96"/>
                <a:gd name="T24" fmla="*/ 191616 w 128"/>
                <a:gd name="T25" fmla="*/ 34826 h 96"/>
                <a:gd name="T26" fmla="*/ 199281 w 128"/>
                <a:gd name="T27" fmla="*/ 96738 h 96"/>
                <a:gd name="T28" fmla="*/ 245269 w 128"/>
                <a:gd name="T29" fmla="*/ 317302 h 96"/>
                <a:gd name="T30" fmla="*/ 283592 w 128"/>
                <a:gd name="T31" fmla="*/ 123825 h 96"/>
                <a:gd name="T32" fmla="*/ 375568 w 128"/>
                <a:gd name="T33" fmla="*/ 123825 h 96"/>
                <a:gd name="T34" fmla="*/ 298922 w 128"/>
                <a:gd name="T35" fmla="*/ 123825 h 96"/>
                <a:gd name="T36" fmla="*/ 341077 w 128"/>
                <a:gd name="T37" fmla="*/ 77391 h 96"/>
                <a:gd name="T38" fmla="*/ 302754 w 128"/>
                <a:gd name="T39" fmla="*/ 108347 h 96"/>
                <a:gd name="T40" fmla="*/ 371736 w 128"/>
                <a:gd name="T41" fmla="*/ 30956 h 96"/>
                <a:gd name="T42" fmla="*/ 318083 w 128"/>
                <a:gd name="T43" fmla="*/ 30956 h 96"/>
                <a:gd name="T44" fmla="*/ 210778 w 128"/>
                <a:gd name="T45" fmla="*/ 30956 h 96"/>
                <a:gd name="T46" fmla="*/ 245269 w 128"/>
                <a:gd name="T47" fmla="*/ 58043 h 96"/>
                <a:gd name="T48" fmla="*/ 118802 w 128"/>
                <a:gd name="T49" fmla="*/ 30956 h 96"/>
                <a:gd name="T50" fmla="*/ 149461 w 128"/>
                <a:gd name="T51" fmla="*/ 54173 h 96"/>
                <a:gd name="T52" fmla="*/ 187784 w 128"/>
                <a:gd name="T53" fmla="*/ 108347 h 96"/>
                <a:gd name="T54" fmla="*/ 149461 w 128"/>
                <a:gd name="T55" fmla="*/ 77391 h 96"/>
                <a:gd name="T56" fmla="*/ 229940 w 128"/>
                <a:gd name="T57" fmla="*/ 313432 h 96"/>
                <a:gd name="T58" fmla="*/ 191616 w 128"/>
                <a:gd name="T59" fmla="*/ 123825 h 96"/>
                <a:gd name="T60" fmla="*/ 42156 w 128"/>
                <a:gd name="T61" fmla="*/ 123825 h 96"/>
                <a:gd name="T62" fmla="*/ 195449 w 128"/>
                <a:gd name="T63" fmla="*/ 286345 h 96"/>
                <a:gd name="T64" fmla="*/ 448382 w 128"/>
                <a:gd name="T65" fmla="*/ 123825 h 96"/>
                <a:gd name="T66" fmla="*/ 390897 w 128"/>
                <a:gd name="T67" fmla="*/ 123825 h 96"/>
                <a:gd name="T68" fmla="*/ 352574 w 128"/>
                <a:gd name="T69" fmla="*/ 65782 h 96"/>
                <a:gd name="T70" fmla="*/ 459879 w 128"/>
                <a:gd name="T71" fmla="*/ 108347 h 96"/>
                <a:gd name="T72" fmla="*/ 103473 w 128"/>
                <a:gd name="T73" fmla="*/ 38695 h 96"/>
                <a:gd name="T74" fmla="*/ 95808 w 128"/>
                <a:gd name="T75" fmla="*/ 108347 h 96"/>
                <a:gd name="T76" fmla="*/ 103473 w 128"/>
                <a:gd name="T77" fmla="*/ 38695 h 9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8"/>
                <a:gd name="T118" fmla="*/ 0 h 96"/>
                <a:gd name="T119" fmla="*/ 128 w 128"/>
                <a:gd name="T120" fmla="*/ 96 h 9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zh-CN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030226" y="5174795"/>
            <a:ext cx="799793" cy="799793"/>
            <a:chOff x="5670550" y="5411331"/>
            <a:chExt cx="850900" cy="850900"/>
          </a:xfrm>
        </p:grpSpPr>
        <p:sp>
          <p:nvSpPr>
            <p:cNvPr id="37" name="Oval 23"/>
            <p:cNvSpPr/>
            <p:nvPr/>
          </p:nvSpPr>
          <p:spPr>
            <a:xfrm>
              <a:off x="5670550" y="5411331"/>
              <a:ext cx="850900" cy="850900"/>
            </a:xfrm>
            <a:prstGeom prst="ellipse">
              <a:avLst/>
            </a:prstGeom>
            <a:solidFill>
              <a:schemeClr val="bg1"/>
            </a:solidFill>
            <a:ln w="7302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</a:pPr>
              <a:endParaRPr lang="zh-CN" altLang="zh-CN" sz="160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0" name="Group 36"/>
            <p:cNvGrpSpPr/>
            <p:nvPr/>
          </p:nvGrpSpPr>
          <p:grpSpPr>
            <a:xfrm>
              <a:off x="5899763" y="5639523"/>
              <a:ext cx="392695" cy="393966"/>
              <a:chOff x="7897813" y="666750"/>
              <a:chExt cx="490537" cy="492125"/>
            </a:xfrm>
            <a:solidFill>
              <a:srgbClr val="F77B08"/>
            </a:solidFill>
          </p:grpSpPr>
          <p:sp>
            <p:nvSpPr>
              <p:cNvPr id="41" name="Freeform 9"/>
              <p:cNvSpPr>
                <a:spLocks noEditPoints="1"/>
              </p:cNvSpPr>
              <p:nvPr/>
            </p:nvSpPr>
            <p:spPr bwMode="auto">
              <a:xfrm>
                <a:off x="7897813" y="666750"/>
                <a:ext cx="490537" cy="492125"/>
              </a:xfrm>
              <a:custGeom>
                <a:avLst/>
                <a:gdLst>
                  <a:gd name="T0" fmla="*/ 88 w 128"/>
                  <a:gd name="T1" fmla="*/ 0 h 128"/>
                  <a:gd name="T2" fmla="*/ 48 w 128"/>
                  <a:gd name="T3" fmla="*/ 40 h 128"/>
                  <a:gd name="T4" fmla="*/ 51 w 128"/>
                  <a:gd name="T5" fmla="*/ 55 h 128"/>
                  <a:gd name="T6" fmla="*/ 2 w 128"/>
                  <a:gd name="T7" fmla="*/ 103 h 128"/>
                  <a:gd name="T8" fmla="*/ 0 w 128"/>
                  <a:gd name="T9" fmla="*/ 108 h 128"/>
                  <a:gd name="T10" fmla="*/ 0 w 128"/>
                  <a:gd name="T11" fmla="*/ 120 h 128"/>
                  <a:gd name="T12" fmla="*/ 8 w 128"/>
                  <a:gd name="T13" fmla="*/ 128 h 128"/>
                  <a:gd name="T14" fmla="*/ 20 w 128"/>
                  <a:gd name="T15" fmla="*/ 128 h 128"/>
                  <a:gd name="T16" fmla="*/ 25 w 128"/>
                  <a:gd name="T17" fmla="*/ 126 h 128"/>
                  <a:gd name="T18" fmla="*/ 31 w 128"/>
                  <a:gd name="T19" fmla="*/ 120 h 128"/>
                  <a:gd name="T20" fmla="*/ 40 w 128"/>
                  <a:gd name="T21" fmla="*/ 120 h 128"/>
                  <a:gd name="T22" fmla="*/ 48 w 128"/>
                  <a:gd name="T23" fmla="*/ 112 h 128"/>
                  <a:gd name="T24" fmla="*/ 48 w 128"/>
                  <a:gd name="T25" fmla="*/ 104 h 128"/>
                  <a:gd name="T26" fmla="*/ 56 w 128"/>
                  <a:gd name="T27" fmla="*/ 104 h 128"/>
                  <a:gd name="T28" fmla="*/ 64 w 128"/>
                  <a:gd name="T29" fmla="*/ 96 h 128"/>
                  <a:gd name="T30" fmla="*/ 64 w 128"/>
                  <a:gd name="T31" fmla="*/ 87 h 128"/>
                  <a:gd name="T32" fmla="*/ 73 w 128"/>
                  <a:gd name="T33" fmla="*/ 77 h 128"/>
                  <a:gd name="T34" fmla="*/ 88 w 128"/>
                  <a:gd name="T35" fmla="*/ 80 h 128"/>
                  <a:gd name="T36" fmla="*/ 128 w 128"/>
                  <a:gd name="T37" fmla="*/ 40 h 128"/>
                  <a:gd name="T38" fmla="*/ 88 w 128"/>
                  <a:gd name="T39" fmla="*/ 0 h 128"/>
                  <a:gd name="T40" fmla="*/ 88 w 128"/>
                  <a:gd name="T41" fmla="*/ 72 h 128"/>
                  <a:gd name="T42" fmla="*/ 72 w 128"/>
                  <a:gd name="T43" fmla="*/ 67 h 128"/>
                  <a:gd name="T44" fmla="*/ 70 w 128"/>
                  <a:gd name="T45" fmla="*/ 69 h 128"/>
                  <a:gd name="T46" fmla="*/ 66 w 128"/>
                  <a:gd name="T47" fmla="*/ 73 h 128"/>
                  <a:gd name="T48" fmla="*/ 58 w 128"/>
                  <a:gd name="T49" fmla="*/ 81 h 128"/>
                  <a:gd name="T50" fmla="*/ 56 w 128"/>
                  <a:gd name="T51" fmla="*/ 87 h 128"/>
                  <a:gd name="T52" fmla="*/ 56 w 128"/>
                  <a:gd name="T53" fmla="*/ 96 h 128"/>
                  <a:gd name="T54" fmla="*/ 48 w 128"/>
                  <a:gd name="T55" fmla="*/ 96 h 128"/>
                  <a:gd name="T56" fmla="*/ 40 w 128"/>
                  <a:gd name="T57" fmla="*/ 104 h 128"/>
                  <a:gd name="T58" fmla="*/ 40 w 128"/>
                  <a:gd name="T59" fmla="*/ 112 h 128"/>
                  <a:gd name="T60" fmla="*/ 31 w 128"/>
                  <a:gd name="T61" fmla="*/ 112 h 128"/>
                  <a:gd name="T62" fmla="*/ 25 w 128"/>
                  <a:gd name="T63" fmla="*/ 114 h 128"/>
                  <a:gd name="T64" fmla="*/ 19 w 128"/>
                  <a:gd name="T65" fmla="*/ 120 h 128"/>
                  <a:gd name="T66" fmla="*/ 8 w 128"/>
                  <a:gd name="T67" fmla="*/ 120 h 128"/>
                  <a:gd name="T68" fmla="*/ 8 w 128"/>
                  <a:gd name="T69" fmla="*/ 109 h 128"/>
                  <a:gd name="T70" fmla="*/ 55 w 128"/>
                  <a:gd name="T71" fmla="*/ 62 h 128"/>
                  <a:gd name="T72" fmla="*/ 55 w 128"/>
                  <a:gd name="T73" fmla="*/ 62 h 128"/>
                  <a:gd name="T74" fmla="*/ 61 w 128"/>
                  <a:gd name="T75" fmla="*/ 56 h 128"/>
                  <a:gd name="T76" fmla="*/ 56 w 128"/>
                  <a:gd name="T77" fmla="*/ 40 h 128"/>
                  <a:gd name="T78" fmla="*/ 88 w 128"/>
                  <a:gd name="T79" fmla="*/ 8 h 128"/>
                  <a:gd name="T80" fmla="*/ 120 w 128"/>
                  <a:gd name="T81" fmla="*/ 40 h 128"/>
                  <a:gd name="T82" fmla="*/ 88 w 128"/>
                  <a:gd name="T83" fmla="*/ 7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8" h="128">
                    <a:moveTo>
                      <a:pt x="88" y="0"/>
                    </a:moveTo>
                    <a:cubicBezTo>
                      <a:pt x="66" y="0"/>
                      <a:pt x="48" y="18"/>
                      <a:pt x="48" y="40"/>
                    </a:cubicBezTo>
                    <a:cubicBezTo>
                      <a:pt x="48" y="45"/>
                      <a:pt x="49" y="50"/>
                      <a:pt x="51" y="55"/>
                    </a:cubicBezTo>
                    <a:cubicBezTo>
                      <a:pt x="2" y="103"/>
                      <a:pt x="2" y="103"/>
                      <a:pt x="2" y="103"/>
                    </a:cubicBezTo>
                    <a:cubicBezTo>
                      <a:pt x="1" y="105"/>
                      <a:pt x="0" y="106"/>
                      <a:pt x="0" y="108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4"/>
                      <a:pt x="4" y="128"/>
                      <a:pt x="8" y="128"/>
                    </a:cubicBezTo>
                    <a:cubicBezTo>
                      <a:pt x="20" y="128"/>
                      <a:pt x="20" y="128"/>
                      <a:pt x="20" y="128"/>
                    </a:cubicBezTo>
                    <a:cubicBezTo>
                      <a:pt x="22" y="128"/>
                      <a:pt x="23" y="127"/>
                      <a:pt x="25" y="126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40" y="120"/>
                      <a:pt x="40" y="120"/>
                      <a:pt x="40" y="120"/>
                    </a:cubicBezTo>
                    <a:cubicBezTo>
                      <a:pt x="44" y="120"/>
                      <a:pt x="48" y="116"/>
                      <a:pt x="48" y="112"/>
                    </a:cubicBezTo>
                    <a:cubicBezTo>
                      <a:pt x="48" y="104"/>
                      <a:pt x="48" y="104"/>
                      <a:pt x="48" y="104"/>
                    </a:cubicBezTo>
                    <a:cubicBezTo>
                      <a:pt x="56" y="104"/>
                      <a:pt x="56" y="104"/>
                      <a:pt x="56" y="104"/>
                    </a:cubicBezTo>
                    <a:cubicBezTo>
                      <a:pt x="60" y="104"/>
                      <a:pt x="64" y="100"/>
                      <a:pt x="64" y="96"/>
                    </a:cubicBezTo>
                    <a:cubicBezTo>
                      <a:pt x="64" y="87"/>
                      <a:pt x="64" y="87"/>
                      <a:pt x="64" y="87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8" y="79"/>
                      <a:pt x="83" y="80"/>
                      <a:pt x="88" y="80"/>
                    </a:cubicBezTo>
                    <a:cubicBezTo>
                      <a:pt x="110" y="80"/>
                      <a:pt x="128" y="62"/>
                      <a:pt x="128" y="40"/>
                    </a:cubicBezTo>
                    <a:cubicBezTo>
                      <a:pt x="128" y="18"/>
                      <a:pt x="110" y="0"/>
                      <a:pt x="88" y="0"/>
                    </a:cubicBezTo>
                    <a:close/>
                    <a:moveTo>
                      <a:pt x="88" y="72"/>
                    </a:moveTo>
                    <a:cubicBezTo>
                      <a:pt x="82" y="72"/>
                      <a:pt x="77" y="70"/>
                      <a:pt x="72" y="67"/>
                    </a:cubicBezTo>
                    <a:cubicBezTo>
                      <a:pt x="70" y="69"/>
                      <a:pt x="70" y="69"/>
                      <a:pt x="70" y="69"/>
                    </a:cubicBezTo>
                    <a:cubicBezTo>
                      <a:pt x="66" y="73"/>
                      <a:pt x="66" y="73"/>
                      <a:pt x="66" y="73"/>
                    </a:cubicBezTo>
                    <a:cubicBezTo>
                      <a:pt x="58" y="81"/>
                      <a:pt x="58" y="81"/>
                      <a:pt x="58" y="81"/>
                    </a:cubicBezTo>
                    <a:cubicBezTo>
                      <a:pt x="57" y="82"/>
                      <a:pt x="56" y="85"/>
                      <a:pt x="56" y="87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48" y="96"/>
                      <a:pt x="48" y="96"/>
                      <a:pt x="48" y="96"/>
                    </a:cubicBezTo>
                    <a:cubicBezTo>
                      <a:pt x="44" y="96"/>
                      <a:pt x="40" y="100"/>
                      <a:pt x="40" y="104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29" y="112"/>
                      <a:pt x="26" y="113"/>
                      <a:pt x="25" y="114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8" y="120"/>
                      <a:pt x="8" y="120"/>
                      <a:pt x="8" y="120"/>
                    </a:cubicBezTo>
                    <a:cubicBezTo>
                      <a:pt x="8" y="109"/>
                      <a:pt x="8" y="109"/>
                      <a:pt x="8" y="109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58" y="51"/>
                      <a:pt x="56" y="46"/>
                      <a:pt x="56" y="40"/>
                    </a:cubicBezTo>
                    <a:cubicBezTo>
                      <a:pt x="56" y="22"/>
                      <a:pt x="70" y="8"/>
                      <a:pt x="88" y="8"/>
                    </a:cubicBezTo>
                    <a:cubicBezTo>
                      <a:pt x="106" y="8"/>
                      <a:pt x="120" y="22"/>
                      <a:pt x="120" y="40"/>
                    </a:cubicBezTo>
                    <a:cubicBezTo>
                      <a:pt x="120" y="58"/>
                      <a:pt x="106" y="72"/>
                      <a:pt x="88" y="7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lnSpc>
                    <a:spcPct val="150000"/>
                  </a:lnSpc>
                  <a:defRPr/>
                </a:pPr>
                <a:endParaRPr lang="id-ID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0"/>
              <p:cNvSpPr>
                <a:spLocks noEditPoints="1"/>
              </p:cNvSpPr>
              <p:nvPr/>
            </p:nvSpPr>
            <p:spPr bwMode="auto">
              <a:xfrm>
                <a:off x="8204200" y="728663"/>
                <a:ext cx="123825" cy="123825"/>
              </a:xfrm>
              <a:custGeom>
                <a:avLst/>
                <a:gdLst>
                  <a:gd name="T0" fmla="*/ 31 w 32"/>
                  <a:gd name="T1" fmla="*/ 17 h 32"/>
                  <a:gd name="T2" fmla="*/ 15 w 32"/>
                  <a:gd name="T3" fmla="*/ 1 h 32"/>
                  <a:gd name="T4" fmla="*/ 12 w 32"/>
                  <a:gd name="T5" fmla="*/ 0 h 32"/>
                  <a:gd name="T6" fmla="*/ 0 w 32"/>
                  <a:gd name="T7" fmla="*/ 12 h 32"/>
                  <a:gd name="T8" fmla="*/ 0 w 32"/>
                  <a:gd name="T9" fmla="*/ 13 h 32"/>
                  <a:gd name="T10" fmla="*/ 1 w 32"/>
                  <a:gd name="T11" fmla="*/ 15 h 32"/>
                  <a:gd name="T12" fmla="*/ 17 w 32"/>
                  <a:gd name="T13" fmla="*/ 31 h 32"/>
                  <a:gd name="T14" fmla="*/ 20 w 32"/>
                  <a:gd name="T15" fmla="*/ 32 h 32"/>
                  <a:gd name="T16" fmla="*/ 32 w 32"/>
                  <a:gd name="T17" fmla="*/ 20 h 32"/>
                  <a:gd name="T18" fmla="*/ 32 w 32"/>
                  <a:gd name="T19" fmla="*/ 19 h 32"/>
                  <a:gd name="T20" fmla="*/ 31 w 32"/>
                  <a:gd name="T21" fmla="*/ 17 h 32"/>
                  <a:gd name="T22" fmla="*/ 19 w 32"/>
                  <a:gd name="T23" fmla="*/ 28 h 32"/>
                  <a:gd name="T24" fmla="*/ 4 w 32"/>
                  <a:gd name="T25" fmla="*/ 13 h 32"/>
                  <a:gd name="T26" fmla="*/ 13 w 32"/>
                  <a:gd name="T27" fmla="*/ 4 h 32"/>
                  <a:gd name="T28" fmla="*/ 28 w 32"/>
                  <a:gd name="T29" fmla="*/ 19 h 32"/>
                  <a:gd name="T30" fmla="*/ 19 w 32"/>
                  <a:gd name="T31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" h="32">
                    <a:moveTo>
                      <a:pt x="31" y="17"/>
                    </a:moveTo>
                    <a:cubicBezTo>
                      <a:pt x="27" y="11"/>
                      <a:pt x="21" y="5"/>
                      <a:pt x="15" y="1"/>
                    </a:cubicBezTo>
                    <a:cubicBezTo>
                      <a:pt x="14" y="0"/>
                      <a:pt x="13" y="0"/>
                      <a:pt x="12" y="0"/>
                    </a:cubicBezTo>
                    <a:cubicBezTo>
                      <a:pt x="6" y="2"/>
                      <a:pt x="2" y="6"/>
                      <a:pt x="0" y="12"/>
                    </a:cubicBezTo>
                    <a:cubicBezTo>
                      <a:pt x="0" y="12"/>
                      <a:pt x="0" y="12"/>
                      <a:pt x="0" y="13"/>
                    </a:cubicBezTo>
                    <a:cubicBezTo>
                      <a:pt x="0" y="14"/>
                      <a:pt x="0" y="14"/>
                      <a:pt x="1" y="15"/>
                    </a:cubicBezTo>
                    <a:cubicBezTo>
                      <a:pt x="5" y="21"/>
                      <a:pt x="11" y="27"/>
                      <a:pt x="17" y="31"/>
                    </a:cubicBezTo>
                    <a:cubicBezTo>
                      <a:pt x="18" y="32"/>
                      <a:pt x="19" y="32"/>
                      <a:pt x="20" y="32"/>
                    </a:cubicBezTo>
                    <a:cubicBezTo>
                      <a:pt x="26" y="30"/>
                      <a:pt x="30" y="26"/>
                      <a:pt x="32" y="20"/>
                    </a:cubicBezTo>
                    <a:cubicBezTo>
                      <a:pt x="32" y="20"/>
                      <a:pt x="32" y="20"/>
                      <a:pt x="32" y="19"/>
                    </a:cubicBezTo>
                    <a:cubicBezTo>
                      <a:pt x="32" y="18"/>
                      <a:pt x="32" y="18"/>
                      <a:pt x="31" y="17"/>
                    </a:cubicBezTo>
                    <a:close/>
                    <a:moveTo>
                      <a:pt x="19" y="28"/>
                    </a:moveTo>
                    <a:cubicBezTo>
                      <a:pt x="13" y="24"/>
                      <a:pt x="8" y="19"/>
                      <a:pt x="4" y="13"/>
                    </a:cubicBezTo>
                    <a:cubicBezTo>
                      <a:pt x="6" y="8"/>
                      <a:pt x="8" y="6"/>
                      <a:pt x="13" y="4"/>
                    </a:cubicBezTo>
                    <a:cubicBezTo>
                      <a:pt x="19" y="8"/>
                      <a:pt x="24" y="13"/>
                      <a:pt x="28" y="19"/>
                    </a:cubicBezTo>
                    <a:cubicBezTo>
                      <a:pt x="26" y="24"/>
                      <a:pt x="24" y="26"/>
                      <a:pt x="19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lnSpc>
                    <a:spcPct val="150000"/>
                  </a:lnSpc>
                  <a:defRPr/>
                </a:pPr>
                <a:endParaRPr lang="id-ID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7493281" y="5174799"/>
            <a:ext cx="799793" cy="799793"/>
            <a:chOff x="7227888" y="5411335"/>
            <a:chExt cx="850900" cy="850900"/>
          </a:xfrm>
        </p:grpSpPr>
        <p:sp>
          <p:nvSpPr>
            <p:cNvPr id="38" name="Oval 26"/>
            <p:cNvSpPr/>
            <p:nvPr/>
          </p:nvSpPr>
          <p:spPr>
            <a:xfrm>
              <a:off x="7227888" y="5411335"/>
              <a:ext cx="850900" cy="850900"/>
            </a:xfrm>
            <a:prstGeom prst="ellipse">
              <a:avLst/>
            </a:prstGeom>
            <a:solidFill>
              <a:schemeClr val="bg1"/>
            </a:solidFill>
            <a:ln w="7302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</a:pPr>
              <a:endParaRPr lang="zh-CN" altLang="zh-CN" sz="160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3" name="Group 49"/>
            <p:cNvGrpSpPr/>
            <p:nvPr/>
          </p:nvGrpSpPr>
          <p:grpSpPr>
            <a:xfrm>
              <a:off x="7480842" y="5585125"/>
              <a:ext cx="344471" cy="497388"/>
              <a:chOff x="7584344" y="421173"/>
              <a:chExt cx="339727" cy="490538"/>
            </a:xfrm>
            <a:solidFill>
              <a:srgbClr val="F77B08"/>
            </a:solidFill>
          </p:grpSpPr>
          <p:sp>
            <p:nvSpPr>
              <p:cNvPr id="44" name="Oval 14"/>
              <p:cNvSpPr>
                <a:spLocks noChangeArrowheads="1"/>
              </p:cNvSpPr>
              <p:nvPr/>
            </p:nvSpPr>
            <p:spPr bwMode="auto">
              <a:xfrm>
                <a:off x="7722457" y="559285"/>
                <a:ext cx="31750" cy="3016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lnSpc>
                    <a:spcPct val="150000"/>
                  </a:lnSpc>
                  <a:defRPr/>
                </a:pPr>
                <a:endParaRPr lang="id-ID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Oval 15"/>
              <p:cNvSpPr>
                <a:spLocks noChangeArrowheads="1"/>
              </p:cNvSpPr>
              <p:nvPr/>
            </p:nvSpPr>
            <p:spPr bwMode="auto">
              <a:xfrm>
                <a:off x="7722457" y="743436"/>
                <a:ext cx="31750" cy="3016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lnSpc>
                    <a:spcPct val="150000"/>
                  </a:lnSpc>
                  <a:defRPr/>
                </a:pPr>
                <a:endParaRPr lang="id-ID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Oval 16"/>
              <p:cNvSpPr>
                <a:spLocks noChangeArrowheads="1"/>
              </p:cNvSpPr>
              <p:nvPr/>
            </p:nvSpPr>
            <p:spPr bwMode="auto">
              <a:xfrm>
                <a:off x="7630382" y="651360"/>
                <a:ext cx="30163" cy="3016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lnSpc>
                    <a:spcPct val="150000"/>
                  </a:lnSpc>
                  <a:defRPr/>
                </a:pPr>
                <a:endParaRPr lang="id-ID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Oval 17"/>
              <p:cNvSpPr>
                <a:spLocks noChangeArrowheads="1"/>
              </p:cNvSpPr>
              <p:nvPr/>
            </p:nvSpPr>
            <p:spPr bwMode="auto">
              <a:xfrm>
                <a:off x="7816120" y="651360"/>
                <a:ext cx="30163" cy="3016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lnSpc>
                    <a:spcPct val="150000"/>
                  </a:lnSpc>
                  <a:defRPr/>
                </a:pPr>
                <a:endParaRPr lang="id-ID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18"/>
              <p:cNvSpPr>
                <a:spLocks/>
              </p:cNvSpPr>
              <p:nvPr/>
            </p:nvSpPr>
            <p:spPr bwMode="auto">
              <a:xfrm>
                <a:off x="7657369" y="716448"/>
                <a:ext cx="30163" cy="30163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lnSpc>
                    <a:spcPct val="150000"/>
                  </a:lnSpc>
                  <a:defRPr/>
                </a:pPr>
                <a:endParaRPr lang="id-ID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19"/>
              <p:cNvSpPr>
                <a:spLocks/>
              </p:cNvSpPr>
              <p:nvPr/>
            </p:nvSpPr>
            <p:spPr bwMode="auto">
              <a:xfrm>
                <a:off x="7657369" y="584685"/>
                <a:ext cx="30163" cy="31750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lnSpc>
                    <a:spcPct val="150000"/>
                  </a:lnSpc>
                  <a:defRPr/>
                </a:pPr>
                <a:endParaRPr lang="id-ID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Freeform 20"/>
              <p:cNvSpPr>
                <a:spLocks/>
              </p:cNvSpPr>
              <p:nvPr/>
            </p:nvSpPr>
            <p:spPr bwMode="auto">
              <a:xfrm>
                <a:off x="7789133" y="716448"/>
                <a:ext cx="30163" cy="30163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lnSpc>
                    <a:spcPct val="150000"/>
                  </a:lnSpc>
                  <a:defRPr/>
                </a:pPr>
                <a:endParaRPr lang="id-ID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21"/>
              <p:cNvSpPr>
                <a:spLocks noEditPoints="1"/>
              </p:cNvSpPr>
              <p:nvPr/>
            </p:nvSpPr>
            <p:spPr bwMode="auto">
              <a:xfrm>
                <a:off x="7584344" y="421173"/>
                <a:ext cx="339727" cy="490538"/>
              </a:xfrm>
              <a:custGeom>
                <a:avLst/>
                <a:gdLst>
                  <a:gd name="T0" fmla="*/ 80 w 88"/>
                  <a:gd name="T1" fmla="*/ 56 h 128"/>
                  <a:gd name="T2" fmla="*/ 79 w 88"/>
                  <a:gd name="T3" fmla="*/ 56 h 128"/>
                  <a:gd name="T4" fmla="*/ 70 w 88"/>
                  <a:gd name="T5" fmla="*/ 38 h 128"/>
                  <a:gd name="T6" fmla="*/ 64 w 88"/>
                  <a:gd name="T7" fmla="*/ 7 h 128"/>
                  <a:gd name="T8" fmla="*/ 56 w 88"/>
                  <a:gd name="T9" fmla="*/ 0 h 128"/>
                  <a:gd name="T10" fmla="*/ 24 w 88"/>
                  <a:gd name="T11" fmla="*/ 0 h 128"/>
                  <a:gd name="T12" fmla="*/ 17 w 88"/>
                  <a:gd name="T13" fmla="*/ 7 h 128"/>
                  <a:gd name="T14" fmla="*/ 11 w 88"/>
                  <a:gd name="T15" fmla="*/ 37 h 128"/>
                  <a:gd name="T16" fmla="*/ 0 w 88"/>
                  <a:gd name="T17" fmla="*/ 64 h 128"/>
                  <a:gd name="T18" fmla="*/ 10 w 88"/>
                  <a:gd name="T19" fmla="*/ 91 h 128"/>
                  <a:gd name="T20" fmla="*/ 16 w 88"/>
                  <a:gd name="T21" fmla="*/ 121 h 128"/>
                  <a:gd name="T22" fmla="*/ 24 w 88"/>
                  <a:gd name="T23" fmla="*/ 128 h 128"/>
                  <a:gd name="T24" fmla="*/ 56 w 88"/>
                  <a:gd name="T25" fmla="*/ 128 h 128"/>
                  <a:gd name="T26" fmla="*/ 64 w 88"/>
                  <a:gd name="T27" fmla="*/ 121 h 128"/>
                  <a:gd name="T28" fmla="*/ 70 w 88"/>
                  <a:gd name="T29" fmla="*/ 91 h 128"/>
                  <a:gd name="T30" fmla="*/ 79 w 88"/>
                  <a:gd name="T31" fmla="*/ 72 h 128"/>
                  <a:gd name="T32" fmla="*/ 80 w 88"/>
                  <a:gd name="T33" fmla="*/ 72 h 128"/>
                  <a:gd name="T34" fmla="*/ 88 w 88"/>
                  <a:gd name="T35" fmla="*/ 64 h 128"/>
                  <a:gd name="T36" fmla="*/ 80 w 88"/>
                  <a:gd name="T37" fmla="*/ 56 h 128"/>
                  <a:gd name="T38" fmla="*/ 24 w 88"/>
                  <a:gd name="T39" fmla="*/ 8 h 128"/>
                  <a:gd name="T40" fmla="*/ 56 w 88"/>
                  <a:gd name="T41" fmla="*/ 8 h 128"/>
                  <a:gd name="T42" fmla="*/ 60 w 88"/>
                  <a:gd name="T43" fmla="*/ 30 h 128"/>
                  <a:gd name="T44" fmla="*/ 40 w 88"/>
                  <a:gd name="T45" fmla="*/ 24 h 128"/>
                  <a:gd name="T46" fmla="*/ 20 w 88"/>
                  <a:gd name="T47" fmla="*/ 30 h 128"/>
                  <a:gd name="T48" fmla="*/ 24 w 88"/>
                  <a:gd name="T49" fmla="*/ 8 h 128"/>
                  <a:gd name="T50" fmla="*/ 56 w 88"/>
                  <a:gd name="T51" fmla="*/ 120 h 128"/>
                  <a:gd name="T52" fmla="*/ 24 w 88"/>
                  <a:gd name="T53" fmla="*/ 120 h 128"/>
                  <a:gd name="T54" fmla="*/ 20 w 88"/>
                  <a:gd name="T55" fmla="*/ 98 h 128"/>
                  <a:gd name="T56" fmla="*/ 40 w 88"/>
                  <a:gd name="T57" fmla="*/ 104 h 128"/>
                  <a:gd name="T58" fmla="*/ 60 w 88"/>
                  <a:gd name="T59" fmla="*/ 98 h 128"/>
                  <a:gd name="T60" fmla="*/ 56 w 88"/>
                  <a:gd name="T61" fmla="*/ 120 h 128"/>
                  <a:gd name="T62" fmla="*/ 40 w 88"/>
                  <a:gd name="T63" fmla="*/ 96 h 128"/>
                  <a:gd name="T64" fmla="*/ 8 w 88"/>
                  <a:gd name="T65" fmla="*/ 64 h 128"/>
                  <a:gd name="T66" fmla="*/ 40 w 88"/>
                  <a:gd name="T67" fmla="*/ 32 h 128"/>
                  <a:gd name="T68" fmla="*/ 72 w 88"/>
                  <a:gd name="T69" fmla="*/ 64 h 128"/>
                  <a:gd name="T70" fmla="*/ 40 w 88"/>
                  <a:gd name="T71" fmla="*/ 9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128">
                    <a:moveTo>
                      <a:pt x="80" y="56"/>
                    </a:moveTo>
                    <a:cubicBezTo>
                      <a:pt x="80" y="56"/>
                      <a:pt x="79" y="56"/>
                      <a:pt x="79" y="56"/>
                    </a:cubicBezTo>
                    <a:cubicBezTo>
                      <a:pt x="78" y="49"/>
                      <a:pt x="75" y="43"/>
                      <a:pt x="70" y="38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3"/>
                      <a:pt x="60" y="0"/>
                      <a:pt x="5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1" y="0"/>
                      <a:pt x="17" y="3"/>
                      <a:pt x="17" y="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4" y="44"/>
                      <a:pt x="0" y="53"/>
                      <a:pt x="0" y="64"/>
                    </a:cubicBezTo>
                    <a:cubicBezTo>
                      <a:pt x="0" y="74"/>
                      <a:pt x="4" y="84"/>
                      <a:pt x="10" y="91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17" y="125"/>
                      <a:pt x="20" y="128"/>
                      <a:pt x="24" y="128"/>
                    </a:cubicBezTo>
                    <a:cubicBezTo>
                      <a:pt x="56" y="128"/>
                      <a:pt x="56" y="128"/>
                      <a:pt x="56" y="128"/>
                    </a:cubicBezTo>
                    <a:cubicBezTo>
                      <a:pt x="60" y="128"/>
                      <a:pt x="63" y="125"/>
                      <a:pt x="64" y="121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5"/>
                      <a:pt x="78" y="79"/>
                      <a:pt x="79" y="72"/>
                    </a:cubicBezTo>
                    <a:cubicBezTo>
                      <a:pt x="79" y="72"/>
                      <a:pt x="80" y="72"/>
                      <a:pt x="80" y="72"/>
                    </a:cubicBezTo>
                    <a:cubicBezTo>
                      <a:pt x="84" y="72"/>
                      <a:pt x="88" y="68"/>
                      <a:pt x="88" y="64"/>
                    </a:cubicBezTo>
                    <a:cubicBezTo>
                      <a:pt x="88" y="60"/>
                      <a:pt x="84" y="56"/>
                      <a:pt x="80" y="56"/>
                    </a:cubicBezTo>
                    <a:close/>
                    <a:moveTo>
                      <a:pt x="24" y="8"/>
                    </a:moveTo>
                    <a:cubicBezTo>
                      <a:pt x="56" y="8"/>
                      <a:pt x="56" y="8"/>
                      <a:pt x="56" y="8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5" y="26"/>
                      <a:pt x="48" y="24"/>
                      <a:pt x="40" y="24"/>
                    </a:cubicBezTo>
                    <a:cubicBezTo>
                      <a:pt x="33" y="24"/>
                      <a:pt x="26" y="26"/>
                      <a:pt x="20" y="30"/>
                    </a:cubicBezTo>
                    <a:lnTo>
                      <a:pt x="24" y="8"/>
                    </a:lnTo>
                    <a:close/>
                    <a:moveTo>
                      <a:pt x="56" y="120"/>
                    </a:moveTo>
                    <a:cubicBezTo>
                      <a:pt x="24" y="120"/>
                      <a:pt x="24" y="120"/>
                      <a:pt x="24" y="120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26" y="102"/>
                      <a:pt x="33" y="104"/>
                      <a:pt x="40" y="104"/>
                    </a:cubicBezTo>
                    <a:cubicBezTo>
                      <a:pt x="47" y="104"/>
                      <a:pt x="54" y="102"/>
                      <a:pt x="60" y="98"/>
                    </a:cubicBezTo>
                    <a:lnTo>
                      <a:pt x="56" y="120"/>
                    </a:lnTo>
                    <a:close/>
                    <a:moveTo>
                      <a:pt x="40" y="96"/>
                    </a:moveTo>
                    <a:cubicBezTo>
                      <a:pt x="22" y="96"/>
                      <a:pt x="8" y="82"/>
                      <a:pt x="8" y="64"/>
                    </a:cubicBezTo>
                    <a:cubicBezTo>
                      <a:pt x="8" y="46"/>
                      <a:pt x="22" y="32"/>
                      <a:pt x="40" y="32"/>
                    </a:cubicBezTo>
                    <a:cubicBezTo>
                      <a:pt x="58" y="32"/>
                      <a:pt x="72" y="46"/>
                      <a:pt x="72" y="64"/>
                    </a:cubicBezTo>
                    <a:cubicBezTo>
                      <a:pt x="72" y="82"/>
                      <a:pt x="58" y="96"/>
                      <a:pt x="40" y="9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lnSpc>
                    <a:spcPct val="150000"/>
                  </a:lnSpc>
                  <a:defRPr/>
                </a:pPr>
                <a:endParaRPr lang="id-ID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22"/>
              <p:cNvSpPr>
                <a:spLocks/>
              </p:cNvSpPr>
              <p:nvPr/>
            </p:nvSpPr>
            <p:spPr bwMode="auto">
              <a:xfrm>
                <a:off x="7722457" y="589448"/>
                <a:ext cx="93663" cy="92075"/>
              </a:xfrm>
              <a:custGeom>
                <a:avLst/>
                <a:gdLst>
                  <a:gd name="T0" fmla="*/ 24 w 24"/>
                  <a:gd name="T1" fmla="*/ 0 h 24"/>
                  <a:gd name="T2" fmla="*/ 22 w 24"/>
                  <a:gd name="T3" fmla="*/ 0 h 24"/>
                  <a:gd name="T4" fmla="*/ 1 w 24"/>
                  <a:gd name="T5" fmla="*/ 17 h 24"/>
                  <a:gd name="T6" fmla="*/ 0 w 24"/>
                  <a:gd name="T7" fmla="*/ 20 h 24"/>
                  <a:gd name="T8" fmla="*/ 1 w 24"/>
                  <a:gd name="T9" fmla="*/ 23 h 24"/>
                  <a:gd name="T10" fmla="*/ 4 w 24"/>
                  <a:gd name="T11" fmla="*/ 24 h 24"/>
                  <a:gd name="T12" fmla="*/ 7 w 24"/>
                  <a:gd name="T13" fmla="*/ 23 h 24"/>
                  <a:gd name="T14" fmla="*/ 14 w 24"/>
                  <a:gd name="T15" fmla="*/ 14 h 24"/>
                  <a:gd name="T16" fmla="*/ 24 w 24"/>
                  <a:gd name="T17" fmla="*/ 2 h 24"/>
                  <a:gd name="T18" fmla="*/ 24 w 24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24" y="0"/>
                    </a:moveTo>
                    <a:cubicBezTo>
                      <a:pt x="23" y="0"/>
                      <a:pt x="23" y="0"/>
                      <a:pt x="22" y="0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8"/>
                      <a:pt x="0" y="19"/>
                      <a:pt x="0" y="20"/>
                    </a:cubicBezTo>
                    <a:cubicBezTo>
                      <a:pt x="0" y="21"/>
                      <a:pt x="0" y="22"/>
                      <a:pt x="1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6" y="24"/>
                      <a:pt x="7" y="2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4" y="1"/>
                      <a:pt x="24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lnSpc>
                    <a:spcPct val="150000"/>
                  </a:lnSpc>
                  <a:defRPr/>
                </a:pPr>
                <a:endParaRPr lang="id-ID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1" name="任意多边形 60"/>
          <p:cNvSpPr/>
          <p:nvPr/>
        </p:nvSpPr>
        <p:spPr>
          <a:xfrm>
            <a:off x="9583036" y="1467226"/>
            <a:ext cx="4921787" cy="4921785"/>
          </a:xfrm>
          <a:custGeom>
            <a:avLst/>
            <a:gdLst>
              <a:gd name="connsiteX0" fmla="*/ 2884844 w 5769688"/>
              <a:gd name="connsiteY0" fmla="*/ 0 h 5769686"/>
              <a:gd name="connsiteX1" fmla="*/ 5769688 w 5769688"/>
              <a:gd name="connsiteY1" fmla="*/ 2884843 h 5769686"/>
              <a:gd name="connsiteX2" fmla="*/ 2884844 w 5769688"/>
              <a:gd name="connsiteY2" fmla="*/ 5769686 h 5769686"/>
              <a:gd name="connsiteX3" fmla="*/ 0 w 5769688"/>
              <a:gd name="connsiteY3" fmla="*/ 2884843 h 5769686"/>
              <a:gd name="connsiteX4" fmla="*/ 2884844 w 5769688"/>
              <a:gd name="connsiteY4" fmla="*/ 0 h 5769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69688" h="5769686">
                <a:moveTo>
                  <a:pt x="2884844" y="0"/>
                </a:moveTo>
                <a:cubicBezTo>
                  <a:pt x="4478099" y="0"/>
                  <a:pt x="5769688" y="1291588"/>
                  <a:pt x="5769688" y="2884843"/>
                </a:cubicBezTo>
                <a:cubicBezTo>
                  <a:pt x="5769688" y="4478098"/>
                  <a:pt x="4478099" y="5769686"/>
                  <a:pt x="2884844" y="5769686"/>
                </a:cubicBezTo>
                <a:cubicBezTo>
                  <a:pt x="1291589" y="5769686"/>
                  <a:pt x="0" y="4478098"/>
                  <a:pt x="0" y="2884843"/>
                </a:cubicBezTo>
                <a:cubicBezTo>
                  <a:pt x="0" y="1291588"/>
                  <a:pt x="1291589" y="0"/>
                  <a:pt x="2884844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0" cmpd="thickThin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60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任意多边形 62"/>
          <p:cNvSpPr/>
          <p:nvPr/>
        </p:nvSpPr>
        <p:spPr>
          <a:xfrm>
            <a:off x="-1674381" y="1422462"/>
            <a:ext cx="4921787" cy="4921785"/>
          </a:xfrm>
          <a:custGeom>
            <a:avLst/>
            <a:gdLst>
              <a:gd name="connsiteX0" fmla="*/ 2618145 w 5236290"/>
              <a:gd name="connsiteY0" fmla="*/ 0 h 5236288"/>
              <a:gd name="connsiteX1" fmla="*/ 5236290 w 5236290"/>
              <a:gd name="connsiteY1" fmla="*/ 2618144 h 5236288"/>
              <a:gd name="connsiteX2" fmla="*/ 2618145 w 5236290"/>
              <a:gd name="connsiteY2" fmla="*/ 5236288 h 5236288"/>
              <a:gd name="connsiteX3" fmla="*/ 0 w 5236290"/>
              <a:gd name="connsiteY3" fmla="*/ 2618144 h 5236288"/>
              <a:gd name="connsiteX4" fmla="*/ 2618145 w 5236290"/>
              <a:gd name="connsiteY4" fmla="*/ 0 h 5236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36290" h="5236288">
                <a:moveTo>
                  <a:pt x="2618145" y="0"/>
                </a:moveTo>
                <a:cubicBezTo>
                  <a:pt x="4064106" y="0"/>
                  <a:pt x="5236290" y="1172183"/>
                  <a:pt x="5236290" y="2618144"/>
                </a:cubicBezTo>
                <a:cubicBezTo>
                  <a:pt x="5236290" y="4064105"/>
                  <a:pt x="4064106" y="5236288"/>
                  <a:pt x="2618145" y="5236288"/>
                </a:cubicBezTo>
                <a:cubicBezTo>
                  <a:pt x="1172184" y="5236288"/>
                  <a:pt x="0" y="4064105"/>
                  <a:pt x="0" y="2618144"/>
                </a:cubicBezTo>
                <a:cubicBezTo>
                  <a:pt x="0" y="1172183"/>
                  <a:pt x="1172184" y="0"/>
                  <a:pt x="2618145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0" cmpd="thickThin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605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4"/>
          <p:cNvSpPr txBox="1"/>
          <p:nvPr/>
        </p:nvSpPr>
        <p:spPr>
          <a:xfrm>
            <a:off x="3874407" y="3092821"/>
            <a:ext cx="510993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8" name="TextBox 8"/>
          <p:cNvSpPr txBox="1"/>
          <p:nvPr/>
        </p:nvSpPr>
        <p:spPr>
          <a:xfrm>
            <a:off x="767656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767656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2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61" grpId="0" animBg="1"/>
      <p:bldP spid="63" grpId="0" animBg="1"/>
      <p:bldP spid="65" grpId="0"/>
      <p:bldP spid="6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4"/>
          <p:cNvGrpSpPr>
            <a:grpSpLocks noChangeAspect="1"/>
          </p:cNvGrpSpPr>
          <p:nvPr/>
        </p:nvGrpSpPr>
        <p:grpSpPr bwMode="auto">
          <a:xfrm>
            <a:off x="2125192" y="4302574"/>
            <a:ext cx="1953262" cy="1105492"/>
            <a:chOff x="2814" y="1405"/>
            <a:chExt cx="2052" cy="1510"/>
          </a:xfrm>
        </p:grpSpPr>
        <p:sp>
          <p:nvSpPr>
            <p:cNvPr id="5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1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1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Group 4"/>
          <p:cNvGrpSpPr>
            <a:grpSpLocks noChangeAspect="1"/>
          </p:cNvGrpSpPr>
          <p:nvPr/>
        </p:nvGrpSpPr>
        <p:grpSpPr bwMode="auto">
          <a:xfrm>
            <a:off x="3440933" y="3970349"/>
            <a:ext cx="1953262" cy="1437717"/>
            <a:chOff x="2814" y="1405"/>
            <a:chExt cx="2052" cy="1510"/>
          </a:xfrm>
        </p:grpSpPr>
        <p:sp>
          <p:nvSpPr>
            <p:cNvPr id="6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2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2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4"/>
          <p:cNvGrpSpPr>
            <a:grpSpLocks noChangeAspect="1"/>
          </p:cNvGrpSpPr>
          <p:nvPr/>
        </p:nvGrpSpPr>
        <p:grpSpPr bwMode="auto">
          <a:xfrm>
            <a:off x="4756672" y="3327936"/>
            <a:ext cx="1953262" cy="2080131"/>
            <a:chOff x="2814" y="1405"/>
            <a:chExt cx="2052" cy="1510"/>
          </a:xfrm>
        </p:grpSpPr>
        <p:sp>
          <p:nvSpPr>
            <p:cNvPr id="65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3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3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4"/>
          <p:cNvGrpSpPr>
            <a:grpSpLocks noChangeAspect="1"/>
          </p:cNvGrpSpPr>
          <p:nvPr/>
        </p:nvGrpSpPr>
        <p:grpSpPr bwMode="auto">
          <a:xfrm>
            <a:off x="6072412" y="4415016"/>
            <a:ext cx="1953262" cy="993050"/>
            <a:chOff x="2814" y="1405"/>
            <a:chExt cx="2052" cy="1510"/>
          </a:xfrm>
        </p:grpSpPr>
        <p:sp>
          <p:nvSpPr>
            <p:cNvPr id="6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4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4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4"/>
          <p:cNvGrpSpPr>
            <a:grpSpLocks noChangeAspect="1"/>
          </p:cNvGrpSpPr>
          <p:nvPr/>
        </p:nvGrpSpPr>
        <p:grpSpPr bwMode="auto">
          <a:xfrm>
            <a:off x="7388153" y="3001776"/>
            <a:ext cx="1953262" cy="2406291"/>
            <a:chOff x="2814" y="1405"/>
            <a:chExt cx="2052" cy="1510"/>
          </a:xfrm>
        </p:grpSpPr>
        <p:sp>
          <p:nvSpPr>
            <p:cNvPr id="7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5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5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8703893" y="3760739"/>
            <a:ext cx="1953262" cy="1647328"/>
            <a:chOff x="2814" y="1405"/>
            <a:chExt cx="2052" cy="1510"/>
          </a:xfrm>
        </p:grpSpPr>
        <p:sp>
          <p:nvSpPr>
            <p:cNvPr id="80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6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6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4"/>
          <p:cNvGrpSpPr>
            <a:grpSpLocks noChangeAspect="1"/>
          </p:cNvGrpSpPr>
          <p:nvPr/>
        </p:nvGrpSpPr>
        <p:grpSpPr bwMode="auto">
          <a:xfrm rot="10800000">
            <a:off x="4149103" y="1928031"/>
            <a:ext cx="555171" cy="669981"/>
            <a:chOff x="347" y="3344"/>
            <a:chExt cx="586" cy="707"/>
          </a:xfrm>
          <a:solidFill>
            <a:schemeClr val="accent2"/>
          </a:solidFill>
        </p:grpSpPr>
        <p:sp>
          <p:nvSpPr>
            <p:cNvPr id="83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84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4"/>
          <p:cNvGrpSpPr>
            <a:grpSpLocks noChangeAspect="1"/>
          </p:cNvGrpSpPr>
          <p:nvPr/>
        </p:nvGrpSpPr>
        <p:grpSpPr bwMode="auto">
          <a:xfrm rot="10800000">
            <a:off x="5451237" y="1938146"/>
            <a:ext cx="555171" cy="669981"/>
            <a:chOff x="347" y="3344"/>
            <a:chExt cx="586" cy="707"/>
          </a:xfrm>
          <a:solidFill>
            <a:schemeClr val="accent3"/>
          </a:solidFill>
        </p:grpSpPr>
        <p:sp>
          <p:nvSpPr>
            <p:cNvPr id="86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87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4"/>
          <p:cNvGrpSpPr>
            <a:grpSpLocks noChangeAspect="1"/>
          </p:cNvGrpSpPr>
          <p:nvPr/>
        </p:nvGrpSpPr>
        <p:grpSpPr bwMode="auto">
          <a:xfrm rot="10800000">
            <a:off x="6761346" y="1928212"/>
            <a:ext cx="555171" cy="669981"/>
            <a:chOff x="347" y="3344"/>
            <a:chExt cx="586" cy="707"/>
          </a:xfrm>
          <a:solidFill>
            <a:schemeClr val="accent4"/>
          </a:solidFill>
        </p:grpSpPr>
        <p:sp>
          <p:nvSpPr>
            <p:cNvPr id="89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0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4"/>
          <p:cNvGrpSpPr>
            <a:grpSpLocks noChangeAspect="1"/>
          </p:cNvGrpSpPr>
          <p:nvPr/>
        </p:nvGrpSpPr>
        <p:grpSpPr bwMode="auto">
          <a:xfrm rot="10800000">
            <a:off x="8094382" y="1928031"/>
            <a:ext cx="555171" cy="669981"/>
            <a:chOff x="347" y="3344"/>
            <a:chExt cx="586" cy="707"/>
          </a:xfrm>
          <a:solidFill>
            <a:schemeClr val="accent5"/>
          </a:solidFill>
        </p:grpSpPr>
        <p:sp>
          <p:nvSpPr>
            <p:cNvPr id="92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3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Group 4"/>
          <p:cNvGrpSpPr>
            <a:grpSpLocks noChangeAspect="1"/>
          </p:cNvGrpSpPr>
          <p:nvPr/>
        </p:nvGrpSpPr>
        <p:grpSpPr bwMode="auto">
          <a:xfrm rot="10800000">
            <a:off x="9412155" y="1931365"/>
            <a:ext cx="555171" cy="669981"/>
            <a:chOff x="347" y="3344"/>
            <a:chExt cx="586" cy="707"/>
          </a:xfrm>
          <a:solidFill>
            <a:schemeClr val="accent6"/>
          </a:solidFill>
        </p:grpSpPr>
        <p:sp>
          <p:nvSpPr>
            <p:cNvPr id="95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Group 4"/>
          <p:cNvGrpSpPr>
            <a:grpSpLocks noChangeAspect="1"/>
          </p:cNvGrpSpPr>
          <p:nvPr/>
        </p:nvGrpSpPr>
        <p:grpSpPr bwMode="auto">
          <a:xfrm rot="10800000">
            <a:off x="2819317" y="1928031"/>
            <a:ext cx="555171" cy="669981"/>
            <a:chOff x="347" y="3344"/>
            <a:chExt cx="586" cy="707"/>
          </a:xfrm>
          <a:solidFill>
            <a:schemeClr val="accent1"/>
          </a:solidFill>
        </p:grpSpPr>
        <p:sp>
          <p:nvSpPr>
            <p:cNvPr id="98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122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26" name="Straight Connector 125"/>
          <p:cNvCxnSpPr>
            <a:endCxn id="60" idx="1"/>
          </p:cNvCxnSpPr>
          <p:nvPr/>
        </p:nvCxnSpPr>
        <p:spPr>
          <a:xfrm>
            <a:off x="3101822" y="2727848"/>
            <a:ext cx="0" cy="1574726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>
            <a:off x="4415811" y="2727847"/>
            <a:ext cx="1752" cy="1242502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5733303" y="2727847"/>
            <a:ext cx="0" cy="600087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>
            <a:off x="7049042" y="2727848"/>
            <a:ext cx="0" cy="1687168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8364784" y="2727848"/>
            <a:ext cx="0" cy="300043"/>
          </a:xfrm>
          <a:prstGeom prst="line">
            <a:avLst/>
          </a:prstGeom>
          <a:ln w="12700">
            <a:solidFill>
              <a:schemeClr val="accent5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H="1">
            <a:off x="9689322" y="2727848"/>
            <a:ext cx="1752" cy="1032891"/>
          </a:xfrm>
          <a:prstGeom prst="line">
            <a:avLst/>
          </a:prstGeom>
          <a:ln w="12700">
            <a:solidFill>
              <a:schemeClr val="accent6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Group 137"/>
          <p:cNvGrpSpPr/>
          <p:nvPr/>
        </p:nvGrpSpPr>
        <p:grpSpPr>
          <a:xfrm>
            <a:off x="2467093" y="5564838"/>
            <a:ext cx="1139808" cy="909231"/>
            <a:chOff x="1541683" y="2139889"/>
            <a:chExt cx="1244826" cy="992744"/>
          </a:xfrm>
        </p:grpSpPr>
        <p:sp>
          <p:nvSpPr>
            <p:cNvPr id="139" name="TextBox 138"/>
            <p:cNvSpPr txBox="1"/>
            <p:nvPr/>
          </p:nvSpPr>
          <p:spPr>
            <a:xfrm>
              <a:off x="1726984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541683" y="2444648"/>
              <a:ext cx="1244826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3826372" y="5575042"/>
            <a:ext cx="1127016" cy="919436"/>
            <a:chOff x="1548669" y="2139889"/>
            <a:chExt cx="1230855" cy="1003886"/>
          </a:xfrm>
        </p:grpSpPr>
        <p:sp>
          <p:nvSpPr>
            <p:cNvPr id="142" name="TextBox 141"/>
            <p:cNvSpPr txBox="1"/>
            <p:nvPr/>
          </p:nvSpPr>
          <p:spPr>
            <a:xfrm>
              <a:off x="1729474" y="2139889"/>
              <a:ext cx="101890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548669" y="2455791"/>
              <a:ext cx="1230855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172859" y="5574858"/>
            <a:ext cx="1095912" cy="909912"/>
            <a:chOff x="1565654" y="2139889"/>
            <a:chExt cx="1196886" cy="993487"/>
          </a:xfrm>
        </p:grpSpPr>
        <p:sp>
          <p:nvSpPr>
            <p:cNvPr id="145" name="TextBox 144"/>
            <p:cNvSpPr txBox="1"/>
            <p:nvPr/>
          </p:nvSpPr>
          <p:spPr>
            <a:xfrm>
              <a:off x="1729607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565654" y="2445392"/>
              <a:ext cx="119688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488242" y="5585065"/>
            <a:ext cx="1073235" cy="905026"/>
            <a:chOff x="1532610" y="2139889"/>
            <a:chExt cx="1262975" cy="988153"/>
          </a:xfrm>
        </p:grpSpPr>
        <p:sp>
          <p:nvSpPr>
            <p:cNvPr id="148" name="TextBox 147"/>
            <p:cNvSpPr txBox="1"/>
            <p:nvPr/>
          </p:nvSpPr>
          <p:spPr>
            <a:xfrm>
              <a:off x="1685932" y="2139889"/>
              <a:ext cx="109788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532610" y="2440057"/>
              <a:ext cx="1262975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7780948" y="5585067"/>
            <a:ext cx="1089765" cy="905026"/>
            <a:chOff x="1569010" y="2139889"/>
            <a:chExt cx="1190173" cy="988153"/>
          </a:xfrm>
        </p:grpSpPr>
        <p:sp>
          <p:nvSpPr>
            <p:cNvPr id="151" name="TextBox 150"/>
            <p:cNvSpPr txBox="1"/>
            <p:nvPr/>
          </p:nvSpPr>
          <p:spPr>
            <a:xfrm>
              <a:off x="1721656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569010" y="2440057"/>
              <a:ext cx="1190173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9090185" y="5595272"/>
            <a:ext cx="1095781" cy="915231"/>
            <a:chOff x="1519344" y="2139889"/>
            <a:chExt cx="1289506" cy="999295"/>
          </a:xfrm>
        </p:grpSpPr>
        <p:sp>
          <p:nvSpPr>
            <p:cNvPr id="154" name="TextBox 153"/>
            <p:cNvSpPr txBox="1"/>
            <p:nvPr/>
          </p:nvSpPr>
          <p:spPr>
            <a:xfrm>
              <a:off x="1678201" y="2139889"/>
              <a:ext cx="1097885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519344" y="2451200"/>
              <a:ext cx="128950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TextBox 8"/>
          <p:cNvSpPr txBox="1"/>
          <p:nvPr/>
        </p:nvSpPr>
        <p:spPr>
          <a:xfrm>
            <a:off x="767656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Box 8"/>
          <p:cNvSpPr txBox="1"/>
          <p:nvPr/>
        </p:nvSpPr>
        <p:spPr>
          <a:xfrm>
            <a:off x="767656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762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353" y="1892531"/>
            <a:ext cx="12858044" cy="4556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143360" y="1892531"/>
            <a:ext cx="2143007" cy="2278000"/>
            <a:chOff x="2032000" y="0"/>
            <a:chExt cx="2032000" cy="2160000"/>
          </a:xfrm>
        </p:grpSpPr>
        <p:sp>
          <p:nvSpPr>
            <p:cNvPr id="11" name="Rectangle 10"/>
            <p:cNvSpPr/>
            <p:nvPr/>
          </p:nvSpPr>
          <p:spPr>
            <a:xfrm>
              <a:off x="2032000" y="0"/>
              <a:ext cx="2032000" cy="2160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2212743" y="618694"/>
              <a:ext cx="1670515" cy="1030172"/>
              <a:chOff x="3987617" y="4968641"/>
              <a:chExt cx="1670515" cy="1030172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4168250" y="4968641"/>
                <a:ext cx="1309249" cy="20428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/>
                <a:r>
                  <a:rPr lang="zh-CN" altLang="en-US" sz="1400" dirty="0" smtClean="0">
                    <a:solidFill>
                      <a:schemeClr val="bg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endParaRPr lang="en-GB" sz="14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3987617" y="5298411"/>
                <a:ext cx="1670515" cy="700402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 smtClean="0">
                    <a:solidFill>
                      <a:schemeClr val="bg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</a:t>
                </a:r>
                <a:endParaRPr lang="en-GB" sz="8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6429375" y="1892531"/>
            <a:ext cx="2143007" cy="2278000"/>
            <a:chOff x="6096000" y="0"/>
            <a:chExt cx="2032000" cy="2160000"/>
          </a:xfrm>
        </p:grpSpPr>
        <p:sp>
          <p:nvSpPr>
            <p:cNvPr id="12" name="Rectangle 11"/>
            <p:cNvSpPr/>
            <p:nvPr/>
          </p:nvSpPr>
          <p:spPr>
            <a:xfrm>
              <a:off x="6096000" y="0"/>
              <a:ext cx="2032000" cy="216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6384899" y="439311"/>
              <a:ext cx="1454202" cy="1031063"/>
              <a:chOff x="4095773" y="4789258"/>
              <a:chExt cx="1454202" cy="1031063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4186090" y="4789258"/>
                <a:ext cx="1273570" cy="20428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/>
                <a:r>
                  <a:rPr lang="zh-CN" altLang="en-US" sz="1400" dirty="0" smtClean="0">
                    <a:solidFill>
                      <a:schemeClr val="bg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endParaRPr lang="en-GB" sz="14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4095773" y="5119920"/>
                <a:ext cx="1454202" cy="70040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 smtClean="0">
                    <a:solidFill>
                      <a:schemeClr val="bg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</a:t>
                </a:r>
                <a:endParaRPr lang="en-GB" sz="8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10715391" y="1892531"/>
            <a:ext cx="2143007" cy="2278000"/>
            <a:chOff x="10160000" y="0"/>
            <a:chExt cx="2032000" cy="2160000"/>
          </a:xfrm>
        </p:grpSpPr>
        <p:sp>
          <p:nvSpPr>
            <p:cNvPr id="13" name="Rectangle 12"/>
            <p:cNvSpPr/>
            <p:nvPr/>
          </p:nvSpPr>
          <p:spPr>
            <a:xfrm>
              <a:off x="10160000" y="0"/>
              <a:ext cx="2032000" cy="216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10418707" y="524833"/>
              <a:ext cx="1558934" cy="1010703"/>
              <a:chOff x="4065582" y="4874781"/>
              <a:chExt cx="1558934" cy="1010703"/>
            </a:xfrm>
          </p:grpSpPr>
          <p:sp>
            <p:nvSpPr>
              <p:cNvPr id="29" name="TextBox 28"/>
              <p:cNvSpPr txBox="1"/>
              <p:nvPr/>
            </p:nvSpPr>
            <p:spPr>
              <a:xfrm>
                <a:off x="4249223" y="4874781"/>
                <a:ext cx="1191654" cy="2042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endParaRPr lang="en-GB" sz="14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4065582" y="5185083"/>
                <a:ext cx="1558934" cy="70040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 smtClean="0">
                    <a:solidFill>
                      <a:schemeClr val="bg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</a:t>
                </a:r>
                <a:endParaRPr lang="en-GB" sz="8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353" y="4170531"/>
            <a:ext cx="2143007" cy="2278000"/>
            <a:chOff x="0" y="2160000"/>
            <a:chExt cx="2032000" cy="2160000"/>
          </a:xfrm>
        </p:grpSpPr>
        <p:sp>
          <p:nvSpPr>
            <p:cNvPr id="16" name="Rectangle 15"/>
            <p:cNvSpPr/>
            <p:nvPr/>
          </p:nvSpPr>
          <p:spPr>
            <a:xfrm>
              <a:off x="0" y="2160000"/>
              <a:ext cx="2032000" cy="2160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262141" y="2809763"/>
              <a:ext cx="1507720" cy="1024724"/>
              <a:chOff x="4069014" y="4999711"/>
              <a:chExt cx="1507720" cy="1024724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4227047" y="4999711"/>
                <a:ext cx="1191655" cy="2042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endParaRPr lang="en-GB" sz="14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4069014" y="5324034"/>
                <a:ext cx="1507720" cy="70040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 smtClean="0">
                    <a:solidFill>
                      <a:schemeClr val="bg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</a:t>
                </a:r>
                <a:endParaRPr lang="en-GB" sz="8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4" name="Group 43"/>
          <p:cNvGrpSpPr/>
          <p:nvPr/>
        </p:nvGrpSpPr>
        <p:grpSpPr>
          <a:xfrm>
            <a:off x="4286368" y="4170531"/>
            <a:ext cx="2143007" cy="2278000"/>
            <a:chOff x="4064000" y="2160000"/>
            <a:chExt cx="2032000" cy="2160000"/>
          </a:xfrm>
        </p:grpSpPr>
        <p:sp>
          <p:nvSpPr>
            <p:cNvPr id="15" name="Rectangle 14"/>
            <p:cNvSpPr/>
            <p:nvPr/>
          </p:nvSpPr>
          <p:spPr>
            <a:xfrm>
              <a:off x="4064000" y="2160000"/>
              <a:ext cx="2032000" cy="2160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4237646" y="2778693"/>
              <a:ext cx="1688800" cy="1030172"/>
              <a:chOff x="3980520" y="4968641"/>
              <a:chExt cx="1688800" cy="1030172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4229093" y="4968641"/>
                <a:ext cx="1191655" cy="2042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endParaRPr lang="en-GB" sz="14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3980520" y="5298411"/>
                <a:ext cx="1688800" cy="700402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 smtClean="0">
                    <a:solidFill>
                      <a:schemeClr val="bg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</a:t>
                </a:r>
                <a:endParaRPr lang="en-GB" sz="8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8572382" y="4170531"/>
            <a:ext cx="2143007" cy="2278000"/>
            <a:chOff x="8128000" y="2160000"/>
            <a:chExt cx="2032000" cy="2160000"/>
          </a:xfrm>
        </p:grpSpPr>
        <p:sp>
          <p:nvSpPr>
            <p:cNvPr id="14" name="Rectangle 13"/>
            <p:cNvSpPr/>
            <p:nvPr/>
          </p:nvSpPr>
          <p:spPr>
            <a:xfrm>
              <a:off x="8128000" y="2160000"/>
              <a:ext cx="2032000" cy="2160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8263250" y="2814820"/>
              <a:ext cx="1761500" cy="1030172"/>
              <a:chOff x="3942124" y="5004768"/>
              <a:chExt cx="1761500" cy="1030172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4227046" y="5004768"/>
                <a:ext cx="1191654" cy="2042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endParaRPr lang="en-GB" sz="14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3942124" y="5334538"/>
                <a:ext cx="1761500" cy="700402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 smtClean="0">
                    <a:solidFill>
                      <a:schemeClr val="bg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</a:t>
                </a:r>
                <a:endParaRPr lang="en-GB" sz="8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2" name="TextBox 8"/>
          <p:cNvSpPr txBox="1"/>
          <p:nvPr/>
        </p:nvSpPr>
        <p:spPr>
          <a:xfrm>
            <a:off x="767656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8"/>
          <p:cNvSpPr txBox="1"/>
          <p:nvPr/>
        </p:nvSpPr>
        <p:spPr>
          <a:xfrm>
            <a:off x="767656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58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837346" y="4228033"/>
            <a:ext cx="3184060" cy="6152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998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803456" y="5066324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15860" y="5066324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4803456" y="5339126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6515860" y="5339126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-1633446" y="2319726"/>
            <a:ext cx="15133972" cy="1492855"/>
          </a:xfrm>
          <a:custGeom>
            <a:avLst/>
            <a:gdLst>
              <a:gd name="connsiteX0" fmla="*/ 0 w 9575800"/>
              <a:gd name="connsiteY0" fmla="*/ 144875 h 764207"/>
              <a:gd name="connsiteX1" fmla="*/ 1642534 w 9575800"/>
              <a:gd name="connsiteY1" fmla="*/ 762942 h 764207"/>
              <a:gd name="connsiteX2" fmla="*/ 3242734 w 9575800"/>
              <a:gd name="connsiteY2" fmla="*/ 942 h 764207"/>
              <a:gd name="connsiteX3" fmla="*/ 5003800 w 9575800"/>
              <a:gd name="connsiteY3" fmla="*/ 593608 h 764207"/>
              <a:gd name="connsiteX4" fmla="*/ 6629400 w 9575800"/>
              <a:gd name="connsiteY4" fmla="*/ 34808 h 764207"/>
              <a:gd name="connsiteX5" fmla="*/ 8111067 w 9575800"/>
              <a:gd name="connsiteY5" fmla="*/ 627475 h 764207"/>
              <a:gd name="connsiteX6" fmla="*/ 9575800 w 9575800"/>
              <a:gd name="connsiteY6" fmla="*/ 34808 h 764207"/>
              <a:gd name="connsiteX7" fmla="*/ 9575800 w 9575800"/>
              <a:gd name="connsiteY7" fmla="*/ 34808 h 764207"/>
              <a:gd name="connsiteX0" fmla="*/ 0 w 9575800"/>
              <a:gd name="connsiteY0" fmla="*/ 144875 h 763062"/>
              <a:gd name="connsiteX1" fmla="*/ 1642534 w 9575800"/>
              <a:gd name="connsiteY1" fmla="*/ 762942 h 763062"/>
              <a:gd name="connsiteX2" fmla="*/ 3242734 w 9575800"/>
              <a:gd name="connsiteY2" fmla="*/ 942 h 763062"/>
              <a:gd name="connsiteX3" fmla="*/ 5003800 w 9575800"/>
              <a:gd name="connsiteY3" fmla="*/ 593608 h 763062"/>
              <a:gd name="connsiteX4" fmla="*/ 6629400 w 9575800"/>
              <a:gd name="connsiteY4" fmla="*/ 34808 h 763062"/>
              <a:gd name="connsiteX5" fmla="*/ 8111067 w 9575800"/>
              <a:gd name="connsiteY5" fmla="*/ 627475 h 763062"/>
              <a:gd name="connsiteX6" fmla="*/ 9575800 w 9575800"/>
              <a:gd name="connsiteY6" fmla="*/ 34808 h 763062"/>
              <a:gd name="connsiteX7" fmla="*/ 9575800 w 9575800"/>
              <a:gd name="connsiteY7" fmla="*/ 34808 h 763062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11067 w 9575800"/>
              <a:gd name="connsiteY5" fmla="*/ 626608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44934 w 9575800"/>
              <a:gd name="connsiteY5" fmla="*/ 736674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44934 w 9575800"/>
              <a:gd name="connsiteY5" fmla="*/ 736674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5532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3340"/>
              <a:gd name="connsiteX1" fmla="*/ 1642534 w 9575800"/>
              <a:gd name="connsiteY1" fmla="*/ 762075 h 763340"/>
              <a:gd name="connsiteX2" fmla="*/ 3285067 w 9575800"/>
              <a:gd name="connsiteY2" fmla="*/ 75 h 763340"/>
              <a:gd name="connsiteX3" fmla="*/ 4995333 w 9575800"/>
              <a:gd name="connsiteY3" fmla="*/ 711275 h 763340"/>
              <a:gd name="connsiteX4" fmla="*/ 6553200 w 9575800"/>
              <a:gd name="connsiteY4" fmla="*/ 33941 h 763340"/>
              <a:gd name="connsiteX5" fmla="*/ 8246534 w 9575800"/>
              <a:gd name="connsiteY5" fmla="*/ 728207 h 763340"/>
              <a:gd name="connsiteX6" fmla="*/ 9575800 w 9575800"/>
              <a:gd name="connsiteY6" fmla="*/ 33941 h 763340"/>
              <a:gd name="connsiteX7" fmla="*/ 9575800 w 9575800"/>
              <a:gd name="connsiteY7" fmla="*/ 33941 h 763340"/>
              <a:gd name="connsiteX0" fmla="*/ 0 w 9575800"/>
              <a:gd name="connsiteY0" fmla="*/ 144008 h 763340"/>
              <a:gd name="connsiteX1" fmla="*/ 1642534 w 9575800"/>
              <a:gd name="connsiteY1" fmla="*/ 762075 h 763340"/>
              <a:gd name="connsiteX2" fmla="*/ 3285067 w 9575800"/>
              <a:gd name="connsiteY2" fmla="*/ 75 h 763340"/>
              <a:gd name="connsiteX3" fmla="*/ 4910667 w 9575800"/>
              <a:gd name="connsiteY3" fmla="*/ 711275 h 763340"/>
              <a:gd name="connsiteX4" fmla="*/ 6553200 w 9575800"/>
              <a:gd name="connsiteY4" fmla="*/ 33941 h 763340"/>
              <a:gd name="connsiteX5" fmla="*/ 8246534 w 9575800"/>
              <a:gd name="connsiteY5" fmla="*/ 728207 h 763340"/>
              <a:gd name="connsiteX6" fmla="*/ 9575800 w 9575800"/>
              <a:gd name="connsiteY6" fmla="*/ 33941 h 763340"/>
              <a:gd name="connsiteX7" fmla="*/ 9575800 w 9575800"/>
              <a:gd name="connsiteY7" fmla="*/ 33941 h 763340"/>
              <a:gd name="connsiteX0" fmla="*/ 0 w 9575800"/>
              <a:gd name="connsiteY0" fmla="*/ 144007 h 763339"/>
              <a:gd name="connsiteX1" fmla="*/ 1642534 w 9575800"/>
              <a:gd name="connsiteY1" fmla="*/ 762074 h 763339"/>
              <a:gd name="connsiteX2" fmla="*/ 3285067 w 9575800"/>
              <a:gd name="connsiteY2" fmla="*/ 74 h 763339"/>
              <a:gd name="connsiteX3" fmla="*/ 4910667 w 9575800"/>
              <a:gd name="connsiteY3" fmla="*/ 711274 h 763339"/>
              <a:gd name="connsiteX4" fmla="*/ 6553200 w 9575800"/>
              <a:gd name="connsiteY4" fmla="*/ 33940 h 763339"/>
              <a:gd name="connsiteX5" fmla="*/ 8246534 w 9575800"/>
              <a:gd name="connsiteY5" fmla="*/ 728206 h 763339"/>
              <a:gd name="connsiteX6" fmla="*/ 9575800 w 9575800"/>
              <a:gd name="connsiteY6" fmla="*/ 33940 h 763339"/>
              <a:gd name="connsiteX7" fmla="*/ 9575800 w 9575800"/>
              <a:gd name="connsiteY7" fmla="*/ 33940 h 763339"/>
              <a:gd name="connsiteX0" fmla="*/ 0 w 10570076"/>
              <a:gd name="connsiteY0" fmla="*/ 288727 h 908059"/>
              <a:gd name="connsiteX1" fmla="*/ 1642534 w 10570076"/>
              <a:gd name="connsiteY1" fmla="*/ 906794 h 908059"/>
              <a:gd name="connsiteX2" fmla="*/ 3285067 w 10570076"/>
              <a:gd name="connsiteY2" fmla="*/ 144794 h 908059"/>
              <a:gd name="connsiteX3" fmla="*/ 4910667 w 10570076"/>
              <a:gd name="connsiteY3" fmla="*/ 855994 h 908059"/>
              <a:gd name="connsiteX4" fmla="*/ 6553200 w 10570076"/>
              <a:gd name="connsiteY4" fmla="*/ 178660 h 908059"/>
              <a:gd name="connsiteX5" fmla="*/ 8246534 w 10570076"/>
              <a:gd name="connsiteY5" fmla="*/ 872926 h 908059"/>
              <a:gd name="connsiteX6" fmla="*/ 9575800 w 10570076"/>
              <a:gd name="connsiteY6" fmla="*/ 178660 h 908059"/>
              <a:gd name="connsiteX7" fmla="*/ 10570076 w 10570076"/>
              <a:gd name="connsiteY7" fmla="*/ 0 h 908059"/>
              <a:gd name="connsiteX0" fmla="*/ 0 w 10570076"/>
              <a:gd name="connsiteY0" fmla="*/ 288727 h 908059"/>
              <a:gd name="connsiteX1" fmla="*/ 1642534 w 10570076"/>
              <a:gd name="connsiteY1" fmla="*/ 906794 h 908059"/>
              <a:gd name="connsiteX2" fmla="*/ 3285067 w 10570076"/>
              <a:gd name="connsiteY2" fmla="*/ 144794 h 908059"/>
              <a:gd name="connsiteX3" fmla="*/ 4910667 w 10570076"/>
              <a:gd name="connsiteY3" fmla="*/ 855994 h 908059"/>
              <a:gd name="connsiteX4" fmla="*/ 6553200 w 10570076"/>
              <a:gd name="connsiteY4" fmla="*/ 178660 h 908059"/>
              <a:gd name="connsiteX5" fmla="*/ 8246534 w 10570076"/>
              <a:gd name="connsiteY5" fmla="*/ 872926 h 908059"/>
              <a:gd name="connsiteX6" fmla="*/ 9575800 w 10570076"/>
              <a:gd name="connsiteY6" fmla="*/ 178660 h 908059"/>
              <a:gd name="connsiteX7" fmla="*/ 10570076 w 10570076"/>
              <a:gd name="connsiteY7" fmla="*/ 0 h 908059"/>
              <a:gd name="connsiteX0" fmla="*/ 0 w 11498939"/>
              <a:gd name="connsiteY0" fmla="*/ 144007 h 786206"/>
              <a:gd name="connsiteX1" fmla="*/ 1642534 w 11498939"/>
              <a:gd name="connsiteY1" fmla="*/ 762074 h 786206"/>
              <a:gd name="connsiteX2" fmla="*/ 3285067 w 11498939"/>
              <a:gd name="connsiteY2" fmla="*/ 74 h 786206"/>
              <a:gd name="connsiteX3" fmla="*/ 4910667 w 11498939"/>
              <a:gd name="connsiteY3" fmla="*/ 711274 h 786206"/>
              <a:gd name="connsiteX4" fmla="*/ 6553200 w 11498939"/>
              <a:gd name="connsiteY4" fmla="*/ 33940 h 786206"/>
              <a:gd name="connsiteX5" fmla="*/ 8246534 w 11498939"/>
              <a:gd name="connsiteY5" fmla="*/ 728206 h 786206"/>
              <a:gd name="connsiteX6" fmla="*/ 9575800 w 11498939"/>
              <a:gd name="connsiteY6" fmla="*/ 33940 h 786206"/>
              <a:gd name="connsiteX7" fmla="*/ 11498939 w 11498939"/>
              <a:gd name="connsiteY7" fmla="*/ 786197 h 786206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575800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575800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758956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758956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758956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850534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850534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850534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9850534 w 11498939"/>
              <a:gd name="connsiteY6" fmla="*/ 33881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9850534 w 11498939"/>
              <a:gd name="connsiteY6" fmla="*/ 33881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10006059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10006059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39850 w 11498939"/>
              <a:gd name="connsiteY5" fmla="*/ 73755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39850 w 11498939"/>
              <a:gd name="connsiteY5" fmla="*/ 73755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423197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838005"/>
              <a:gd name="connsiteX1" fmla="*/ 423197 w 11498939"/>
              <a:gd name="connsiteY1" fmla="*/ 733805 h 838005"/>
              <a:gd name="connsiteX2" fmla="*/ 3285067 w 11498939"/>
              <a:gd name="connsiteY2" fmla="*/ 15 h 838005"/>
              <a:gd name="connsiteX3" fmla="*/ 4910667 w 11498939"/>
              <a:gd name="connsiteY3" fmla="*/ 711215 h 838005"/>
              <a:gd name="connsiteX4" fmla="*/ 6553200 w 11498939"/>
              <a:gd name="connsiteY4" fmla="*/ 33881 h 838005"/>
              <a:gd name="connsiteX5" fmla="*/ 8308746 w 11498939"/>
              <a:gd name="connsiteY5" fmla="*/ 709340 h 838005"/>
              <a:gd name="connsiteX6" fmla="*/ 10161583 w 11498939"/>
              <a:gd name="connsiteY6" fmla="*/ 24478 h 838005"/>
              <a:gd name="connsiteX7" fmla="*/ 11498939 w 11498939"/>
              <a:gd name="connsiteY7" fmla="*/ 786138 h 838005"/>
              <a:gd name="connsiteX0" fmla="*/ 0 w 12235184"/>
              <a:gd name="connsiteY0" fmla="*/ 125142 h 786138"/>
              <a:gd name="connsiteX1" fmla="*/ 1159442 w 12235184"/>
              <a:gd name="connsiteY1" fmla="*/ 733805 h 786138"/>
              <a:gd name="connsiteX2" fmla="*/ 4021312 w 12235184"/>
              <a:gd name="connsiteY2" fmla="*/ 15 h 786138"/>
              <a:gd name="connsiteX3" fmla="*/ 5646912 w 12235184"/>
              <a:gd name="connsiteY3" fmla="*/ 711215 h 786138"/>
              <a:gd name="connsiteX4" fmla="*/ 7289445 w 12235184"/>
              <a:gd name="connsiteY4" fmla="*/ 33881 h 786138"/>
              <a:gd name="connsiteX5" fmla="*/ 9044991 w 12235184"/>
              <a:gd name="connsiteY5" fmla="*/ 709340 h 786138"/>
              <a:gd name="connsiteX6" fmla="*/ 10897828 w 12235184"/>
              <a:gd name="connsiteY6" fmla="*/ 24478 h 786138"/>
              <a:gd name="connsiteX7" fmla="*/ 12235184 w 12235184"/>
              <a:gd name="connsiteY7" fmla="*/ 786138 h 786138"/>
              <a:gd name="connsiteX0" fmla="*/ 0 w 12235184"/>
              <a:gd name="connsiteY0" fmla="*/ 125142 h 786138"/>
              <a:gd name="connsiteX1" fmla="*/ 1159442 w 12235184"/>
              <a:gd name="connsiteY1" fmla="*/ 733805 h 786138"/>
              <a:gd name="connsiteX2" fmla="*/ 4021312 w 12235184"/>
              <a:gd name="connsiteY2" fmla="*/ 15 h 786138"/>
              <a:gd name="connsiteX3" fmla="*/ 5646912 w 12235184"/>
              <a:gd name="connsiteY3" fmla="*/ 711215 h 786138"/>
              <a:gd name="connsiteX4" fmla="*/ 7289445 w 12235184"/>
              <a:gd name="connsiteY4" fmla="*/ 33881 h 786138"/>
              <a:gd name="connsiteX5" fmla="*/ 9044991 w 12235184"/>
              <a:gd name="connsiteY5" fmla="*/ 709340 h 786138"/>
              <a:gd name="connsiteX6" fmla="*/ 10897828 w 12235184"/>
              <a:gd name="connsiteY6" fmla="*/ 24478 h 786138"/>
              <a:gd name="connsiteX7" fmla="*/ 12235184 w 12235184"/>
              <a:gd name="connsiteY7" fmla="*/ 786138 h 786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35184" h="786138">
                <a:moveTo>
                  <a:pt x="0" y="125142"/>
                </a:moveTo>
                <a:cubicBezTo>
                  <a:pt x="81192" y="333332"/>
                  <a:pt x="489223" y="754660"/>
                  <a:pt x="1159442" y="733805"/>
                </a:cubicBezTo>
                <a:cubicBezTo>
                  <a:pt x="1829661" y="712950"/>
                  <a:pt x="3273400" y="3780"/>
                  <a:pt x="4021312" y="15"/>
                </a:cubicBezTo>
                <a:cubicBezTo>
                  <a:pt x="4769224" y="-3750"/>
                  <a:pt x="4949823" y="714037"/>
                  <a:pt x="5646912" y="711215"/>
                </a:cubicBezTo>
                <a:cubicBezTo>
                  <a:pt x="6344001" y="708393"/>
                  <a:pt x="6723099" y="34193"/>
                  <a:pt x="7289445" y="33881"/>
                </a:cubicBezTo>
                <a:cubicBezTo>
                  <a:pt x="7855791" y="33569"/>
                  <a:pt x="8350279" y="729713"/>
                  <a:pt x="9044991" y="709340"/>
                </a:cubicBezTo>
                <a:cubicBezTo>
                  <a:pt x="9739703" y="688967"/>
                  <a:pt x="10366129" y="11678"/>
                  <a:pt x="10897828" y="24478"/>
                </a:cubicBezTo>
                <a:cubicBezTo>
                  <a:pt x="11429527" y="37278"/>
                  <a:pt x="11943548" y="441353"/>
                  <a:pt x="12235184" y="786138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475223" y="1807429"/>
            <a:ext cx="1908306" cy="1908307"/>
            <a:chOff x="1985488" y="1104900"/>
            <a:chExt cx="930184" cy="930184"/>
          </a:xfrm>
          <a:effectLst>
            <a:outerShdw blurRad="381000" dist="190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1985488" y="1104900"/>
              <a:ext cx="930184" cy="930184"/>
            </a:xfrm>
            <a:prstGeom prst="ellipse">
              <a:avLst/>
            </a:prstGeom>
            <a:solidFill>
              <a:schemeClr val="accent3"/>
            </a:solidFill>
            <a:ln w="101600">
              <a:solidFill>
                <a:schemeClr val="bg1"/>
              </a:solidFill>
            </a:ln>
            <a:effectLst>
              <a:innerShdw blurRad="228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矩形 259"/>
            <p:cNvSpPr>
              <a:spLocks noChangeArrowheads="1"/>
            </p:cNvSpPr>
            <p:nvPr/>
          </p:nvSpPr>
          <p:spPr bwMode="auto">
            <a:xfrm>
              <a:off x="2102398" y="1210036"/>
              <a:ext cx="696364" cy="719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9598" cap="all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03</a:t>
              </a:r>
              <a:endParaRPr lang="zh-CN" altLang="en-US" sz="9598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10681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212569" y="1903812"/>
            <a:ext cx="4492678" cy="4230526"/>
            <a:chOff x="2047009" y="1663503"/>
            <a:chExt cx="4100513" cy="3861812"/>
          </a:xfrm>
        </p:grpSpPr>
        <p:grpSp>
          <p:nvGrpSpPr>
            <p:cNvPr id="47125" name="Group 2"/>
            <p:cNvGrpSpPr>
              <a:grpSpLocks/>
            </p:cNvGrpSpPr>
            <p:nvPr/>
          </p:nvGrpSpPr>
          <p:grpSpPr bwMode="auto">
            <a:xfrm>
              <a:off x="2047009" y="3071106"/>
              <a:ext cx="4100513" cy="2454209"/>
              <a:chOff x="3381376" y="4750387"/>
              <a:chExt cx="5467350" cy="3272278"/>
            </a:xfrm>
          </p:grpSpPr>
          <p:sp>
            <p:nvSpPr>
              <p:cNvPr id="73" name="Freeform 5"/>
              <p:cNvSpPr>
                <a:spLocks/>
              </p:cNvSpPr>
              <p:nvPr/>
            </p:nvSpPr>
            <p:spPr bwMode="auto">
              <a:xfrm>
                <a:off x="3381376" y="5879478"/>
                <a:ext cx="5467350" cy="2143187"/>
              </a:xfrm>
              <a:custGeom>
                <a:avLst/>
                <a:gdLst>
                  <a:gd name="T0" fmla="*/ 0 w 1770"/>
                  <a:gd name="T1" fmla="*/ 658 h 694"/>
                  <a:gd name="T2" fmla="*/ 0 w 1770"/>
                  <a:gd name="T3" fmla="*/ 661 h 694"/>
                  <a:gd name="T4" fmla="*/ 0 w 1770"/>
                  <a:gd name="T5" fmla="*/ 661 h 694"/>
                  <a:gd name="T6" fmla="*/ 0 w 1770"/>
                  <a:gd name="T7" fmla="*/ 661 h 694"/>
                  <a:gd name="T8" fmla="*/ 110 w 1770"/>
                  <a:gd name="T9" fmla="*/ 694 h 694"/>
                  <a:gd name="T10" fmla="*/ 1696 w 1770"/>
                  <a:gd name="T11" fmla="*/ 693 h 694"/>
                  <a:gd name="T12" fmla="*/ 1764 w 1770"/>
                  <a:gd name="T13" fmla="*/ 667 h 694"/>
                  <a:gd name="T14" fmla="*/ 1766 w 1770"/>
                  <a:gd name="T15" fmla="*/ 624 h 694"/>
                  <a:gd name="T16" fmla="*/ 1766 w 1770"/>
                  <a:gd name="T17" fmla="*/ 624 h 694"/>
                  <a:gd name="T18" fmla="*/ 1743 w 1770"/>
                  <a:gd name="T19" fmla="*/ 577 h 694"/>
                  <a:gd name="T20" fmla="*/ 1281 w 1770"/>
                  <a:gd name="T21" fmla="*/ 37 h 694"/>
                  <a:gd name="T22" fmla="*/ 1189 w 1770"/>
                  <a:gd name="T23" fmla="*/ 0 h 694"/>
                  <a:gd name="T24" fmla="*/ 557 w 1770"/>
                  <a:gd name="T25" fmla="*/ 1 h 694"/>
                  <a:gd name="T26" fmla="*/ 478 w 1770"/>
                  <a:gd name="T27" fmla="*/ 30 h 694"/>
                  <a:gd name="T28" fmla="*/ 21 w 1770"/>
                  <a:gd name="T29" fmla="*/ 578 h 694"/>
                  <a:gd name="T30" fmla="*/ 3 w 1770"/>
                  <a:gd name="T31" fmla="*/ 612 h 694"/>
                  <a:gd name="T32" fmla="*/ 3 w 1770"/>
                  <a:gd name="T33" fmla="*/ 612 h 694"/>
                  <a:gd name="T34" fmla="*/ 0 w 1770"/>
                  <a:gd name="T35" fmla="*/ 658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70" h="694">
                    <a:moveTo>
                      <a:pt x="0" y="658"/>
                    </a:moveTo>
                    <a:cubicBezTo>
                      <a:pt x="0" y="659"/>
                      <a:pt x="0" y="660"/>
                      <a:pt x="0" y="661"/>
                    </a:cubicBezTo>
                    <a:cubicBezTo>
                      <a:pt x="0" y="661"/>
                      <a:pt x="0" y="661"/>
                      <a:pt x="0" y="661"/>
                    </a:cubicBezTo>
                    <a:cubicBezTo>
                      <a:pt x="0" y="661"/>
                      <a:pt x="0" y="661"/>
                      <a:pt x="0" y="661"/>
                    </a:cubicBezTo>
                    <a:cubicBezTo>
                      <a:pt x="0" y="680"/>
                      <a:pt x="27" y="694"/>
                      <a:pt x="110" y="694"/>
                    </a:cubicBezTo>
                    <a:cubicBezTo>
                      <a:pt x="1696" y="693"/>
                      <a:pt x="1696" y="693"/>
                      <a:pt x="1696" y="693"/>
                    </a:cubicBezTo>
                    <a:cubicBezTo>
                      <a:pt x="1747" y="693"/>
                      <a:pt x="1764" y="683"/>
                      <a:pt x="1764" y="667"/>
                    </a:cubicBezTo>
                    <a:cubicBezTo>
                      <a:pt x="1766" y="624"/>
                      <a:pt x="1766" y="624"/>
                      <a:pt x="1766" y="624"/>
                    </a:cubicBezTo>
                    <a:cubicBezTo>
                      <a:pt x="1766" y="624"/>
                      <a:pt x="1766" y="624"/>
                      <a:pt x="1766" y="624"/>
                    </a:cubicBezTo>
                    <a:cubicBezTo>
                      <a:pt x="1770" y="612"/>
                      <a:pt x="1759" y="595"/>
                      <a:pt x="1743" y="577"/>
                    </a:cubicBezTo>
                    <a:cubicBezTo>
                      <a:pt x="1281" y="37"/>
                      <a:pt x="1281" y="37"/>
                      <a:pt x="1281" y="37"/>
                    </a:cubicBezTo>
                    <a:cubicBezTo>
                      <a:pt x="1263" y="16"/>
                      <a:pt x="1245" y="0"/>
                      <a:pt x="1189" y="0"/>
                    </a:cubicBezTo>
                    <a:cubicBezTo>
                      <a:pt x="557" y="1"/>
                      <a:pt x="557" y="1"/>
                      <a:pt x="557" y="1"/>
                    </a:cubicBezTo>
                    <a:cubicBezTo>
                      <a:pt x="512" y="1"/>
                      <a:pt x="495" y="9"/>
                      <a:pt x="478" y="30"/>
                    </a:cubicBezTo>
                    <a:cubicBezTo>
                      <a:pt x="21" y="578"/>
                      <a:pt x="21" y="578"/>
                      <a:pt x="21" y="578"/>
                    </a:cubicBezTo>
                    <a:cubicBezTo>
                      <a:pt x="11" y="590"/>
                      <a:pt x="4" y="602"/>
                      <a:pt x="3" y="612"/>
                    </a:cubicBezTo>
                    <a:cubicBezTo>
                      <a:pt x="3" y="612"/>
                      <a:pt x="3" y="612"/>
                      <a:pt x="3" y="612"/>
                    </a:cubicBezTo>
                    <a:lnTo>
                      <a:pt x="0" y="658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5954" tIns="42977" rIns="85954" bIns="42977"/>
              <a:lstStyle/>
              <a:p>
                <a:pPr defTabSz="859495">
                  <a:lnSpc>
                    <a:spcPct val="150000"/>
                  </a:lnSpc>
                  <a:defRPr/>
                </a:pPr>
                <a:endParaRPr lang="en-US" sz="12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Freeform 6"/>
              <p:cNvSpPr>
                <a:spLocks/>
              </p:cNvSpPr>
              <p:nvPr/>
            </p:nvSpPr>
            <p:spPr bwMode="auto">
              <a:xfrm>
                <a:off x="3689351" y="5987489"/>
                <a:ext cx="4849813" cy="1701798"/>
              </a:xfrm>
              <a:custGeom>
                <a:avLst/>
                <a:gdLst>
                  <a:gd name="T0" fmla="*/ 0 w 3055"/>
                  <a:gd name="T1" fmla="*/ 1072 h 1072"/>
                  <a:gd name="T2" fmla="*/ 3055 w 3055"/>
                  <a:gd name="T3" fmla="*/ 1068 h 1072"/>
                  <a:gd name="T4" fmla="*/ 2226 w 3055"/>
                  <a:gd name="T5" fmla="*/ 0 h 1072"/>
                  <a:gd name="T6" fmla="*/ 812 w 3055"/>
                  <a:gd name="T7" fmla="*/ 2 h 1072"/>
                  <a:gd name="T8" fmla="*/ 0 w 3055"/>
                  <a:gd name="T9" fmla="*/ 1072 h 1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55" h="1072">
                    <a:moveTo>
                      <a:pt x="0" y="1072"/>
                    </a:moveTo>
                    <a:lnTo>
                      <a:pt x="3055" y="1068"/>
                    </a:lnTo>
                    <a:lnTo>
                      <a:pt x="2226" y="0"/>
                    </a:lnTo>
                    <a:lnTo>
                      <a:pt x="812" y="2"/>
                    </a:lnTo>
                    <a:lnTo>
                      <a:pt x="0" y="1072"/>
                    </a:lnTo>
                    <a:close/>
                  </a:path>
                </a:pathLst>
              </a:cu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5954" tIns="42977" rIns="85954" bIns="42977"/>
              <a:lstStyle/>
              <a:p>
                <a:pPr defTabSz="859495">
                  <a:lnSpc>
                    <a:spcPct val="150000"/>
                  </a:lnSpc>
                  <a:defRPr/>
                </a:pPr>
                <a:endParaRPr lang="en-US" sz="12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" name="Freeform 7"/>
              <p:cNvSpPr>
                <a:spLocks/>
              </p:cNvSpPr>
              <p:nvPr/>
            </p:nvSpPr>
            <p:spPr bwMode="auto">
              <a:xfrm>
                <a:off x="5664685" y="4750387"/>
                <a:ext cx="845041" cy="31481"/>
              </a:xfrm>
              <a:custGeom>
                <a:avLst/>
                <a:gdLst>
                  <a:gd name="T0" fmla="*/ 260 w 274"/>
                  <a:gd name="T1" fmla="*/ 0 h 10"/>
                  <a:gd name="T2" fmla="*/ 137 w 274"/>
                  <a:gd name="T3" fmla="*/ 0 h 10"/>
                  <a:gd name="T4" fmla="*/ 14 w 274"/>
                  <a:gd name="T5" fmla="*/ 0 h 10"/>
                  <a:gd name="T6" fmla="*/ 1 w 274"/>
                  <a:gd name="T7" fmla="*/ 5 h 10"/>
                  <a:gd name="T8" fmla="*/ 1 w 274"/>
                  <a:gd name="T9" fmla="*/ 5 h 10"/>
                  <a:gd name="T10" fmla="*/ 12 w 274"/>
                  <a:gd name="T11" fmla="*/ 10 h 10"/>
                  <a:gd name="T12" fmla="*/ 137 w 274"/>
                  <a:gd name="T13" fmla="*/ 10 h 10"/>
                  <a:gd name="T14" fmla="*/ 262 w 274"/>
                  <a:gd name="T15" fmla="*/ 10 h 10"/>
                  <a:gd name="T16" fmla="*/ 273 w 274"/>
                  <a:gd name="T17" fmla="*/ 5 h 10"/>
                  <a:gd name="T18" fmla="*/ 273 w 274"/>
                  <a:gd name="T19" fmla="*/ 5 h 10"/>
                  <a:gd name="T20" fmla="*/ 260 w 274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4" h="10">
                    <a:moveTo>
                      <a:pt x="260" y="0"/>
                    </a:moveTo>
                    <a:cubicBezTo>
                      <a:pt x="219" y="0"/>
                      <a:pt x="178" y="0"/>
                      <a:pt x="137" y="0"/>
                    </a:cubicBezTo>
                    <a:cubicBezTo>
                      <a:pt x="96" y="0"/>
                      <a:pt x="55" y="0"/>
                      <a:pt x="14" y="0"/>
                    </a:cubicBezTo>
                    <a:cubicBezTo>
                      <a:pt x="8" y="0"/>
                      <a:pt x="2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8"/>
                      <a:pt x="5" y="10"/>
                      <a:pt x="12" y="10"/>
                    </a:cubicBezTo>
                    <a:cubicBezTo>
                      <a:pt x="54" y="10"/>
                      <a:pt x="95" y="10"/>
                      <a:pt x="137" y="10"/>
                    </a:cubicBezTo>
                    <a:cubicBezTo>
                      <a:pt x="179" y="10"/>
                      <a:pt x="220" y="10"/>
                      <a:pt x="262" y="10"/>
                    </a:cubicBezTo>
                    <a:cubicBezTo>
                      <a:pt x="269" y="10"/>
                      <a:pt x="274" y="8"/>
                      <a:pt x="273" y="5"/>
                    </a:cubicBezTo>
                    <a:cubicBezTo>
                      <a:pt x="273" y="5"/>
                      <a:pt x="273" y="5"/>
                      <a:pt x="273" y="5"/>
                    </a:cubicBezTo>
                    <a:cubicBezTo>
                      <a:pt x="272" y="2"/>
                      <a:pt x="266" y="0"/>
                      <a:pt x="260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5954" tIns="42977" rIns="85954" bIns="42977"/>
              <a:lstStyle/>
              <a:p>
                <a:pPr defTabSz="859495">
                  <a:lnSpc>
                    <a:spcPct val="150000"/>
                  </a:lnSpc>
                  <a:defRPr/>
                </a:pPr>
                <a:endParaRPr lang="en-US" sz="12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" name="Freeform 8"/>
              <p:cNvSpPr>
                <a:spLocks noEditPoints="1"/>
              </p:cNvSpPr>
              <p:nvPr/>
            </p:nvSpPr>
            <p:spPr bwMode="auto">
              <a:xfrm>
                <a:off x="5831756" y="7724799"/>
                <a:ext cx="561747" cy="101712"/>
              </a:xfrm>
              <a:custGeom>
                <a:avLst/>
                <a:gdLst>
                  <a:gd name="T0" fmla="*/ 91 w 182"/>
                  <a:gd name="T1" fmla="*/ 7 h 33"/>
                  <a:gd name="T2" fmla="*/ 119 w 182"/>
                  <a:gd name="T3" fmla="*/ 18 h 33"/>
                  <a:gd name="T4" fmla="*/ 119 w 182"/>
                  <a:gd name="T5" fmla="*/ 30 h 33"/>
                  <a:gd name="T6" fmla="*/ 98 w 182"/>
                  <a:gd name="T7" fmla="*/ 30 h 33"/>
                  <a:gd name="T8" fmla="*/ 99 w 182"/>
                  <a:gd name="T9" fmla="*/ 25 h 33"/>
                  <a:gd name="T10" fmla="*/ 90 w 182"/>
                  <a:gd name="T11" fmla="*/ 21 h 33"/>
                  <a:gd name="T12" fmla="*/ 90 w 182"/>
                  <a:gd name="T13" fmla="*/ 21 h 33"/>
                  <a:gd name="T14" fmla="*/ 90 w 182"/>
                  <a:gd name="T15" fmla="*/ 33 h 33"/>
                  <a:gd name="T16" fmla="*/ 91 w 182"/>
                  <a:gd name="T17" fmla="*/ 33 h 33"/>
                  <a:gd name="T18" fmla="*/ 181 w 182"/>
                  <a:gd name="T19" fmla="*/ 17 h 33"/>
                  <a:gd name="T20" fmla="*/ 90 w 182"/>
                  <a:gd name="T21" fmla="*/ 0 h 33"/>
                  <a:gd name="T22" fmla="*/ 90 w 182"/>
                  <a:gd name="T23" fmla="*/ 3 h 33"/>
                  <a:gd name="T24" fmla="*/ 91 w 182"/>
                  <a:gd name="T25" fmla="*/ 2 h 33"/>
                  <a:gd name="T26" fmla="*/ 130 w 182"/>
                  <a:gd name="T27" fmla="*/ 17 h 33"/>
                  <a:gd name="T28" fmla="*/ 126 w 182"/>
                  <a:gd name="T29" fmla="*/ 19 h 33"/>
                  <a:gd name="T30" fmla="*/ 91 w 182"/>
                  <a:gd name="T31" fmla="*/ 5 h 33"/>
                  <a:gd name="T32" fmla="*/ 90 w 182"/>
                  <a:gd name="T33" fmla="*/ 6 h 33"/>
                  <a:gd name="T34" fmla="*/ 90 w 182"/>
                  <a:gd name="T35" fmla="*/ 8 h 33"/>
                  <a:gd name="T36" fmla="*/ 91 w 182"/>
                  <a:gd name="T37" fmla="*/ 7 h 33"/>
                  <a:gd name="T38" fmla="*/ 90 w 182"/>
                  <a:gd name="T39" fmla="*/ 21 h 33"/>
                  <a:gd name="T40" fmla="*/ 81 w 182"/>
                  <a:gd name="T41" fmla="*/ 25 h 33"/>
                  <a:gd name="T42" fmla="*/ 81 w 182"/>
                  <a:gd name="T43" fmla="*/ 30 h 33"/>
                  <a:gd name="T44" fmla="*/ 61 w 182"/>
                  <a:gd name="T45" fmla="*/ 30 h 33"/>
                  <a:gd name="T46" fmla="*/ 62 w 182"/>
                  <a:gd name="T47" fmla="*/ 18 h 33"/>
                  <a:gd name="T48" fmla="*/ 90 w 182"/>
                  <a:gd name="T49" fmla="*/ 8 h 33"/>
                  <a:gd name="T50" fmla="*/ 90 w 182"/>
                  <a:gd name="T51" fmla="*/ 6 h 33"/>
                  <a:gd name="T52" fmla="*/ 55 w 182"/>
                  <a:gd name="T53" fmla="*/ 19 h 33"/>
                  <a:gd name="T54" fmla="*/ 51 w 182"/>
                  <a:gd name="T55" fmla="*/ 17 h 33"/>
                  <a:gd name="T56" fmla="*/ 68 w 182"/>
                  <a:gd name="T57" fmla="*/ 11 h 33"/>
                  <a:gd name="T58" fmla="*/ 68 w 182"/>
                  <a:gd name="T59" fmla="*/ 4 h 33"/>
                  <a:gd name="T60" fmla="*/ 77 w 182"/>
                  <a:gd name="T61" fmla="*/ 4 h 33"/>
                  <a:gd name="T62" fmla="*/ 77 w 182"/>
                  <a:gd name="T63" fmla="*/ 8 h 33"/>
                  <a:gd name="T64" fmla="*/ 90 w 182"/>
                  <a:gd name="T65" fmla="*/ 3 h 33"/>
                  <a:gd name="T66" fmla="*/ 90 w 182"/>
                  <a:gd name="T67" fmla="*/ 0 h 33"/>
                  <a:gd name="T68" fmla="*/ 90 w 182"/>
                  <a:gd name="T69" fmla="*/ 0 h 33"/>
                  <a:gd name="T70" fmla="*/ 0 w 182"/>
                  <a:gd name="T71" fmla="*/ 17 h 33"/>
                  <a:gd name="T72" fmla="*/ 90 w 182"/>
                  <a:gd name="T73" fmla="*/ 33 h 33"/>
                  <a:gd name="T74" fmla="*/ 90 w 182"/>
                  <a:gd name="T75" fmla="*/ 2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2" h="33">
                    <a:moveTo>
                      <a:pt x="91" y="7"/>
                    </a:move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9" y="23"/>
                      <a:pt x="95" y="21"/>
                      <a:pt x="90" y="21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141" y="33"/>
                      <a:pt x="182" y="26"/>
                      <a:pt x="181" y="17"/>
                    </a:cubicBezTo>
                    <a:cubicBezTo>
                      <a:pt x="180" y="8"/>
                      <a:pt x="139" y="0"/>
                      <a:pt x="90" y="0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130" y="17"/>
                      <a:pt x="130" y="17"/>
                      <a:pt x="130" y="17"/>
                    </a:cubicBezTo>
                    <a:cubicBezTo>
                      <a:pt x="126" y="19"/>
                      <a:pt x="126" y="19"/>
                      <a:pt x="126" y="19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8"/>
                      <a:pt x="90" y="8"/>
                      <a:pt x="90" y="8"/>
                    </a:cubicBezTo>
                    <a:lnTo>
                      <a:pt x="91" y="7"/>
                    </a:lnTo>
                    <a:close/>
                    <a:moveTo>
                      <a:pt x="90" y="21"/>
                    </a:moveTo>
                    <a:cubicBezTo>
                      <a:pt x="85" y="21"/>
                      <a:pt x="82" y="23"/>
                      <a:pt x="81" y="25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41" y="0"/>
                      <a:pt x="1" y="8"/>
                      <a:pt x="0" y="17"/>
                    </a:cubicBezTo>
                    <a:cubicBezTo>
                      <a:pt x="0" y="26"/>
                      <a:pt x="40" y="33"/>
                      <a:pt x="90" y="33"/>
                    </a:cubicBezTo>
                    <a:lnTo>
                      <a:pt x="90" y="2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5954" tIns="42977" rIns="85954" bIns="42977"/>
              <a:lstStyle/>
              <a:p>
                <a:pPr defTabSz="859495">
                  <a:lnSpc>
                    <a:spcPct val="150000"/>
                  </a:lnSpc>
                  <a:defRPr/>
                </a:pPr>
                <a:endParaRPr lang="en-US" sz="12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126" name="Group 8"/>
            <p:cNvGrpSpPr>
              <a:grpSpLocks noChangeAspect="1"/>
            </p:cNvGrpSpPr>
            <p:nvPr/>
          </p:nvGrpSpPr>
          <p:grpSpPr bwMode="auto">
            <a:xfrm>
              <a:off x="2674772" y="1663503"/>
              <a:ext cx="2418743" cy="1941806"/>
              <a:chOff x="5599580" y="500139"/>
              <a:chExt cx="5497171" cy="4413216"/>
            </a:xfrm>
          </p:grpSpPr>
          <p:sp>
            <p:nvSpPr>
              <p:cNvPr id="5" name="Oval Callout 9"/>
              <p:cNvSpPr/>
              <p:nvPr/>
            </p:nvSpPr>
            <p:spPr>
              <a:xfrm>
                <a:off x="8126772" y="3612563"/>
                <a:ext cx="1766475" cy="1180575"/>
              </a:xfrm>
              <a:prstGeom prst="wedgeEllipseCallout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59495">
                  <a:lnSpc>
                    <a:spcPct val="150000"/>
                  </a:lnSpc>
                  <a:defRPr/>
                </a:pPr>
                <a:endParaRPr lang="id-ID" sz="12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" name="Oval Callout 10"/>
              <p:cNvSpPr/>
              <p:nvPr/>
            </p:nvSpPr>
            <p:spPr>
              <a:xfrm>
                <a:off x="6682224" y="3199775"/>
                <a:ext cx="1341367" cy="895752"/>
              </a:xfrm>
              <a:prstGeom prst="wedgeEllipseCallout">
                <a:avLst>
                  <a:gd name="adj1" fmla="val 26187"/>
                  <a:gd name="adj2" fmla="val 625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59495">
                  <a:lnSpc>
                    <a:spcPct val="150000"/>
                  </a:lnSpc>
                  <a:defRPr/>
                </a:pPr>
                <a:endParaRPr lang="id-ID" sz="12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Oval Callout 11"/>
              <p:cNvSpPr/>
              <p:nvPr/>
            </p:nvSpPr>
            <p:spPr>
              <a:xfrm>
                <a:off x="9546556" y="2526931"/>
                <a:ext cx="1543602" cy="1031971"/>
              </a:xfrm>
              <a:prstGeom prst="wedgeEllipseCallout">
                <a:avLst>
                  <a:gd name="adj1" fmla="val 23309"/>
                  <a:gd name="adj2" fmla="val 5762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59495">
                  <a:lnSpc>
                    <a:spcPct val="150000"/>
                  </a:lnSpc>
                  <a:defRPr/>
                </a:pPr>
                <a:endParaRPr lang="id-ID" sz="12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Oval Callout 12"/>
              <p:cNvSpPr/>
              <p:nvPr/>
            </p:nvSpPr>
            <p:spPr>
              <a:xfrm>
                <a:off x="8126772" y="2621871"/>
                <a:ext cx="1176276" cy="788427"/>
              </a:xfrm>
              <a:prstGeom prst="wedgeEllipseCallout">
                <a:avLst>
                  <a:gd name="adj1" fmla="val 11299"/>
                  <a:gd name="adj2" fmla="val 6676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59495">
                  <a:lnSpc>
                    <a:spcPct val="150000"/>
                  </a:lnSpc>
                  <a:defRPr/>
                </a:pPr>
                <a:endParaRPr lang="id-ID" sz="12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Oval Callout 13"/>
              <p:cNvSpPr/>
              <p:nvPr/>
            </p:nvSpPr>
            <p:spPr>
              <a:xfrm>
                <a:off x="10103739" y="1705481"/>
                <a:ext cx="994673" cy="664591"/>
              </a:xfrm>
              <a:prstGeom prst="wedgeEllipseCallout">
                <a:avLst>
                  <a:gd name="adj1" fmla="val 39098"/>
                  <a:gd name="adj2" fmla="val 6502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59495">
                  <a:lnSpc>
                    <a:spcPct val="150000"/>
                  </a:lnSpc>
                  <a:defRPr/>
                </a:pPr>
                <a:endParaRPr lang="id-ID" sz="12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Oval Callout 14"/>
              <p:cNvSpPr/>
              <p:nvPr/>
            </p:nvSpPr>
            <p:spPr>
              <a:xfrm>
                <a:off x="5600877" y="2370072"/>
                <a:ext cx="1287711" cy="862726"/>
              </a:xfrm>
              <a:prstGeom prst="wedgeEllipseCallout">
                <a:avLst>
                  <a:gd name="adj1" fmla="val 8488"/>
                  <a:gd name="adj2" fmla="val 7028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59495">
                  <a:lnSpc>
                    <a:spcPct val="150000"/>
                  </a:lnSpc>
                  <a:defRPr/>
                </a:pPr>
                <a:endParaRPr lang="id-ID" sz="12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Oval Callout 15"/>
              <p:cNvSpPr/>
              <p:nvPr/>
            </p:nvSpPr>
            <p:spPr>
              <a:xfrm>
                <a:off x="6727626" y="1544495"/>
                <a:ext cx="1564237" cy="1048482"/>
              </a:xfrm>
              <a:prstGeom prst="wedgeEllipseCallout">
                <a:avLst>
                  <a:gd name="adj1" fmla="val 6540"/>
                  <a:gd name="adj2" fmla="val 75183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59495">
                  <a:lnSpc>
                    <a:spcPct val="150000"/>
                  </a:lnSpc>
                  <a:defRPr/>
                </a:pPr>
                <a:endParaRPr lang="id-ID" sz="12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Callout 16"/>
              <p:cNvSpPr/>
              <p:nvPr/>
            </p:nvSpPr>
            <p:spPr>
              <a:xfrm>
                <a:off x="8667447" y="1527983"/>
                <a:ext cx="1176273" cy="788424"/>
              </a:xfrm>
              <a:prstGeom prst="wedgeEllipseCallou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59495">
                  <a:lnSpc>
                    <a:spcPct val="150000"/>
                  </a:lnSpc>
                  <a:defRPr/>
                </a:pPr>
                <a:endParaRPr lang="id-ID" sz="12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Oval Callout 17"/>
              <p:cNvSpPr/>
              <p:nvPr/>
            </p:nvSpPr>
            <p:spPr>
              <a:xfrm>
                <a:off x="9955157" y="3868492"/>
                <a:ext cx="994673" cy="664591"/>
              </a:xfrm>
              <a:prstGeom prst="wedgeEllipseCallout">
                <a:avLst>
                  <a:gd name="adj1" fmla="val -5639"/>
                  <a:gd name="adj2" fmla="val 6628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59495">
                  <a:lnSpc>
                    <a:spcPct val="150000"/>
                  </a:lnSpc>
                  <a:defRPr/>
                </a:pPr>
                <a:endParaRPr lang="id-ID" sz="12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Oval Callout 18"/>
              <p:cNvSpPr/>
              <p:nvPr/>
            </p:nvSpPr>
            <p:spPr>
              <a:xfrm>
                <a:off x="7111461" y="4248257"/>
                <a:ext cx="994675" cy="664591"/>
              </a:xfrm>
              <a:prstGeom prst="wedgeEllipseCallout">
                <a:avLst>
                  <a:gd name="adj1" fmla="val 39098"/>
                  <a:gd name="adj2" fmla="val 6502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59495">
                  <a:lnSpc>
                    <a:spcPct val="150000"/>
                  </a:lnSpc>
                  <a:defRPr/>
                </a:pPr>
                <a:endParaRPr lang="id-ID" sz="12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Oval Callout 19"/>
              <p:cNvSpPr/>
              <p:nvPr/>
            </p:nvSpPr>
            <p:spPr>
              <a:xfrm>
                <a:off x="9538301" y="500139"/>
                <a:ext cx="1341367" cy="895752"/>
              </a:xfrm>
              <a:prstGeom prst="wedgeEllipseCallout">
                <a:avLst>
                  <a:gd name="adj1" fmla="val -12056"/>
                  <a:gd name="adj2" fmla="val 6905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59495">
                  <a:lnSpc>
                    <a:spcPct val="150000"/>
                  </a:lnSpc>
                  <a:defRPr/>
                </a:pPr>
                <a:endParaRPr lang="id-ID" sz="12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Oval Callout 20"/>
              <p:cNvSpPr/>
              <p:nvPr/>
            </p:nvSpPr>
            <p:spPr>
              <a:xfrm>
                <a:off x="8089628" y="690022"/>
                <a:ext cx="994673" cy="664591"/>
              </a:xfrm>
              <a:prstGeom prst="wedgeEllipseCallout">
                <a:avLst>
                  <a:gd name="adj1" fmla="val -5639"/>
                  <a:gd name="adj2" fmla="val 6628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59495">
                  <a:lnSpc>
                    <a:spcPct val="150000"/>
                  </a:lnSpc>
                  <a:defRPr/>
                </a:pPr>
                <a:endParaRPr lang="id-ID" sz="12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45"/>
              <p:cNvSpPr>
                <a:spLocks noEditPoints="1"/>
              </p:cNvSpPr>
              <p:nvPr/>
            </p:nvSpPr>
            <p:spPr bwMode="auto">
              <a:xfrm>
                <a:off x="8481718" y="2795242"/>
                <a:ext cx="466384" cy="466452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3 w 124"/>
                  <a:gd name="T11" fmla="*/ 95 h 124"/>
                  <a:gd name="T12" fmla="*/ 60 w 124"/>
                  <a:gd name="T13" fmla="*/ 116 h 124"/>
                  <a:gd name="T14" fmla="*/ 64 w 124"/>
                  <a:gd name="T15" fmla="*/ 8 h 124"/>
                  <a:gd name="T16" fmla="*/ 64 w 124"/>
                  <a:gd name="T17" fmla="*/ 36 h 124"/>
                  <a:gd name="T18" fmla="*/ 64 w 124"/>
                  <a:gd name="T19" fmla="*/ 8 h 124"/>
                  <a:gd name="T20" fmla="*/ 100 w 124"/>
                  <a:gd name="T21" fmla="*/ 23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8 h 124"/>
                  <a:gd name="T28" fmla="*/ 38 w 124"/>
                  <a:gd name="T29" fmla="*/ 31 h 124"/>
                  <a:gd name="T30" fmla="*/ 53 w 124"/>
                  <a:gd name="T31" fmla="*/ 9 h 124"/>
                  <a:gd name="T32" fmla="*/ 40 w 124"/>
                  <a:gd name="T33" fmla="*/ 36 h 124"/>
                  <a:gd name="T34" fmla="*/ 60 w 124"/>
                  <a:gd name="T35" fmla="*/ 60 h 124"/>
                  <a:gd name="T36" fmla="*/ 40 w 124"/>
                  <a:gd name="T37" fmla="*/ 36 h 124"/>
                  <a:gd name="T38" fmla="*/ 60 w 124"/>
                  <a:gd name="T39" fmla="*/ 88 h 124"/>
                  <a:gd name="T40" fmla="*/ 36 w 124"/>
                  <a:gd name="T41" fmla="*/ 64 h 124"/>
                  <a:gd name="T42" fmla="*/ 53 w 124"/>
                  <a:gd name="T43" fmla="*/ 115 h 124"/>
                  <a:gd name="T44" fmla="*/ 40 w 124"/>
                  <a:gd name="T45" fmla="*/ 96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6 h 124"/>
                  <a:gd name="T56" fmla="*/ 64 w 124"/>
                  <a:gd name="T57" fmla="*/ 88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6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1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6"/>
                    </a:cubicBezTo>
                    <a:cubicBezTo>
                      <a:pt x="110" y="35"/>
                      <a:pt x="115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0"/>
                      <a:pt x="48" y="103"/>
                      <a:pt x="43" y="95"/>
                    </a:cubicBezTo>
                    <a:cubicBezTo>
                      <a:pt x="49" y="93"/>
                      <a:pt x="54" y="92"/>
                      <a:pt x="60" y="92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8"/>
                    </a:moveTo>
                    <a:cubicBezTo>
                      <a:pt x="72" y="14"/>
                      <a:pt x="78" y="23"/>
                      <a:pt x="82" y="33"/>
                    </a:cubicBezTo>
                    <a:cubicBezTo>
                      <a:pt x="76" y="35"/>
                      <a:pt x="70" y="36"/>
                      <a:pt x="64" y="3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3"/>
                    </a:cubicBezTo>
                    <a:cubicBezTo>
                      <a:pt x="95" y="26"/>
                      <a:pt x="91" y="29"/>
                      <a:pt x="86" y="31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8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4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38" y="31"/>
                    </a:moveTo>
                    <a:cubicBezTo>
                      <a:pt x="33" y="29"/>
                      <a:pt x="29" y="26"/>
                      <a:pt x="24" y="23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1"/>
                    </a:cubicBezTo>
                    <a:close/>
                    <a:moveTo>
                      <a:pt x="40" y="36"/>
                    </a:moveTo>
                    <a:cubicBezTo>
                      <a:pt x="47" y="38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0" y="36"/>
                    </a:cubicBezTo>
                    <a:close/>
                    <a:moveTo>
                      <a:pt x="60" y="64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54" y="88"/>
                      <a:pt x="48" y="89"/>
                      <a:pt x="42" y="91"/>
                    </a:cubicBezTo>
                    <a:cubicBezTo>
                      <a:pt x="38" y="83"/>
                      <a:pt x="36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5"/>
                    </a:moveTo>
                    <a:cubicBezTo>
                      <a:pt x="43" y="114"/>
                      <a:pt x="34" y="109"/>
                      <a:pt x="27" y="103"/>
                    </a:cubicBezTo>
                    <a:cubicBezTo>
                      <a:pt x="31" y="100"/>
                      <a:pt x="35" y="98"/>
                      <a:pt x="40" y="96"/>
                    </a:cubicBezTo>
                    <a:cubicBezTo>
                      <a:pt x="43" y="103"/>
                      <a:pt x="48" y="110"/>
                      <a:pt x="53" y="115"/>
                    </a:cubicBezTo>
                    <a:close/>
                    <a:moveTo>
                      <a:pt x="64" y="116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70" y="92"/>
                      <a:pt x="75" y="93"/>
                      <a:pt x="81" y="95"/>
                    </a:cubicBezTo>
                    <a:cubicBezTo>
                      <a:pt x="76" y="103"/>
                      <a:pt x="71" y="110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6"/>
                    </a:moveTo>
                    <a:cubicBezTo>
                      <a:pt x="89" y="98"/>
                      <a:pt x="93" y="100"/>
                      <a:pt x="97" y="103"/>
                    </a:cubicBezTo>
                    <a:cubicBezTo>
                      <a:pt x="90" y="109"/>
                      <a:pt x="81" y="114"/>
                      <a:pt x="71" y="115"/>
                    </a:cubicBezTo>
                    <a:cubicBezTo>
                      <a:pt x="76" y="110"/>
                      <a:pt x="81" y="103"/>
                      <a:pt x="84" y="96"/>
                    </a:cubicBezTo>
                    <a:close/>
                    <a:moveTo>
                      <a:pt x="82" y="91"/>
                    </a:moveTo>
                    <a:cubicBezTo>
                      <a:pt x="76" y="89"/>
                      <a:pt x="70" y="88"/>
                      <a:pt x="64" y="88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1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7" y="38"/>
                      <a:pt x="84" y="36"/>
                    </a:cubicBezTo>
                    <a:cubicBezTo>
                      <a:pt x="86" y="44"/>
                      <a:pt x="88" y="52"/>
                      <a:pt x="88" y="60"/>
                    </a:cubicBezTo>
                    <a:lnTo>
                      <a:pt x="64" y="60"/>
                    </a:lnTo>
                    <a:close/>
                    <a:moveTo>
                      <a:pt x="22" y="26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1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5"/>
                      <a:pt x="22" y="26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4"/>
                      <a:pt x="34" y="84"/>
                      <a:pt x="38" y="93"/>
                    </a:cubicBezTo>
                    <a:cubicBezTo>
                      <a:pt x="33" y="95"/>
                      <a:pt x="28" y="97"/>
                      <a:pt x="24" y="100"/>
                    </a:cubicBezTo>
                    <a:cubicBezTo>
                      <a:pt x="15" y="91"/>
                      <a:pt x="9" y="78"/>
                      <a:pt x="8" y="64"/>
                    </a:cubicBezTo>
                    <a:close/>
                    <a:moveTo>
                      <a:pt x="100" y="100"/>
                    </a:moveTo>
                    <a:cubicBezTo>
                      <a:pt x="96" y="97"/>
                      <a:pt x="91" y="95"/>
                      <a:pt x="86" y="93"/>
                    </a:cubicBezTo>
                    <a:cubicBezTo>
                      <a:pt x="90" y="84"/>
                      <a:pt x="92" y="74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78"/>
                      <a:pt x="109" y="91"/>
                      <a:pt x="10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5954" tIns="42977" rIns="85954" bIns="42977"/>
              <a:lstStyle/>
              <a:p>
                <a:pPr defTabSz="859495">
                  <a:lnSpc>
                    <a:spcPct val="150000"/>
                  </a:lnSpc>
                  <a:defRPr/>
                </a:pPr>
                <a:endParaRPr lang="id-ID" sz="12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8" name="Group 22"/>
              <p:cNvGrpSpPr/>
              <p:nvPr/>
            </p:nvGrpSpPr>
            <p:grpSpPr>
              <a:xfrm>
                <a:off x="7366971" y="4407847"/>
                <a:ext cx="482600" cy="392113"/>
                <a:chOff x="2974975" y="5006976"/>
                <a:chExt cx="482600" cy="392113"/>
              </a:xfrm>
              <a:solidFill>
                <a:schemeClr val="bg1"/>
              </a:solidFill>
            </p:grpSpPr>
            <p:sp>
              <p:nvSpPr>
                <p:cNvPr id="71" name="Freeform 46"/>
                <p:cNvSpPr>
                  <a:spLocks noEditPoints="1"/>
                </p:cNvSpPr>
                <p:nvPr/>
              </p:nvSpPr>
              <p:spPr bwMode="auto">
                <a:xfrm>
                  <a:off x="3306763" y="5127626"/>
                  <a:ext cx="90487" cy="120650"/>
                </a:xfrm>
                <a:custGeom>
                  <a:avLst/>
                  <a:gdLst>
                    <a:gd name="T0" fmla="*/ 11 w 24"/>
                    <a:gd name="T1" fmla="*/ 2 h 32"/>
                    <a:gd name="T2" fmla="*/ 8 w 24"/>
                    <a:gd name="T3" fmla="*/ 0 h 32"/>
                    <a:gd name="T4" fmla="*/ 4 w 24"/>
                    <a:gd name="T5" fmla="*/ 0 h 32"/>
                    <a:gd name="T6" fmla="*/ 0 w 24"/>
                    <a:gd name="T7" fmla="*/ 4 h 32"/>
                    <a:gd name="T8" fmla="*/ 0 w 24"/>
                    <a:gd name="T9" fmla="*/ 28 h 32"/>
                    <a:gd name="T10" fmla="*/ 4 w 24"/>
                    <a:gd name="T11" fmla="*/ 32 h 32"/>
                    <a:gd name="T12" fmla="*/ 20 w 24"/>
                    <a:gd name="T13" fmla="*/ 32 h 32"/>
                    <a:gd name="T14" fmla="*/ 24 w 24"/>
                    <a:gd name="T15" fmla="*/ 28 h 32"/>
                    <a:gd name="T16" fmla="*/ 24 w 24"/>
                    <a:gd name="T17" fmla="*/ 22 h 32"/>
                    <a:gd name="T18" fmla="*/ 23 w 24"/>
                    <a:gd name="T19" fmla="*/ 20 h 32"/>
                    <a:gd name="T20" fmla="*/ 11 w 24"/>
                    <a:gd name="T21" fmla="*/ 2 h 32"/>
                    <a:gd name="T22" fmla="*/ 20 w 24"/>
                    <a:gd name="T23" fmla="*/ 28 h 32"/>
                    <a:gd name="T24" fmla="*/ 4 w 24"/>
                    <a:gd name="T25" fmla="*/ 28 h 32"/>
                    <a:gd name="T26" fmla="*/ 4 w 24"/>
                    <a:gd name="T27" fmla="*/ 4 h 32"/>
                    <a:gd name="T28" fmla="*/ 8 w 24"/>
                    <a:gd name="T29" fmla="*/ 4 h 32"/>
                    <a:gd name="T30" fmla="*/ 20 w 24"/>
                    <a:gd name="T31" fmla="*/ 22 h 32"/>
                    <a:gd name="T32" fmla="*/ 20 w 24"/>
                    <a:gd name="T33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32">
                      <a:moveTo>
                        <a:pt x="11" y="2"/>
                      </a:moveTo>
                      <a:cubicBezTo>
                        <a:pt x="11" y="1"/>
                        <a:pt x="9" y="0"/>
                        <a:pt x="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2" y="32"/>
                        <a:pt x="24" y="30"/>
                        <a:pt x="24" y="28"/>
                      </a:cubicBezTo>
                      <a:cubicBezTo>
                        <a:pt x="24" y="22"/>
                        <a:pt x="24" y="22"/>
                        <a:pt x="24" y="22"/>
                      </a:cubicBezTo>
                      <a:cubicBezTo>
                        <a:pt x="24" y="21"/>
                        <a:pt x="24" y="20"/>
                        <a:pt x="23" y="20"/>
                      </a:cubicBezTo>
                      <a:lnTo>
                        <a:pt x="11" y="2"/>
                      </a:lnTo>
                      <a:close/>
                      <a:moveTo>
                        <a:pt x="20" y="28"/>
                      </a:move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lnTo>
                        <a:pt x="20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2" name="Freeform 47"/>
                <p:cNvSpPr>
                  <a:spLocks noEditPoints="1"/>
                </p:cNvSpPr>
                <p:nvPr/>
              </p:nvSpPr>
              <p:spPr bwMode="auto">
                <a:xfrm>
                  <a:off x="2974975" y="5006976"/>
                  <a:ext cx="482600" cy="392113"/>
                </a:xfrm>
                <a:custGeom>
                  <a:avLst/>
                  <a:gdLst>
                    <a:gd name="T0" fmla="*/ 126 w 128"/>
                    <a:gd name="T1" fmla="*/ 49 h 104"/>
                    <a:gd name="T2" fmla="*/ 110 w 128"/>
                    <a:gd name="T3" fmla="*/ 25 h 104"/>
                    <a:gd name="T4" fmla="*/ 100 w 128"/>
                    <a:gd name="T5" fmla="*/ 20 h 104"/>
                    <a:gd name="T6" fmla="*/ 84 w 128"/>
                    <a:gd name="T7" fmla="*/ 20 h 104"/>
                    <a:gd name="T8" fmla="*/ 84 w 128"/>
                    <a:gd name="T9" fmla="*/ 12 h 104"/>
                    <a:gd name="T10" fmla="*/ 72 w 128"/>
                    <a:gd name="T11" fmla="*/ 0 h 104"/>
                    <a:gd name="T12" fmla="*/ 12 w 128"/>
                    <a:gd name="T13" fmla="*/ 0 h 104"/>
                    <a:gd name="T14" fmla="*/ 0 w 128"/>
                    <a:gd name="T15" fmla="*/ 12 h 104"/>
                    <a:gd name="T16" fmla="*/ 0 w 128"/>
                    <a:gd name="T17" fmla="*/ 56 h 104"/>
                    <a:gd name="T18" fmla="*/ 12 w 128"/>
                    <a:gd name="T19" fmla="*/ 68 h 104"/>
                    <a:gd name="T20" fmla="*/ 12 w 128"/>
                    <a:gd name="T21" fmla="*/ 68 h 104"/>
                    <a:gd name="T22" fmla="*/ 12 w 128"/>
                    <a:gd name="T23" fmla="*/ 80 h 104"/>
                    <a:gd name="T24" fmla="*/ 24 w 128"/>
                    <a:gd name="T25" fmla="*/ 92 h 104"/>
                    <a:gd name="T26" fmla="*/ 29 w 128"/>
                    <a:gd name="T27" fmla="*/ 92 h 104"/>
                    <a:gd name="T28" fmla="*/ 44 w 128"/>
                    <a:gd name="T29" fmla="*/ 104 h 104"/>
                    <a:gd name="T30" fmla="*/ 59 w 128"/>
                    <a:gd name="T31" fmla="*/ 92 h 104"/>
                    <a:gd name="T32" fmla="*/ 81 w 128"/>
                    <a:gd name="T33" fmla="*/ 92 h 104"/>
                    <a:gd name="T34" fmla="*/ 96 w 128"/>
                    <a:gd name="T35" fmla="*/ 104 h 104"/>
                    <a:gd name="T36" fmla="*/ 111 w 128"/>
                    <a:gd name="T37" fmla="*/ 92 h 104"/>
                    <a:gd name="T38" fmla="*/ 116 w 128"/>
                    <a:gd name="T39" fmla="*/ 92 h 104"/>
                    <a:gd name="T40" fmla="*/ 128 w 128"/>
                    <a:gd name="T41" fmla="*/ 80 h 104"/>
                    <a:gd name="T42" fmla="*/ 128 w 128"/>
                    <a:gd name="T43" fmla="*/ 56 h 104"/>
                    <a:gd name="T44" fmla="*/ 126 w 128"/>
                    <a:gd name="T45" fmla="*/ 49 h 104"/>
                    <a:gd name="T46" fmla="*/ 12 w 128"/>
                    <a:gd name="T47" fmla="*/ 60 h 104"/>
                    <a:gd name="T48" fmla="*/ 8 w 128"/>
                    <a:gd name="T49" fmla="*/ 56 h 104"/>
                    <a:gd name="T50" fmla="*/ 8 w 128"/>
                    <a:gd name="T51" fmla="*/ 12 h 104"/>
                    <a:gd name="T52" fmla="*/ 12 w 128"/>
                    <a:gd name="T53" fmla="*/ 8 h 104"/>
                    <a:gd name="T54" fmla="*/ 72 w 128"/>
                    <a:gd name="T55" fmla="*/ 8 h 104"/>
                    <a:gd name="T56" fmla="*/ 76 w 128"/>
                    <a:gd name="T57" fmla="*/ 12 h 104"/>
                    <a:gd name="T58" fmla="*/ 76 w 128"/>
                    <a:gd name="T59" fmla="*/ 20 h 104"/>
                    <a:gd name="T60" fmla="*/ 76 w 128"/>
                    <a:gd name="T61" fmla="*/ 28 h 104"/>
                    <a:gd name="T62" fmla="*/ 76 w 128"/>
                    <a:gd name="T63" fmla="*/ 56 h 104"/>
                    <a:gd name="T64" fmla="*/ 72 w 128"/>
                    <a:gd name="T65" fmla="*/ 60 h 104"/>
                    <a:gd name="T66" fmla="*/ 12 w 128"/>
                    <a:gd name="T67" fmla="*/ 60 h 104"/>
                    <a:gd name="T68" fmla="*/ 44 w 128"/>
                    <a:gd name="T69" fmla="*/ 96 h 104"/>
                    <a:gd name="T70" fmla="*/ 36 w 128"/>
                    <a:gd name="T71" fmla="*/ 88 h 104"/>
                    <a:gd name="T72" fmla="*/ 44 w 128"/>
                    <a:gd name="T73" fmla="*/ 80 h 104"/>
                    <a:gd name="T74" fmla="*/ 52 w 128"/>
                    <a:gd name="T75" fmla="*/ 88 h 104"/>
                    <a:gd name="T76" fmla="*/ 44 w 128"/>
                    <a:gd name="T77" fmla="*/ 96 h 104"/>
                    <a:gd name="T78" fmla="*/ 96 w 128"/>
                    <a:gd name="T79" fmla="*/ 96 h 104"/>
                    <a:gd name="T80" fmla="*/ 88 w 128"/>
                    <a:gd name="T81" fmla="*/ 88 h 104"/>
                    <a:gd name="T82" fmla="*/ 96 w 128"/>
                    <a:gd name="T83" fmla="*/ 80 h 104"/>
                    <a:gd name="T84" fmla="*/ 104 w 128"/>
                    <a:gd name="T85" fmla="*/ 88 h 104"/>
                    <a:gd name="T86" fmla="*/ 96 w 128"/>
                    <a:gd name="T87" fmla="*/ 96 h 104"/>
                    <a:gd name="T88" fmla="*/ 120 w 128"/>
                    <a:gd name="T89" fmla="*/ 80 h 104"/>
                    <a:gd name="T90" fmla="*/ 116 w 128"/>
                    <a:gd name="T91" fmla="*/ 84 h 104"/>
                    <a:gd name="T92" fmla="*/ 111 w 128"/>
                    <a:gd name="T93" fmla="*/ 84 h 104"/>
                    <a:gd name="T94" fmla="*/ 96 w 128"/>
                    <a:gd name="T95" fmla="*/ 72 h 104"/>
                    <a:gd name="T96" fmla="*/ 81 w 128"/>
                    <a:gd name="T97" fmla="*/ 84 h 104"/>
                    <a:gd name="T98" fmla="*/ 59 w 128"/>
                    <a:gd name="T99" fmla="*/ 84 h 104"/>
                    <a:gd name="T100" fmla="*/ 44 w 128"/>
                    <a:gd name="T101" fmla="*/ 72 h 104"/>
                    <a:gd name="T102" fmla="*/ 29 w 128"/>
                    <a:gd name="T103" fmla="*/ 84 h 104"/>
                    <a:gd name="T104" fmla="*/ 24 w 128"/>
                    <a:gd name="T105" fmla="*/ 84 h 104"/>
                    <a:gd name="T106" fmla="*/ 20 w 128"/>
                    <a:gd name="T107" fmla="*/ 80 h 104"/>
                    <a:gd name="T108" fmla="*/ 20 w 128"/>
                    <a:gd name="T109" fmla="*/ 68 h 104"/>
                    <a:gd name="T110" fmla="*/ 72 w 128"/>
                    <a:gd name="T111" fmla="*/ 68 h 104"/>
                    <a:gd name="T112" fmla="*/ 84 w 128"/>
                    <a:gd name="T113" fmla="*/ 56 h 104"/>
                    <a:gd name="T114" fmla="*/ 84 w 128"/>
                    <a:gd name="T115" fmla="*/ 28 h 104"/>
                    <a:gd name="T116" fmla="*/ 100 w 128"/>
                    <a:gd name="T117" fmla="*/ 28 h 104"/>
                    <a:gd name="T118" fmla="*/ 103 w 128"/>
                    <a:gd name="T119" fmla="*/ 30 h 104"/>
                    <a:gd name="T120" fmla="*/ 119 w 128"/>
                    <a:gd name="T121" fmla="*/ 54 h 104"/>
                    <a:gd name="T122" fmla="*/ 120 w 128"/>
                    <a:gd name="T123" fmla="*/ 56 h 104"/>
                    <a:gd name="T124" fmla="*/ 120 w 128"/>
                    <a:gd name="T125" fmla="*/ 8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28" h="104">
                      <a:moveTo>
                        <a:pt x="126" y="49"/>
                      </a:moveTo>
                      <a:cubicBezTo>
                        <a:pt x="110" y="25"/>
                        <a:pt x="110" y="25"/>
                        <a:pt x="110" y="25"/>
                      </a:cubicBezTo>
                      <a:cubicBezTo>
                        <a:pt x="108" y="22"/>
                        <a:pt x="104" y="20"/>
                        <a:pt x="100" y="20"/>
                      </a:cubicBezTo>
                      <a:cubicBezTo>
                        <a:pt x="84" y="20"/>
                        <a:pt x="84" y="20"/>
                        <a:pt x="84" y="20"/>
                      </a:cubicBezTo>
                      <a:cubicBezTo>
                        <a:pt x="84" y="12"/>
                        <a:pt x="84" y="12"/>
                        <a:pt x="84" y="12"/>
                      </a:cubicBezTo>
                      <a:cubicBezTo>
                        <a:pt x="84" y="5"/>
                        <a:pt x="79" y="0"/>
                        <a:pt x="7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63"/>
                        <a:pt x="5" y="68"/>
                        <a:pt x="12" y="68"/>
                      </a:cubicBezTo>
                      <a:cubicBezTo>
                        <a:pt x="12" y="68"/>
                        <a:pt x="12" y="68"/>
                        <a:pt x="12" y="68"/>
                      </a:cubicBezTo>
                      <a:cubicBezTo>
                        <a:pt x="12" y="80"/>
                        <a:pt x="12" y="80"/>
                        <a:pt x="12" y="80"/>
                      </a:cubicBezTo>
                      <a:cubicBezTo>
                        <a:pt x="12" y="87"/>
                        <a:pt x="17" y="92"/>
                        <a:pt x="24" y="92"/>
                      </a:cubicBezTo>
                      <a:cubicBezTo>
                        <a:pt x="29" y="92"/>
                        <a:pt x="29" y="92"/>
                        <a:pt x="29" y="92"/>
                      </a:cubicBezTo>
                      <a:cubicBezTo>
                        <a:pt x="30" y="99"/>
                        <a:pt x="37" y="104"/>
                        <a:pt x="44" y="104"/>
                      </a:cubicBezTo>
                      <a:cubicBezTo>
                        <a:pt x="51" y="104"/>
                        <a:pt x="58" y="99"/>
                        <a:pt x="59" y="92"/>
                      </a:cubicBezTo>
                      <a:cubicBezTo>
                        <a:pt x="81" y="92"/>
                        <a:pt x="81" y="92"/>
                        <a:pt x="81" y="92"/>
                      </a:cubicBezTo>
                      <a:cubicBezTo>
                        <a:pt x="82" y="99"/>
                        <a:pt x="89" y="104"/>
                        <a:pt x="96" y="104"/>
                      </a:cubicBezTo>
                      <a:cubicBezTo>
                        <a:pt x="103" y="104"/>
                        <a:pt x="110" y="99"/>
                        <a:pt x="111" y="92"/>
                      </a:cubicBezTo>
                      <a:cubicBezTo>
                        <a:pt x="116" y="92"/>
                        <a:pt x="116" y="92"/>
                        <a:pt x="116" y="92"/>
                      </a:cubicBezTo>
                      <a:cubicBezTo>
                        <a:pt x="123" y="92"/>
                        <a:pt x="128" y="87"/>
                        <a:pt x="128" y="80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4"/>
                        <a:pt x="127" y="51"/>
                        <a:pt x="126" y="49"/>
                      </a:cubicBezTo>
                      <a:close/>
                      <a:moveTo>
                        <a:pt x="12" y="60"/>
                      </a:moveTo>
                      <a:cubicBezTo>
                        <a:pt x="10" y="60"/>
                        <a:pt x="8" y="58"/>
                        <a:pt x="8" y="56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0"/>
                        <a:pt x="10" y="8"/>
                        <a:pt x="12" y="8"/>
                      </a:cubicBezTo>
                      <a:cubicBezTo>
                        <a:pt x="72" y="8"/>
                        <a:pt x="72" y="8"/>
                        <a:pt x="72" y="8"/>
                      </a:cubicBezTo>
                      <a:cubicBezTo>
                        <a:pt x="74" y="8"/>
                        <a:pt x="76" y="10"/>
                        <a:pt x="76" y="12"/>
                      </a:cubicBezTo>
                      <a:cubicBezTo>
                        <a:pt x="76" y="20"/>
                        <a:pt x="76" y="20"/>
                        <a:pt x="76" y="20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6" y="56"/>
                        <a:pt x="76" y="56"/>
                        <a:pt x="76" y="56"/>
                      </a:cubicBezTo>
                      <a:cubicBezTo>
                        <a:pt x="76" y="58"/>
                        <a:pt x="74" y="60"/>
                        <a:pt x="72" y="60"/>
                      </a:cubicBezTo>
                      <a:lnTo>
                        <a:pt x="12" y="60"/>
                      </a:lnTo>
                      <a:close/>
                      <a:moveTo>
                        <a:pt x="44" y="96"/>
                      </a:moveTo>
                      <a:cubicBezTo>
                        <a:pt x="40" y="96"/>
                        <a:pt x="36" y="92"/>
                        <a:pt x="36" y="88"/>
                      </a:cubicBezTo>
                      <a:cubicBezTo>
                        <a:pt x="36" y="84"/>
                        <a:pt x="40" y="80"/>
                        <a:pt x="44" y="80"/>
                      </a:cubicBezTo>
                      <a:cubicBezTo>
                        <a:pt x="48" y="80"/>
                        <a:pt x="52" y="84"/>
                        <a:pt x="52" y="88"/>
                      </a:cubicBezTo>
                      <a:cubicBezTo>
                        <a:pt x="52" y="92"/>
                        <a:pt x="48" y="96"/>
                        <a:pt x="44" y="96"/>
                      </a:cubicBezTo>
                      <a:close/>
                      <a:moveTo>
                        <a:pt x="96" y="96"/>
                      </a:moveTo>
                      <a:cubicBezTo>
                        <a:pt x="92" y="96"/>
                        <a:pt x="88" y="92"/>
                        <a:pt x="88" y="88"/>
                      </a:cubicBezTo>
                      <a:cubicBezTo>
                        <a:pt x="88" y="84"/>
                        <a:pt x="92" y="80"/>
                        <a:pt x="96" y="80"/>
                      </a:cubicBezTo>
                      <a:cubicBezTo>
                        <a:pt x="100" y="80"/>
                        <a:pt x="104" y="84"/>
                        <a:pt x="104" y="88"/>
                      </a:cubicBezTo>
                      <a:cubicBezTo>
                        <a:pt x="104" y="92"/>
                        <a:pt x="100" y="96"/>
                        <a:pt x="96" y="96"/>
                      </a:cubicBezTo>
                      <a:close/>
                      <a:moveTo>
                        <a:pt x="120" y="80"/>
                      </a:moveTo>
                      <a:cubicBezTo>
                        <a:pt x="120" y="82"/>
                        <a:pt x="118" y="84"/>
                        <a:pt x="116" y="84"/>
                      </a:cubicBezTo>
                      <a:cubicBezTo>
                        <a:pt x="111" y="84"/>
                        <a:pt x="111" y="84"/>
                        <a:pt x="111" y="84"/>
                      </a:cubicBezTo>
                      <a:cubicBezTo>
                        <a:pt x="110" y="77"/>
                        <a:pt x="103" y="72"/>
                        <a:pt x="96" y="72"/>
                      </a:cubicBezTo>
                      <a:cubicBezTo>
                        <a:pt x="89" y="72"/>
                        <a:pt x="82" y="77"/>
                        <a:pt x="81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8" y="77"/>
                        <a:pt x="51" y="72"/>
                        <a:pt x="44" y="72"/>
                      </a:cubicBezTo>
                      <a:cubicBezTo>
                        <a:pt x="37" y="72"/>
                        <a:pt x="30" y="77"/>
                        <a:pt x="29" y="84"/>
                      </a:cubicBezTo>
                      <a:cubicBezTo>
                        <a:pt x="24" y="84"/>
                        <a:pt x="24" y="84"/>
                        <a:pt x="24" y="84"/>
                      </a:cubicBezTo>
                      <a:cubicBezTo>
                        <a:pt x="22" y="84"/>
                        <a:pt x="20" y="82"/>
                        <a:pt x="20" y="80"/>
                      </a:cubicBezTo>
                      <a:cubicBezTo>
                        <a:pt x="20" y="68"/>
                        <a:pt x="20" y="68"/>
                        <a:pt x="20" y="68"/>
                      </a:cubicBezTo>
                      <a:cubicBezTo>
                        <a:pt x="72" y="68"/>
                        <a:pt x="72" y="68"/>
                        <a:pt x="72" y="68"/>
                      </a:cubicBezTo>
                      <a:cubicBezTo>
                        <a:pt x="79" y="68"/>
                        <a:pt x="84" y="63"/>
                        <a:pt x="84" y="56"/>
                      </a:cubicBezTo>
                      <a:cubicBezTo>
                        <a:pt x="84" y="28"/>
                        <a:pt x="84" y="28"/>
                        <a:pt x="84" y="28"/>
                      </a:cubicBezTo>
                      <a:cubicBezTo>
                        <a:pt x="100" y="28"/>
                        <a:pt x="100" y="28"/>
                        <a:pt x="100" y="28"/>
                      </a:cubicBezTo>
                      <a:cubicBezTo>
                        <a:pt x="101" y="28"/>
                        <a:pt x="103" y="29"/>
                        <a:pt x="103" y="30"/>
                      </a:cubicBezTo>
                      <a:cubicBezTo>
                        <a:pt x="119" y="54"/>
                        <a:pt x="119" y="54"/>
                        <a:pt x="119" y="54"/>
                      </a:cubicBezTo>
                      <a:cubicBezTo>
                        <a:pt x="120" y="54"/>
                        <a:pt x="120" y="55"/>
                        <a:pt x="120" y="56"/>
                      </a:cubicBezTo>
                      <a:lnTo>
                        <a:pt x="12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Group 23"/>
              <p:cNvGrpSpPr/>
              <p:nvPr/>
            </p:nvGrpSpPr>
            <p:grpSpPr>
              <a:xfrm>
                <a:off x="7210457" y="1807833"/>
                <a:ext cx="549275" cy="549275"/>
                <a:chOff x="1978025" y="4927601"/>
                <a:chExt cx="549275" cy="549275"/>
              </a:xfrm>
              <a:solidFill>
                <a:schemeClr val="bg1"/>
              </a:solidFill>
            </p:grpSpPr>
            <p:sp>
              <p:nvSpPr>
                <p:cNvPr id="62" name="Freeform 48"/>
                <p:cNvSpPr>
                  <a:spLocks noEditPoints="1"/>
                </p:cNvSpPr>
                <p:nvPr/>
              </p:nvSpPr>
              <p:spPr bwMode="auto">
                <a:xfrm>
                  <a:off x="1978025" y="4927601"/>
                  <a:ext cx="549275" cy="549275"/>
                </a:xfrm>
                <a:custGeom>
                  <a:avLst/>
                  <a:gdLst>
                    <a:gd name="T0" fmla="*/ 97 w 146"/>
                    <a:gd name="T1" fmla="*/ 14 h 146"/>
                    <a:gd name="T2" fmla="*/ 14 w 146"/>
                    <a:gd name="T3" fmla="*/ 49 h 146"/>
                    <a:gd name="T4" fmla="*/ 49 w 146"/>
                    <a:gd name="T5" fmla="*/ 132 h 146"/>
                    <a:gd name="T6" fmla="*/ 132 w 146"/>
                    <a:gd name="T7" fmla="*/ 97 h 146"/>
                    <a:gd name="T8" fmla="*/ 97 w 146"/>
                    <a:gd name="T9" fmla="*/ 14 h 146"/>
                    <a:gd name="T10" fmla="*/ 52 w 146"/>
                    <a:gd name="T11" fmla="*/ 125 h 146"/>
                    <a:gd name="T12" fmla="*/ 21 w 146"/>
                    <a:gd name="T13" fmla="*/ 52 h 146"/>
                    <a:gd name="T14" fmla="*/ 94 w 146"/>
                    <a:gd name="T15" fmla="*/ 21 h 146"/>
                    <a:gd name="T16" fmla="*/ 125 w 146"/>
                    <a:gd name="T17" fmla="*/ 94 h 146"/>
                    <a:gd name="T18" fmla="*/ 52 w 146"/>
                    <a:gd name="T19" fmla="*/ 12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6" h="146">
                      <a:moveTo>
                        <a:pt x="97" y="14"/>
                      </a:moveTo>
                      <a:cubicBezTo>
                        <a:pt x="64" y="0"/>
                        <a:pt x="27" y="16"/>
                        <a:pt x="14" y="49"/>
                      </a:cubicBezTo>
                      <a:cubicBezTo>
                        <a:pt x="0" y="82"/>
                        <a:pt x="16" y="119"/>
                        <a:pt x="49" y="132"/>
                      </a:cubicBezTo>
                      <a:cubicBezTo>
                        <a:pt x="82" y="146"/>
                        <a:pt x="119" y="130"/>
                        <a:pt x="132" y="97"/>
                      </a:cubicBezTo>
                      <a:cubicBezTo>
                        <a:pt x="146" y="64"/>
                        <a:pt x="130" y="27"/>
                        <a:pt x="97" y="14"/>
                      </a:cubicBezTo>
                      <a:close/>
                      <a:moveTo>
                        <a:pt x="52" y="125"/>
                      </a:moveTo>
                      <a:cubicBezTo>
                        <a:pt x="24" y="114"/>
                        <a:pt x="10" y="81"/>
                        <a:pt x="21" y="52"/>
                      </a:cubicBezTo>
                      <a:cubicBezTo>
                        <a:pt x="33" y="24"/>
                        <a:pt x="65" y="10"/>
                        <a:pt x="94" y="21"/>
                      </a:cubicBezTo>
                      <a:cubicBezTo>
                        <a:pt x="123" y="33"/>
                        <a:pt x="136" y="65"/>
                        <a:pt x="125" y="94"/>
                      </a:cubicBezTo>
                      <a:cubicBezTo>
                        <a:pt x="114" y="123"/>
                        <a:pt x="81" y="136"/>
                        <a:pt x="52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Freeform 49"/>
                <p:cNvSpPr>
                  <a:spLocks noEditPoints="1"/>
                </p:cNvSpPr>
                <p:nvPr/>
              </p:nvSpPr>
              <p:spPr bwMode="auto">
                <a:xfrm>
                  <a:off x="2219325" y="5168901"/>
                  <a:ext cx="66675" cy="68263"/>
                </a:xfrm>
                <a:custGeom>
                  <a:avLst/>
                  <a:gdLst>
                    <a:gd name="T0" fmla="*/ 12 w 18"/>
                    <a:gd name="T1" fmla="*/ 2 h 18"/>
                    <a:gd name="T2" fmla="*/ 2 w 18"/>
                    <a:gd name="T3" fmla="*/ 6 h 18"/>
                    <a:gd name="T4" fmla="*/ 6 w 18"/>
                    <a:gd name="T5" fmla="*/ 16 h 18"/>
                    <a:gd name="T6" fmla="*/ 16 w 18"/>
                    <a:gd name="T7" fmla="*/ 12 h 18"/>
                    <a:gd name="T8" fmla="*/ 12 w 18"/>
                    <a:gd name="T9" fmla="*/ 2 h 18"/>
                    <a:gd name="T10" fmla="*/ 8 w 18"/>
                    <a:gd name="T11" fmla="*/ 13 h 18"/>
                    <a:gd name="T12" fmla="*/ 5 w 18"/>
                    <a:gd name="T13" fmla="*/ 8 h 18"/>
                    <a:gd name="T14" fmla="*/ 11 w 18"/>
                    <a:gd name="T15" fmla="*/ 5 h 18"/>
                    <a:gd name="T16" fmla="*/ 13 w 18"/>
                    <a:gd name="T17" fmla="*/ 11 h 18"/>
                    <a:gd name="T18" fmla="*/ 8 w 18"/>
                    <a:gd name="T1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8">
                      <a:moveTo>
                        <a:pt x="12" y="2"/>
                      </a:moveTo>
                      <a:cubicBezTo>
                        <a:pt x="8" y="0"/>
                        <a:pt x="3" y="2"/>
                        <a:pt x="2" y="6"/>
                      </a:cubicBezTo>
                      <a:cubicBezTo>
                        <a:pt x="0" y="10"/>
                        <a:pt x="2" y="15"/>
                        <a:pt x="6" y="16"/>
                      </a:cubicBezTo>
                      <a:cubicBezTo>
                        <a:pt x="10" y="18"/>
                        <a:pt x="15" y="16"/>
                        <a:pt x="16" y="12"/>
                      </a:cubicBezTo>
                      <a:cubicBezTo>
                        <a:pt x="18" y="8"/>
                        <a:pt x="16" y="3"/>
                        <a:pt x="12" y="2"/>
                      </a:cubicBezTo>
                      <a:close/>
                      <a:moveTo>
                        <a:pt x="8" y="13"/>
                      </a:moveTo>
                      <a:cubicBezTo>
                        <a:pt x="5" y="12"/>
                        <a:pt x="4" y="10"/>
                        <a:pt x="5" y="8"/>
                      </a:cubicBezTo>
                      <a:cubicBezTo>
                        <a:pt x="6" y="5"/>
                        <a:pt x="8" y="4"/>
                        <a:pt x="11" y="5"/>
                      </a:cubicBezTo>
                      <a:cubicBezTo>
                        <a:pt x="13" y="6"/>
                        <a:pt x="14" y="8"/>
                        <a:pt x="13" y="11"/>
                      </a:cubicBezTo>
                      <a:cubicBezTo>
                        <a:pt x="12" y="13"/>
                        <a:pt x="10" y="14"/>
                        <a:pt x="8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50"/>
                <p:cNvSpPr>
                  <a:spLocks noEditPoints="1"/>
                </p:cNvSpPr>
                <p:nvPr/>
              </p:nvSpPr>
              <p:spPr bwMode="auto">
                <a:xfrm>
                  <a:off x="2151063" y="5100638"/>
                  <a:ext cx="203200" cy="203200"/>
                </a:xfrm>
                <a:custGeom>
                  <a:avLst/>
                  <a:gdLst>
                    <a:gd name="T0" fmla="*/ 36 w 54"/>
                    <a:gd name="T1" fmla="*/ 5 h 54"/>
                    <a:gd name="T2" fmla="*/ 5 w 54"/>
                    <a:gd name="T3" fmla="*/ 18 h 54"/>
                    <a:gd name="T4" fmla="*/ 18 w 54"/>
                    <a:gd name="T5" fmla="*/ 49 h 54"/>
                    <a:gd name="T6" fmla="*/ 49 w 54"/>
                    <a:gd name="T7" fmla="*/ 36 h 54"/>
                    <a:gd name="T8" fmla="*/ 36 w 54"/>
                    <a:gd name="T9" fmla="*/ 5 h 54"/>
                    <a:gd name="T10" fmla="*/ 21 w 54"/>
                    <a:gd name="T11" fmla="*/ 42 h 54"/>
                    <a:gd name="T12" fmla="*/ 12 w 54"/>
                    <a:gd name="T13" fmla="*/ 21 h 54"/>
                    <a:gd name="T14" fmla="*/ 33 w 54"/>
                    <a:gd name="T15" fmla="*/ 12 h 54"/>
                    <a:gd name="T16" fmla="*/ 42 w 54"/>
                    <a:gd name="T17" fmla="*/ 33 h 54"/>
                    <a:gd name="T18" fmla="*/ 21 w 54"/>
                    <a:gd name="T19" fmla="*/ 4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" h="54">
                      <a:moveTo>
                        <a:pt x="36" y="5"/>
                      </a:moveTo>
                      <a:cubicBezTo>
                        <a:pt x="24" y="0"/>
                        <a:pt x="10" y="6"/>
                        <a:pt x="5" y="18"/>
                      </a:cubicBezTo>
                      <a:cubicBezTo>
                        <a:pt x="0" y="30"/>
                        <a:pt x="6" y="44"/>
                        <a:pt x="18" y="49"/>
                      </a:cubicBezTo>
                      <a:cubicBezTo>
                        <a:pt x="30" y="54"/>
                        <a:pt x="44" y="48"/>
                        <a:pt x="49" y="36"/>
                      </a:cubicBezTo>
                      <a:cubicBezTo>
                        <a:pt x="54" y="24"/>
                        <a:pt x="48" y="10"/>
                        <a:pt x="36" y="5"/>
                      </a:cubicBezTo>
                      <a:close/>
                      <a:moveTo>
                        <a:pt x="21" y="42"/>
                      </a:moveTo>
                      <a:cubicBezTo>
                        <a:pt x="13" y="39"/>
                        <a:pt x="9" y="29"/>
                        <a:pt x="12" y="21"/>
                      </a:cubicBezTo>
                      <a:cubicBezTo>
                        <a:pt x="15" y="13"/>
                        <a:pt x="25" y="9"/>
                        <a:pt x="33" y="12"/>
                      </a:cubicBezTo>
                      <a:cubicBezTo>
                        <a:pt x="41" y="15"/>
                        <a:pt x="45" y="25"/>
                        <a:pt x="42" y="33"/>
                      </a:cubicBezTo>
                      <a:cubicBezTo>
                        <a:pt x="39" y="41"/>
                        <a:pt x="29" y="45"/>
                        <a:pt x="21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Freeform 51"/>
                <p:cNvSpPr>
                  <a:spLocks/>
                </p:cNvSpPr>
                <p:nvPr/>
              </p:nvSpPr>
              <p:spPr bwMode="auto">
                <a:xfrm>
                  <a:off x="2290763" y="5237163"/>
                  <a:ext cx="74612" cy="77788"/>
                </a:xfrm>
                <a:custGeom>
                  <a:avLst/>
                  <a:gdLst>
                    <a:gd name="T0" fmla="*/ 20 w 20"/>
                    <a:gd name="T1" fmla="*/ 3 h 21"/>
                    <a:gd name="T2" fmla="*/ 19 w 20"/>
                    <a:gd name="T3" fmla="*/ 0 h 21"/>
                    <a:gd name="T4" fmla="*/ 16 w 20"/>
                    <a:gd name="T5" fmla="*/ 1 h 21"/>
                    <a:gd name="T6" fmla="*/ 16 w 20"/>
                    <a:gd name="T7" fmla="*/ 1 h 21"/>
                    <a:gd name="T8" fmla="*/ 1 w 20"/>
                    <a:gd name="T9" fmla="*/ 17 h 21"/>
                    <a:gd name="T10" fmla="*/ 0 w 20"/>
                    <a:gd name="T11" fmla="*/ 19 h 21"/>
                    <a:gd name="T12" fmla="*/ 3 w 20"/>
                    <a:gd name="T13" fmla="*/ 20 h 21"/>
                    <a:gd name="T14" fmla="*/ 3 w 20"/>
                    <a:gd name="T15" fmla="*/ 20 h 21"/>
                    <a:gd name="T16" fmla="*/ 20 w 20"/>
                    <a:gd name="T17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21">
                      <a:moveTo>
                        <a:pt x="20" y="3"/>
                      </a:moveTo>
                      <a:cubicBezTo>
                        <a:pt x="20" y="2"/>
                        <a:pt x="20" y="1"/>
                        <a:pt x="19" y="0"/>
                      </a:cubicBezTo>
                      <a:cubicBezTo>
                        <a:pt x="18" y="0"/>
                        <a:pt x="16" y="0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9"/>
                        <a:pt x="8" y="14"/>
                        <a:pt x="1" y="17"/>
                      </a:cubicBezTo>
                      <a:cubicBezTo>
                        <a:pt x="0" y="17"/>
                        <a:pt x="0" y="18"/>
                        <a:pt x="0" y="19"/>
                      </a:cubicBezTo>
                      <a:cubicBezTo>
                        <a:pt x="0" y="20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10" y="17"/>
                        <a:pt x="16" y="11"/>
                        <a:pt x="2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Freeform 52"/>
                <p:cNvSpPr>
                  <a:spLocks/>
                </p:cNvSpPr>
                <p:nvPr/>
              </p:nvSpPr>
              <p:spPr bwMode="auto">
                <a:xfrm>
                  <a:off x="2312988" y="5259388"/>
                  <a:ext cx="109537" cy="112713"/>
                </a:xfrm>
                <a:custGeom>
                  <a:avLst/>
                  <a:gdLst>
                    <a:gd name="T0" fmla="*/ 27 w 29"/>
                    <a:gd name="T1" fmla="*/ 0 h 30"/>
                    <a:gd name="T2" fmla="*/ 25 w 29"/>
                    <a:gd name="T3" fmla="*/ 1 h 30"/>
                    <a:gd name="T4" fmla="*/ 1 w 29"/>
                    <a:gd name="T5" fmla="*/ 25 h 30"/>
                    <a:gd name="T6" fmla="*/ 0 w 29"/>
                    <a:gd name="T7" fmla="*/ 28 h 30"/>
                    <a:gd name="T8" fmla="*/ 3 w 29"/>
                    <a:gd name="T9" fmla="*/ 29 h 30"/>
                    <a:gd name="T10" fmla="*/ 3 w 29"/>
                    <a:gd name="T11" fmla="*/ 29 h 30"/>
                    <a:gd name="T12" fmla="*/ 29 w 29"/>
                    <a:gd name="T13" fmla="*/ 3 h 30"/>
                    <a:gd name="T14" fmla="*/ 27 w 29"/>
                    <a:gd name="T15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0">
                      <a:moveTo>
                        <a:pt x="27" y="0"/>
                      </a:moveTo>
                      <a:cubicBezTo>
                        <a:pt x="26" y="0"/>
                        <a:pt x="25" y="0"/>
                        <a:pt x="25" y="1"/>
                      </a:cubicBezTo>
                      <a:cubicBezTo>
                        <a:pt x="20" y="13"/>
                        <a:pt x="12" y="21"/>
                        <a:pt x="1" y="25"/>
                      </a:cubicBezTo>
                      <a:cubicBezTo>
                        <a:pt x="0" y="26"/>
                        <a:pt x="0" y="27"/>
                        <a:pt x="0" y="28"/>
                      </a:cubicBezTo>
                      <a:cubicBezTo>
                        <a:pt x="1" y="29"/>
                        <a:pt x="2" y="30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14" y="24"/>
                        <a:pt x="24" y="15"/>
                        <a:pt x="29" y="3"/>
                      </a:cubicBezTo>
                      <a:cubicBezTo>
                        <a:pt x="29" y="2"/>
                        <a:pt x="28" y="1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Freeform 53"/>
                <p:cNvSpPr>
                  <a:spLocks/>
                </p:cNvSpPr>
                <p:nvPr/>
              </p:nvSpPr>
              <p:spPr bwMode="auto">
                <a:xfrm>
                  <a:off x="2301875" y="5248276"/>
                  <a:ext cx="93662" cy="93663"/>
                </a:xfrm>
                <a:custGeom>
                  <a:avLst/>
                  <a:gdLst>
                    <a:gd name="T0" fmla="*/ 23 w 25"/>
                    <a:gd name="T1" fmla="*/ 0 h 25"/>
                    <a:gd name="T2" fmla="*/ 20 w 25"/>
                    <a:gd name="T3" fmla="*/ 1 h 25"/>
                    <a:gd name="T4" fmla="*/ 1 w 25"/>
                    <a:gd name="T5" fmla="*/ 21 h 25"/>
                    <a:gd name="T6" fmla="*/ 1 w 25"/>
                    <a:gd name="T7" fmla="*/ 21 h 25"/>
                    <a:gd name="T8" fmla="*/ 0 w 25"/>
                    <a:gd name="T9" fmla="*/ 24 h 25"/>
                    <a:gd name="T10" fmla="*/ 3 w 25"/>
                    <a:gd name="T11" fmla="*/ 25 h 25"/>
                    <a:gd name="T12" fmla="*/ 3 w 25"/>
                    <a:gd name="T13" fmla="*/ 25 h 25"/>
                    <a:gd name="T14" fmla="*/ 24 w 25"/>
                    <a:gd name="T15" fmla="*/ 3 h 25"/>
                    <a:gd name="T16" fmla="*/ 23 w 25"/>
                    <a:gd name="T17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25">
                      <a:moveTo>
                        <a:pt x="23" y="0"/>
                      </a:moveTo>
                      <a:cubicBezTo>
                        <a:pt x="22" y="0"/>
                        <a:pt x="21" y="0"/>
                        <a:pt x="20" y="1"/>
                      </a:cubicBezTo>
                      <a:cubicBezTo>
                        <a:pt x="17" y="11"/>
                        <a:pt x="10" y="17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22"/>
                        <a:pt x="0" y="23"/>
                        <a:pt x="0" y="24"/>
                      </a:cubicBezTo>
                      <a:cubicBezTo>
                        <a:pt x="1" y="25"/>
                        <a:pt x="2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12" y="21"/>
                        <a:pt x="20" y="13"/>
                        <a:pt x="24" y="3"/>
                      </a:cubicBezTo>
                      <a:cubicBezTo>
                        <a:pt x="25" y="2"/>
                        <a:pt x="24" y="1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8" name="Freeform 54"/>
                <p:cNvSpPr>
                  <a:spLocks/>
                </p:cNvSpPr>
                <p:nvPr/>
              </p:nvSpPr>
              <p:spPr bwMode="auto">
                <a:xfrm>
                  <a:off x="2139950" y="5089526"/>
                  <a:ext cx="74612" cy="79375"/>
                </a:xfrm>
                <a:custGeom>
                  <a:avLst/>
                  <a:gdLst>
                    <a:gd name="T0" fmla="*/ 20 w 20"/>
                    <a:gd name="T1" fmla="*/ 2 h 21"/>
                    <a:gd name="T2" fmla="*/ 17 w 20"/>
                    <a:gd name="T3" fmla="*/ 1 h 21"/>
                    <a:gd name="T4" fmla="*/ 17 w 20"/>
                    <a:gd name="T5" fmla="*/ 1 h 21"/>
                    <a:gd name="T6" fmla="*/ 0 w 20"/>
                    <a:gd name="T7" fmla="*/ 18 h 21"/>
                    <a:gd name="T8" fmla="*/ 0 w 20"/>
                    <a:gd name="T9" fmla="*/ 18 h 21"/>
                    <a:gd name="T10" fmla="*/ 1 w 20"/>
                    <a:gd name="T11" fmla="*/ 21 h 21"/>
                    <a:gd name="T12" fmla="*/ 4 w 20"/>
                    <a:gd name="T13" fmla="*/ 20 h 21"/>
                    <a:gd name="T14" fmla="*/ 4 w 20"/>
                    <a:gd name="T15" fmla="*/ 20 h 21"/>
                    <a:gd name="T16" fmla="*/ 19 w 20"/>
                    <a:gd name="T17" fmla="*/ 4 h 21"/>
                    <a:gd name="T18" fmla="*/ 20 w 20"/>
                    <a:gd name="T19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21">
                      <a:moveTo>
                        <a:pt x="20" y="2"/>
                      </a:moveTo>
                      <a:cubicBezTo>
                        <a:pt x="20" y="1"/>
                        <a:pt x="18" y="0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0" y="4"/>
                        <a:pt x="4" y="10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9"/>
                        <a:pt x="0" y="20"/>
                        <a:pt x="1" y="21"/>
                      </a:cubicBezTo>
                      <a:cubicBezTo>
                        <a:pt x="2" y="21"/>
                        <a:pt x="4" y="21"/>
                        <a:pt x="4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7" y="12"/>
                        <a:pt x="12" y="7"/>
                        <a:pt x="19" y="4"/>
                      </a:cubicBezTo>
                      <a:cubicBezTo>
                        <a:pt x="20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Freeform 55"/>
                <p:cNvSpPr>
                  <a:spLocks/>
                </p:cNvSpPr>
                <p:nvPr/>
              </p:nvSpPr>
              <p:spPr bwMode="auto">
                <a:xfrm>
                  <a:off x="2082800" y="5033963"/>
                  <a:ext cx="109537" cy="112713"/>
                </a:xfrm>
                <a:custGeom>
                  <a:avLst/>
                  <a:gdLst>
                    <a:gd name="T0" fmla="*/ 29 w 29"/>
                    <a:gd name="T1" fmla="*/ 2 h 30"/>
                    <a:gd name="T2" fmla="*/ 26 w 29"/>
                    <a:gd name="T3" fmla="*/ 1 h 30"/>
                    <a:gd name="T4" fmla="*/ 26 w 29"/>
                    <a:gd name="T5" fmla="*/ 1 h 30"/>
                    <a:gd name="T6" fmla="*/ 0 w 29"/>
                    <a:gd name="T7" fmla="*/ 27 h 30"/>
                    <a:gd name="T8" fmla="*/ 2 w 29"/>
                    <a:gd name="T9" fmla="*/ 30 h 30"/>
                    <a:gd name="T10" fmla="*/ 4 w 29"/>
                    <a:gd name="T11" fmla="*/ 29 h 30"/>
                    <a:gd name="T12" fmla="*/ 28 w 29"/>
                    <a:gd name="T13" fmla="*/ 5 h 30"/>
                    <a:gd name="T14" fmla="*/ 29 w 29"/>
                    <a:gd name="T15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0">
                      <a:moveTo>
                        <a:pt x="29" y="2"/>
                      </a:moveTo>
                      <a:cubicBezTo>
                        <a:pt x="28" y="1"/>
                        <a:pt x="27" y="0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15" y="6"/>
                        <a:pt x="5" y="15"/>
                        <a:pt x="0" y="27"/>
                      </a:cubicBezTo>
                      <a:cubicBezTo>
                        <a:pt x="0" y="28"/>
                        <a:pt x="1" y="29"/>
                        <a:pt x="2" y="30"/>
                      </a:cubicBezTo>
                      <a:cubicBezTo>
                        <a:pt x="3" y="30"/>
                        <a:pt x="4" y="30"/>
                        <a:pt x="4" y="29"/>
                      </a:cubicBezTo>
                      <a:cubicBezTo>
                        <a:pt x="9" y="17"/>
                        <a:pt x="17" y="9"/>
                        <a:pt x="28" y="5"/>
                      </a:cubicBezTo>
                      <a:cubicBezTo>
                        <a:pt x="29" y="4"/>
                        <a:pt x="29" y="3"/>
                        <a:pt x="29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Freeform 56"/>
                <p:cNvSpPr>
                  <a:spLocks/>
                </p:cNvSpPr>
                <p:nvPr/>
              </p:nvSpPr>
              <p:spPr bwMode="auto">
                <a:xfrm>
                  <a:off x="2109788" y="5064126"/>
                  <a:ext cx="93662" cy="93663"/>
                </a:xfrm>
                <a:custGeom>
                  <a:avLst/>
                  <a:gdLst>
                    <a:gd name="T0" fmla="*/ 24 w 25"/>
                    <a:gd name="T1" fmla="*/ 4 h 25"/>
                    <a:gd name="T2" fmla="*/ 25 w 25"/>
                    <a:gd name="T3" fmla="*/ 1 h 25"/>
                    <a:gd name="T4" fmla="*/ 22 w 25"/>
                    <a:gd name="T5" fmla="*/ 0 h 25"/>
                    <a:gd name="T6" fmla="*/ 22 w 25"/>
                    <a:gd name="T7" fmla="*/ 0 h 25"/>
                    <a:gd name="T8" fmla="*/ 1 w 25"/>
                    <a:gd name="T9" fmla="*/ 22 h 25"/>
                    <a:gd name="T10" fmla="*/ 2 w 25"/>
                    <a:gd name="T11" fmla="*/ 25 h 25"/>
                    <a:gd name="T12" fmla="*/ 5 w 25"/>
                    <a:gd name="T13" fmla="*/ 24 h 25"/>
                    <a:gd name="T14" fmla="*/ 24 w 25"/>
                    <a:gd name="T15" fmla="*/ 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5">
                      <a:moveTo>
                        <a:pt x="24" y="4"/>
                      </a:moveTo>
                      <a:cubicBezTo>
                        <a:pt x="25" y="3"/>
                        <a:pt x="25" y="2"/>
                        <a:pt x="25" y="1"/>
                      </a:cubicBezTo>
                      <a:cubicBezTo>
                        <a:pt x="24" y="0"/>
                        <a:pt x="23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3" y="4"/>
                        <a:pt x="5" y="12"/>
                        <a:pt x="1" y="22"/>
                      </a:cubicBezTo>
                      <a:cubicBezTo>
                        <a:pt x="0" y="23"/>
                        <a:pt x="1" y="24"/>
                        <a:pt x="2" y="25"/>
                      </a:cubicBezTo>
                      <a:cubicBezTo>
                        <a:pt x="3" y="25"/>
                        <a:pt x="4" y="25"/>
                        <a:pt x="5" y="24"/>
                      </a:cubicBezTo>
                      <a:cubicBezTo>
                        <a:pt x="8" y="14"/>
                        <a:pt x="15" y="8"/>
                        <a:pt x="2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Group 24"/>
              <p:cNvGrpSpPr/>
              <p:nvPr/>
            </p:nvGrpSpPr>
            <p:grpSpPr>
              <a:xfrm>
                <a:off x="8806221" y="3987764"/>
                <a:ext cx="495300" cy="466725"/>
                <a:chOff x="1049338" y="4976813"/>
                <a:chExt cx="495300" cy="466725"/>
              </a:xfrm>
              <a:solidFill>
                <a:schemeClr val="bg1"/>
              </a:solidFill>
            </p:grpSpPr>
            <p:sp>
              <p:nvSpPr>
                <p:cNvPr id="60" name="Oval 57"/>
                <p:cNvSpPr>
                  <a:spLocks noChangeArrowheads="1"/>
                </p:cNvSpPr>
                <p:nvPr/>
              </p:nvSpPr>
              <p:spPr bwMode="auto">
                <a:xfrm>
                  <a:off x="1289050" y="5232401"/>
                  <a:ext cx="60325" cy="603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Freeform 58"/>
                <p:cNvSpPr>
                  <a:spLocks noEditPoints="1"/>
                </p:cNvSpPr>
                <p:nvPr/>
              </p:nvSpPr>
              <p:spPr bwMode="auto">
                <a:xfrm>
                  <a:off x="1049338" y="4976813"/>
                  <a:ext cx="495300" cy="466725"/>
                </a:xfrm>
                <a:custGeom>
                  <a:avLst/>
                  <a:gdLst>
                    <a:gd name="T0" fmla="*/ 116 w 132"/>
                    <a:gd name="T1" fmla="*/ 48 h 124"/>
                    <a:gd name="T2" fmla="*/ 116 w 132"/>
                    <a:gd name="T3" fmla="*/ 22 h 124"/>
                    <a:gd name="T4" fmla="*/ 104 w 132"/>
                    <a:gd name="T5" fmla="*/ 0 h 124"/>
                    <a:gd name="T6" fmla="*/ 22 w 132"/>
                    <a:gd name="T7" fmla="*/ 0 h 124"/>
                    <a:gd name="T8" fmla="*/ 0 w 132"/>
                    <a:gd name="T9" fmla="*/ 102 h 124"/>
                    <a:gd name="T10" fmla="*/ 94 w 132"/>
                    <a:gd name="T11" fmla="*/ 124 h 124"/>
                    <a:gd name="T12" fmla="*/ 116 w 132"/>
                    <a:gd name="T13" fmla="*/ 96 h 124"/>
                    <a:gd name="T14" fmla="*/ 116 w 132"/>
                    <a:gd name="T15" fmla="*/ 48 h 124"/>
                    <a:gd name="T16" fmla="*/ 88 w 132"/>
                    <a:gd name="T17" fmla="*/ 8 h 124"/>
                    <a:gd name="T18" fmla="*/ 108 w 132"/>
                    <a:gd name="T19" fmla="*/ 12 h 124"/>
                    <a:gd name="T20" fmla="*/ 108 w 132"/>
                    <a:gd name="T21" fmla="*/ 24 h 124"/>
                    <a:gd name="T22" fmla="*/ 104 w 132"/>
                    <a:gd name="T23" fmla="*/ 36 h 124"/>
                    <a:gd name="T24" fmla="*/ 104 w 132"/>
                    <a:gd name="T25" fmla="*/ 32 h 124"/>
                    <a:gd name="T26" fmla="*/ 104 w 132"/>
                    <a:gd name="T27" fmla="*/ 16 h 124"/>
                    <a:gd name="T28" fmla="*/ 16 w 132"/>
                    <a:gd name="T29" fmla="*/ 12 h 124"/>
                    <a:gd name="T30" fmla="*/ 12 w 132"/>
                    <a:gd name="T31" fmla="*/ 24 h 124"/>
                    <a:gd name="T32" fmla="*/ 8 w 132"/>
                    <a:gd name="T33" fmla="*/ 22 h 124"/>
                    <a:gd name="T34" fmla="*/ 100 w 132"/>
                    <a:gd name="T35" fmla="*/ 20 h 124"/>
                    <a:gd name="T36" fmla="*/ 16 w 132"/>
                    <a:gd name="T37" fmla="*/ 16 h 124"/>
                    <a:gd name="T38" fmla="*/ 100 w 132"/>
                    <a:gd name="T39" fmla="*/ 20 h 124"/>
                    <a:gd name="T40" fmla="*/ 100 w 132"/>
                    <a:gd name="T41" fmla="*/ 28 h 124"/>
                    <a:gd name="T42" fmla="*/ 16 w 132"/>
                    <a:gd name="T43" fmla="*/ 24 h 124"/>
                    <a:gd name="T44" fmla="*/ 100 w 132"/>
                    <a:gd name="T45" fmla="*/ 32 h 124"/>
                    <a:gd name="T46" fmla="*/ 88 w 132"/>
                    <a:gd name="T47" fmla="*/ 36 h 124"/>
                    <a:gd name="T48" fmla="*/ 16 w 132"/>
                    <a:gd name="T49" fmla="*/ 35 h 124"/>
                    <a:gd name="T50" fmla="*/ 100 w 132"/>
                    <a:gd name="T51" fmla="*/ 32 h 124"/>
                    <a:gd name="T52" fmla="*/ 94 w 132"/>
                    <a:gd name="T53" fmla="*/ 116 h 124"/>
                    <a:gd name="T54" fmla="*/ 8 w 132"/>
                    <a:gd name="T55" fmla="*/ 102 h 124"/>
                    <a:gd name="T56" fmla="*/ 22 w 132"/>
                    <a:gd name="T57" fmla="*/ 44 h 124"/>
                    <a:gd name="T58" fmla="*/ 104 w 132"/>
                    <a:gd name="T59" fmla="*/ 44 h 124"/>
                    <a:gd name="T60" fmla="*/ 108 w 132"/>
                    <a:gd name="T61" fmla="*/ 56 h 124"/>
                    <a:gd name="T62" fmla="*/ 52 w 132"/>
                    <a:gd name="T63" fmla="*/ 76 h 124"/>
                    <a:gd name="T64" fmla="*/ 108 w 132"/>
                    <a:gd name="T65" fmla="*/ 96 h 124"/>
                    <a:gd name="T66" fmla="*/ 113 w 132"/>
                    <a:gd name="T67" fmla="*/ 88 h 124"/>
                    <a:gd name="T68" fmla="*/ 60 w 132"/>
                    <a:gd name="T69" fmla="*/ 76 h 124"/>
                    <a:gd name="T70" fmla="*/ 108 w 132"/>
                    <a:gd name="T71" fmla="*/ 64 h 124"/>
                    <a:gd name="T72" fmla="*/ 115 w 132"/>
                    <a:gd name="T73" fmla="*/ 59 h 124"/>
                    <a:gd name="T74" fmla="*/ 120 w 132"/>
                    <a:gd name="T75" fmla="*/ 7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32" h="124">
                      <a:moveTo>
                        <a:pt x="116" y="48"/>
                      </a:moveTo>
                      <a:cubicBezTo>
                        <a:pt x="116" y="48"/>
                        <a:pt x="116" y="48"/>
                        <a:pt x="116" y="48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2"/>
                        <a:pt x="116" y="22"/>
                        <a:pt x="116" y="22"/>
                      </a:cubicBezTo>
                      <a:cubicBezTo>
                        <a:pt x="116" y="12"/>
                        <a:pt x="116" y="12"/>
                        <a:pt x="116" y="12"/>
                      </a:cubicBezTo>
                      <a:cubicBezTo>
                        <a:pt x="116" y="5"/>
                        <a:pt x="111" y="0"/>
                        <a:pt x="104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0" y="0"/>
                        <a:pt x="0" y="10"/>
                        <a:pt x="0" y="22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14"/>
                        <a:pt x="10" y="124"/>
                        <a:pt x="22" y="124"/>
                      </a:cubicBezTo>
                      <a:cubicBezTo>
                        <a:pt x="94" y="124"/>
                        <a:pt x="94" y="124"/>
                        <a:pt x="94" y="124"/>
                      </a:cubicBezTo>
                      <a:cubicBezTo>
                        <a:pt x="106" y="124"/>
                        <a:pt x="116" y="114"/>
                        <a:pt x="116" y="102"/>
                      </a:cubicBezTo>
                      <a:cubicBezTo>
                        <a:pt x="116" y="96"/>
                        <a:pt x="116" y="96"/>
                        <a:pt x="116" y="96"/>
                      </a:cubicBezTo>
                      <a:cubicBezTo>
                        <a:pt x="116" y="96"/>
                        <a:pt x="116" y="96"/>
                        <a:pt x="116" y="96"/>
                      </a:cubicBezTo>
                      <a:cubicBezTo>
                        <a:pt x="132" y="84"/>
                        <a:pt x="132" y="60"/>
                        <a:pt x="116" y="48"/>
                      </a:cubicBezTo>
                      <a:close/>
                      <a:moveTo>
                        <a:pt x="22" y="8"/>
                      </a:moveTo>
                      <a:cubicBezTo>
                        <a:pt x="88" y="8"/>
                        <a:pt x="88" y="8"/>
                        <a:pt x="88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6" y="8"/>
                        <a:pt x="108" y="10"/>
                        <a:pt x="108" y="12"/>
                      </a:cubicBezTo>
                      <a:cubicBezTo>
                        <a:pt x="108" y="22"/>
                        <a:pt x="108" y="22"/>
                        <a:pt x="108" y="22"/>
                      </a:cubicBezTo>
                      <a:cubicBezTo>
                        <a:pt x="108" y="24"/>
                        <a:pt x="108" y="24"/>
                        <a:pt x="108" y="24"/>
                      </a:cubicBezTo>
                      <a:cubicBezTo>
                        <a:pt x="108" y="37"/>
                        <a:pt x="108" y="37"/>
                        <a:pt x="108" y="37"/>
                      </a:cubicBezTo>
                      <a:cubicBezTo>
                        <a:pt x="107" y="36"/>
                        <a:pt x="105" y="36"/>
                        <a:pt x="104" y="36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2"/>
                        <a:pt x="104" y="32"/>
                        <a:pt x="104" y="32"/>
                      </a:cubicBezTo>
                      <a:cubicBezTo>
                        <a:pt x="104" y="24"/>
                        <a:pt x="104" y="24"/>
                        <a:pt x="104" y="24"/>
                      </a:cubicBezTo>
                      <a:cubicBezTo>
                        <a:pt x="104" y="16"/>
                        <a:pt x="104" y="16"/>
                        <a:pt x="104" y="16"/>
                      </a:cubicBezTo>
                      <a:cubicBezTo>
                        <a:pt x="104" y="14"/>
                        <a:pt x="102" y="12"/>
                        <a:pt x="100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4" y="12"/>
                        <a:pt x="12" y="14"/>
                        <a:pt x="12" y="16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0" y="29"/>
                        <a:pt x="8" y="26"/>
                        <a:pt x="8" y="22"/>
                      </a:cubicBezTo>
                      <a:cubicBezTo>
                        <a:pt x="8" y="14"/>
                        <a:pt x="14" y="8"/>
                        <a:pt x="22" y="8"/>
                      </a:cubicBezTo>
                      <a:close/>
                      <a:moveTo>
                        <a:pt x="100" y="20"/>
                      </a:move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00" y="16"/>
                        <a:pt x="100" y="16"/>
                        <a:pt x="100" y="16"/>
                      </a:cubicBezTo>
                      <a:lnTo>
                        <a:pt x="100" y="20"/>
                      </a:lnTo>
                      <a:close/>
                      <a:moveTo>
                        <a:pt x="100" y="24"/>
                      </a:moveTo>
                      <a:cubicBezTo>
                        <a:pt x="100" y="28"/>
                        <a:pt x="100" y="28"/>
                        <a:pt x="100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00" y="24"/>
                      </a:lnTo>
                      <a:close/>
                      <a:moveTo>
                        <a:pt x="100" y="32"/>
                      </a:moveTo>
                      <a:cubicBezTo>
                        <a:pt x="100" y="36"/>
                        <a:pt x="100" y="36"/>
                        <a:pt x="100" y="36"/>
                      </a:cubicBezTo>
                      <a:cubicBezTo>
                        <a:pt x="88" y="36"/>
                        <a:pt x="88" y="36"/>
                        <a:pt x="88" y="36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0" y="36"/>
                        <a:pt x="18" y="35"/>
                        <a:pt x="16" y="35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lnTo>
                        <a:pt x="100" y="32"/>
                      </a:lnTo>
                      <a:close/>
                      <a:moveTo>
                        <a:pt x="108" y="102"/>
                      </a:moveTo>
                      <a:cubicBezTo>
                        <a:pt x="108" y="110"/>
                        <a:pt x="102" y="116"/>
                        <a:pt x="94" y="116"/>
                      </a:cubicBezTo>
                      <a:cubicBezTo>
                        <a:pt x="22" y="116"/>
                        <a:pt x="22" y="116"/>
                        <a:pt x="22" y="116"/>
                      </a:cubicBezTo>
                      <a:cubicBezTo>
                        <a:pt x="14" y="116"/>
                        <a:pt x="8" y="110"/>
                        <a:pt x="8" y="102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12" y="42"/>
                        <a:pt x="17" y="44"/>
                        <a:pt x="22" y="44"/>
                      </a:cubicBezTo>
                      <a:cubicBezTo>
                        <a:pt x="88" y="44"/>
                        <a:pt x="88" y="44"/>
                        <a:pt x="88" y="44"/>
                      </a:cubicBezTo>
                      <a:cubicBezTo>
                        <a:pt x="104" y="44"/>
                        <a:pt x="104" y="44"/>
                        <a:pt x="104" y="44"/>
                      </a:cubicBezTo>
                      <a:cubicBezTo>
                        <a:pt x="106" y="44"/>
                        <a:pt x="108" y="46"/>
                        <a:pt x="108" y="48"/>
                      </a:cubicBezTo>
                      <a:cubicBezTo>
                        <a:pt x="108" y="56"/>
                        <a:pt x="108" y="56"/>
                        <a:pt x="108" y="56"/>
                      </a:cubicBez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61" y="56"/>
                        <a:pt x="52" y="65"/>
                        <a:pt x="52" y="76"/>
                      </a:cubicBezTo>
                      <a:cubicBezTo>
                        <a:pt x="52" y="87"/>
                        <a:pt x="61" y="96"/>
                        <a:pt x="72" y="96"/>
                      </a:cubicBezTo>
                      <a:cubicBezTo>
                        <a:pt x="108" y="96"/>
                        <a:pt x="108" y="96"/>
                        <a:pt x="108" y="96"/>
                      </a:cubicBezTo>
                      <a:lnTo>
                        <a:pt x="108" y="102"/>
                      </a:lnTo>
                      <a:close/>
                      <a:moveTo>
                        <a:pt x="113" y="88"/>
                      </a:moveTo>
                      <a:cubicBezTo>
                        <a:pt x="72" y="88"/>
                        <a:pt x="72" y="88"/>
                        <a:pt x="72" y="88"/>
                      </a:cubicBezTo>
                      <a:cubicBezTo>
                        <a:pt x="65" y="88"/>
                        <a:pt x="60" y="83"/>
                        <a:pt x="60" y="76"/>
                      </a:cubicBezTo>
                      <a:cubicBezTo>
                        <a:pt x="60" y="69"/>
                        <a:pt x="65" y="64"/>
                        <a:pt x="72" y="64"/>
                      </a:cubicBezTo>
                      <a:cubicBezTo>
                        <a:pt x="108" y="64"/>
                        <a:pt x="108" y="64"/>
                        <a:pt x="108" y="64"/>
                      </a:cubicBezTo>
                      <a:cubicBezTo>
                        <a:pt x="110" y="64"/>
                        <a:pt x="113" y="63"/>
                        <a:pt x="114" y="61"/>
                      </a:cubicBezTo>
                      <a:cubicBezTo>
                        <a:pt x="115" y="60"/>
                        <a:pt x="115" y="60"/>
                        <a:pt x="115" y="59"/>
                      </a:cubicBezTo>
                      <a:cubicBezTo>
                        <a:pt x="115" y="59"/>
                        <a:pt x="116" y="59"/>
                        <a:pt x="116" y="59"/>
                      </a:cubicBezTo>
                      <a:cubicBezTo>
                        <a:pt x="118" y="62"/>
                        <a:pt x="120" y="67"/>
                        <a:pt x="120" y="72"/>
                      </a:cubicBezTo>
                      <a:cubicBezTo>
                        <a:pt x="120" y="78"/>
                        <a:pt x="118" y="84"/>
                        <a:pt x="113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1" name="Freeform 59"/>
              <p:cNvSpPr>
                <a:spLocks noEditPoints="1"/>
              </p:cNvSpPr>
              <p:nvPr/>
            </p:nvSpPr>
            <p:spPr bwMode="auto">
              <a:xfrm>
                <a:off x="10359631" y="1779783"/>
                <a:ext cx="482890" cy="478835"/>
              </a:xfrm>
              <a:custGeom>
                <a:avLst/>
                <a:gdLst>
                  <a:gd name="T0" fmla="*/ 81 w 128"/>
                  <a:gd name="T1" fmla="*/ 14 h 128"/>
                  <a:gd name="T2" fmla="*/ 53 w 128"/>
                  <a:gd name="T3" fmla="*/ 36 h 128"/>
                  <a:gd name="T4" fmla="*/ 33 w 128"/>
                  <a:gd name="T5" fmla="*/ 36 h 128"/>
                  <a:gd name="T6" fmla="*/ 0 w 128"/>
                  <a:gd name="T7" fmla="*/ 56 h 128"/>
                  <a:gd name="T8" fmla="*/ 24 w 128"/>
                  <a:gd name="T9" fmla="*/ 84 h 128"/>
                  <a:gd name="T10" fmla="*/ 32 w 128"/>
                  <a:gd name="T11" fmla="*/ 128 h 128"/>
                  <a:gd name="T12" fmla="*/ 56 w 128"/>
                  <a:gd name="T13" fmla="*/ 120 h 128"/>
                  <a:gd name="T14" fmla="*/ 52 w 128"/>
                  <a:gd name="T15" fmla="*/ 108 h 128"/>
                  <a:gd name="T16" fmla="*/ 52 w 128"/>
                  <a:gd name="T17" fmla="*/ 80 h 128"/>
                  <a:gd name="T18" fmla="*/ 53 w 128"/>
                  <a:gd name="T19" fmla="*/ 78 h 128"/>
                  <a:gd name="T20" fmla="*/ 54 w 128"/>
                  <a:gd name="T21" fmla="*/ 77 h 128"/>
                  <a:gd name="T22" fmla="*/ 55 w 128"/>
                  <a:gd name="T23" fmla="*/ 76 h 128"/>
                  <a:gd name="T24" fmla="*/ 81 w 128"/>
                  <a:gd name="T25" fmla="*/ 98 h 128"/>
                  <a:gd name="T26" fmla="*/ 128 w 128"/>
                  <a:gd name="T27" fmla="*/ 56 h 128"/>
                  <a:gd name="T28" fmla="*/ 80 w 128"/>
                  <a:gd name="T29" fmla="*/ 56 h 128"/>
                  <a:gd name="T30" fmla="*/ 92 w 128"/>
                  <a:gd name="T31" fmla="*/ 44 h 128"/>
                  <a:gd name="T32" fmla="*/ 92 w 128"/>
                  <a:gd name="T33" fmla="*/ 68 h 128"/>
                  <a:gd name="T34" fmla="*/ 80 w 128"/>
                  <a:gd name="T35" fmla="*/ 56 h 128"/>
                  <a:gd name="T36" fmla="*/ 16 w 128"/>
                  <a:gd name="T37" fmla="*/ 44 h 128"/>
                  <a:gd name="T38" fmla="*/ 40 w 128"/>
                  <a:gd name="T39" fmla="*/ 56 h 128"/>
                  <a:gd name="T40" fmla="*/ 16 w 128"/>
                  <a:gd name="T41" fmla="*/ 68 h 128"/>
                  <a:gd name="T42" fmla="*/ 48 w 128"/>
                  <a:gd name="T43" fmla="*/ 120 h 128"/>
                  <a:gd name="T44" fmla="*/ 32 w 128"/>
                  <a:gd name="T45" fmla="*/ 84 h 128"/>
                  <a:gd name="T46" fmla="*/ 33 w 128"/>
                  <a:gd name="T47" fmla="*/ 76 h 128"/>
                  <a:gd name="T48" fmla="*/ 45 w 128"/>
                  <a:gd name="T49" fmla="*/ 76 h 128"/>
                  <a:gd name="T50" fmla="*/ 44 w 128"/>
                  <a:gd name="T51" fmla="*/ 108 h 128"/>
                  <a:gd name="T52" fmla="*/ 48 w 128"/>
                  <a:gd name="T53" fmla="*/ 117 h 128"/>
                  <a:gd name="T54" fmla="*/ 53 w 128"/>
                  <a:gd name="T55" fmla="*/ 68 h 128"/>
                  <a:gd name="T56" fmla="*/ 52 w 128"/>
                  <a:gd name="T57" fmla="*/ 68 h 128"/>
                  <a:gd name="T58" fmla="*/ 52 w 128"/>
                  <a:gd name="T59" fmla="*/ 44 h 128"/>
                  <a:gd name="T60" fmla="*/ 74 w 128"/>
                  <a:gd name="T61" fmla="*/ 36 h 128"/>
                  <a:gd name="T62" fmla="*/ 74 w 128"/>
                  <a:gd name="T63" fmla="*/ 76 h 128"/>
                  <a:gd name="T64" fmla="*/ 100 w 128"/>
                  <a:gd name="T65" fmla="*/ 104 h 128"/>
                  <a:gd name="T66" fmla="*/ 92 w 128"/>
                  <a:gd name="T67" fmla="*/ 76 h 128"/>
                  <a:gd name="T68" fmla="*/ 92 w 128"/>
                  <a:gd name="T69" fmla="*/ 36 h 128"/>
                  <a:gd name="T70" fmla="*/ 100 w 128"/>
                  <a:gd name="T71" fmla="*/ 8 h 128"/>
                  <a:gd name="T72" fmla="*/ 100 w 128"/>
                  <a:gd name="T73" fmla="*/ 10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8" h="128">
                    <a:moveTo>
                      <a:pt x="100" y="0"/>
                    </a:moveTo>
                    <a:cubicBezTo>
                      <a:pt x="92" y="0"/>
                      <a:pt x="85" y="6"/>
                      <a:pt x="81" y="14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74" y="27"/>
                      <a:pt x="64" y="36"/>
                      <a:pt x="53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7" y="36"/>
                      <a:pt x="0" y="45"/>
                      <a:pt x="0" y="56"/>
                    </a:cubicBezTo>
                    <a:cubicBezTo>
                      <a:pt x="0" y="67"/>
                      <a:pt x="7" y="76"/>
                      <a:pt x="16" y="76"/>
                    </a:cubicBezTo>
                    <a:cubicBezTo>
                      <a:pt x="20" y="76"/>
                      <a:pt x="24" y="80"/>
                      <a:pt x="24" y="84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4"/>
                      <a:pt x="28" y="128"/>
                      <a:pt x="32" y="128"/>
                    </a:cubicBezTo>
                    <a:cubicBezTo>
                      <a:pt x="48" y="128"/>
                      <a:pt x="48" y="128"/>
                      <a:pt x="48" y="128"/>
                    </a:cubicBezTo>
                    <a:cubicBezTo>
                      <a:pt x="52" y="128"/>
                      <a:pt x="56" y="124"/>
                      <a:pt x="56" y="120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6" y="112"/>
                      <a:pt x="52" y="110"/>
                      <a:pt x="52" y="108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79"/>
                      <a:pt x="52" y="79"/>
                      <a:pt x="53" y="78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77"/>
                      <a:pt x="53" y="77"/>
                      <a:pt x="54" y="77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6"/>
                      <a:pt x="55" y="76"/>
                      <a:pt x="55" y="76"/>
                    </a:cubicBezTo>
                    <a:cubicBezTo>
                      <a:pt x="65" y="77"/>
                      <a:pt x="74" y="85"/>
                      <a:pt x="81" y="98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5" y="106"/>
                      <a:pt x="92" y="112"/>
                      <a:pt x="100" y="112"/>
                    </a:cubicBezTo>
                    <a:cubicBezTo>
                      <a:pt x="118" y="112"/>
                      <a:pt x="128" y="84"/>
                      <a:pt x="128" y="56"/>
                    </a:cubicBezTo>
                    <a:cubicBezTo>
                      <a:pt x="128" y="28"/>
                      <a:pt x="118" y="0"/>
                      <a:pt x="100" y="0"/>
                    </a:cubicBezTo>
                    <a:close/>
                    <a:moveTo>
                      <a:pt x="80" y="56"/>
                    </a:moveTo>
                    <a:cubicBezTo>
                      <a:pt x="80" y="52"/>
                      <a:pt x="80" y="48"/>
                      <a:pt x="81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6" y="44"/>
                      <a:pt x="100" y="49"/>
                      <a:pt x="100" y="56"/>
                    </a:cubicBezTo>
                    <a:cubicBezTo>
                      <a:pt x="100" y="63"/>
                      <a:pt x="96" y="68"/>
                      <a:pt x="92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0" y="64"/>
                      <a:pt x="80" y="60"/>
                      <a:pt x="80" y="56"/>
                    </a:cubicBezTo>
                    <a:close/>
                    <a:moveTo>
                      <a:pt x="8" y="56"/>
                    </a:moveTo>
                    <a:cubicBezTo>
                      <a:pt x="8" y="49"/>
                      <a:pt x="12" y="44"/>
                      <a:pt x="16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2" y="47"/>
                      <a:pt x="40" y="51"/>
                      <a:pt x="40" y="56"/>
                    </a:cubicBezTo>
                    <a:cubicBezTo>
                      <a:pt x="40" y="61"/>
                      <a:pt x="42" y="65"/>
                      <a:pt x="44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2" y="68"/>
                      <a:pt x="8" y="63"/>
                      <a:pt x="8" y="56"/>
                    </a:cubicBezTo>
                    <a:close/>
                    <a:moveTo>
                      <a:pt x="48" y="120"/>
                    </a:moveTo>
                    <a:cubicBezTo>
                      <a:pt x="32" y="120"/>
                      <a:pt x="32" y="120"/>
                      <a:pt x="32" y="120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2" y="81"/>
                      <a:pt x="31" y="78"/>
                      <a:pt x="30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4" y="77"/>
                      <a:pt x="44" y="79"/>
                      <a:pt x="44" y="80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4" y="112"/>
                      <a:pt x="46" y="114"/>
                      <a:pt x="47" y="116"/>
                    </a:cubicBezTo>
                    <a:cubicBezTo>
                      <a:pt x="48" y="116"/>
                      <a:pt x="48" y="116"/>
                      <a:pt x="48" y="117"/>
                    </a:cubicBezTo>
                    <a:lnTo>
                      <a:pt x="48" y="120"/>
                    </a:lnTo>
                    <a:close/>
                    <a:moveTo>
                      <a:pt x="53" y="68"/>
                    </a:move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48" y="68"/>
                      <a:pt x="44" y="63"/>
                      <a:pt x="44" y="56"/>
                    </a:cubicBezTo>
                    <a:cubicBezTo>
                      <a:pt x="44" y="49"/>
                      <a:pt x="48" y="44"/>
                      <a:pt x="52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60" y="44"/>
                      <a:pt x="68" y="41"/>
                      <a:pt x="74" y="36"/>
                    </a:cubicBezTo>
                    <a:cubicBezTo>
                      <a:pt x="73" y="42"/>
                      <a:pt x="72" y="49"/>
                      <a:pt x="72" y="56"/>
                    </a:cubicBezTo>
                    <a:cubicBezTo>
                      <a:pt x="72" y="63"/>
                      <a:pt x="73" y="70"/>
                      <a:pt x="74" y="76"/>
                    </a:cubicBezTo>
                    <a:cubicBezTo>
                      <a:pt x="68" y="71"/>
                      <a:pt x="60" y="68"/>
                      <a:pt x="53" y="68"/>
                    </a:cubicBezTo>
                    <a:close/>
                    <a:moveTo>
                      <a:pt x="100" y="104"/>
                    </a:moveTo>
                    <a:cubicBezTo>
                      <a:pt x="92" y="104"/>
                      <a:pt x="85" y="93"/>
                      <a:pt x="82" y="76"/>
                    </a:cubicBezTo>
                    <a:cubicBezTo>
                      <a:pt x="92" y="76"/>
                      <a:pt x="92" y="76"/>
                      <a:pt x="92" y="76"/>
                    </a:cubicBezTo>
                    <a:cubicBezTo>
                      <a:pt x="101" y="76"/>
                      <a:pt x="108" y="67"/>
                      <a:pt x="108" y="56"/>
                    </a:cubicBezTo>
                    <a:cubicBezTo>
                      <a:pt x="108" y="45"/>
                      <a:pt x="101" y="36"/>
                      <a:pt x="92" y="36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5" y="19"/>
                      <a:pt x="92" y="8"/>
                      <a:pt x="100" y="8"/>
                    </a:cubicBezTo>
                    <a:cubicBezTo>
                      <a:pt x="111" y="8"/>
                      <a:pt x="120" y="29"/>
                      <a:pt x="120" y="56"/>
                    </a:cubicBezTo>
                    <a:cubicBezTo>
                      <a:pt x="120" y="83"/>
                      <a:pt x="111" y="104"/>
                      <a:pt x="100" y="10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5954" tIns="42977" rIns="85954" bIns="42977"/>
              <a:lstStyle/>
              <a:p>
                <a:pPr defTabSz="859495">
                  <a:lnSpc>
                    <a:spcPct val="150000"/>
                  </a:lnSpc>
                  <a:defRPr/>
                </a:pPr>
                <a:endParaRPr lang="id-ID" sz="12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60"/>
              <p:cNvSpPr>
                <a:spLocks noEditPoints="1"/>
              </p:cNvSpPr>
              <p:nvPr/>
            </p:nvSpPr>
            <p:spPr bwMode="auto">
              <a:xfrm>
                <a:off x="5922805" y="2564081"/>
                <a:ext cx="482893" cy="482964"/>
              </a:xfrm>
              <a:custGeom>
                <a:avLst/>
                <a:gdLst>
                  <a:gd name="T0" fmla="*/ 126 w 129"/>
                  <a:gd name="T1" fmla="*/ 2 h 128"/>
                  <a:gd name="T2" fmla="*/ 121 w 129"/>
                  <a:gd name="T3" fmla="*/ 0 h 128"/>
                  <a:gd name="T4" fmla="*/ 120 w 129"/>
                  <a:gd name="T5" fmla="*/ 0 h 128"/>
                  <a:gd name="T6" fmla="*/ 52 w 129"/>
                  <a:gd name="T7" fmla="*/ 12 h 128"/>
                  <a:gd name="T8" fmla="*/ 45 w 129"/>
                  <a:gd name="T9" fmla="*/ 20 h 128"/>
                  <a:gd name="T10" fmla="*/ 45 w 129"/>
                  <a:gd name="T11" fmla="*/ 28 h 128"/>
                  <a:gd name="T12" fmla="*/ 45 w 129"/>
                  <a:gd name="T13" fmla="*/ 32 h 128"/>
                  <a:gd name="T14" fmla="*/ 45 w 129"/>
                  <a:gd name="T15" fmla="*/ 89 h 128"/>
                  <a:gd name="T16" fmla="*/ 30 w 129"/>
                  <a:gd name="T17" fmla="*/ 84 h 128"/>
                  <a:gd name="T18" fmla="*/ 20 w 129"/>
                  <a:gd name="T19" fmla="*/ 86 h 128"/>
                  <a:gd name="T20" fmla="*/ 3 w 129"/>
                  <a:gd name="T21" fmla="*/ 100 h 128"/>
                  <a:gd name="T22" fmla="*/ 2 w 129"/>
                  <a:gd name="T23" fmla="*/ 115 h 128"/>
                  <a:gd name="T24" fmla="*/ 24 w 129"/>
                  <a:gd name="T25" fmla="*/ 128 h 128"/>
                  <a:gd name="T26" fmla="*/ 34 w 129"/>
                  <a:gd name="T27" fmla="*/ 126 h 128"/>
                  <a:gd name="T28" fmla="*/ 51 w 129"/>
                  <a:gd name="T29" fmla="*/ 112 h 128"/>
                  <a:gd name="T30" fmla="*/ 53 w 129"/>
                  <a:gd name="T31" fmla="*/ 104 h 128"/>
                  <a:gd name="T32" fmla="*/ 53 w 129"/>
                  <a:gd name="T33" fmla="*/ 104 h 128"/>
                  <a:gd name="T34" fmla="*/ 53 w 129"/>
                  <a:gd name="T35" fmla="*/ 40 h 128"/>
                  <a:gd name="T36" fmla="*/ 54 w 129"/>
                  <a:gd name="T37" fmla="*/ 40 h 128"/>
                  <a:gd name="T38" fmla="*/ 121 w 129"/>
                  <a:gd name="T39" fmla="*/ 28 h 128"/>
                  <a:gd name="T40" fmla="*/ 121 w 129"/>
                  <a:gd name="T41" fmla="*/ 77 h 128"/>
                  <a:gd name="T42" fmla="*/ 106 w 129"/>
                  <a:gd name="T43" fmla="*/ 72 h 128"/>
                  <a:gd name="T44" fmla="*/ 96 w 129"/>
                  <a:gd name="T45" fmla="*/ 74 h 128"/>
                  <a:gd name="T46" fmla="*/ 79 w 129"/>
                  <a:gd name="T47" fmla="*/ 88 h 128"/>
                  <a:gd name="T48" fmla="*/ 78 w 129"/>
                  <a:gd name="T49" fmla="*/ 103 h 128"/>
                  <a:gd name="T50" fmla="*/ 100 w 129"/>
                  <a:gd name="T51" fmla="*/ 116 h 128"/>
                  <a:gd name="T52" fmla="*/ 110 w 129"/>
                  <a:gd name="T53" fmla="*/ 114 h 128"/>
                  <a:gd name="T54" fmla="*/ 127 w 129"/>
                  <a:gd name="T55" fmla="*/ 100 h 128"/>
                  <a:gd name="T56" fmla="*/ 129 w 129"/>
                  <a:gd name="T57" fmla="*/ 92 h 128"/>
                  <a:gd name="T58" fmla="*/ 129 w 129"/>
                  <a:gd name="T59" fmla="*/ 92 h 128"/>
                  <a:gd name="T60" fmla="*/ 129 w 129"/>
                  <a:gd name="T61" fmla="*/ 20 h 128"/>
                  <a:gd name="T62" fmla="*/ 129 w 129"/>
                  <a:gd name="T63" fmla="*/ 16 h 128"/>
                  <a:gd name="T64" fmla="*/ 129 w 129"/>
                  <a:gd name="T65" fmla="*/ 8 h 128"/>
                  <a:gd name="T66" fmla="*/ 126 w 129"/>
                  <a:gd name="T67" fmla="*/ 2 h 128"/>
                  <a:gd name="T68" fmla="*/ 32 w 129"/>
                  <a:gd name="T69" fmla="*/ 119 h 128"/>
                  <a:gd name="T70" fmla="*/ 10 w 129"/>
                  <a:gd name="T71" fmla="*/ 112 h 128"/>
                  <a:gd name="T72" fmla="*/ 22 w 129"/>
                  <a:gd name="T73" fmla="*/ 93 h 128"/>
                  <a:gd name="T74" fmla="*/ 44 w 129"/>
                  <a:gd name="T75" fmla="*/ 100 h 128"/>
                  <a:gd name="T76" fmla="*/ 32 w 129"/>
                  <a:gd name="T77" fmla="*/ 119 h 128"/>
                  <a:gd name="T78" fmla="*/ 108 w 129"/>
                  <a:gd name="T79" fmla="*/ 107 h 128"/>
                  <a:gd name="T80" fmla="*/ 85 w 129"/>
                  <a:gd name="T81" fmla="*/ 100 h 128"/>
                  <a:gd name="T82" fmla="*/ 98 w 129"/>
                  <a:gd name="T83" fmla="*/ 81 h 128"/>
                  <a:gd name="T84" fmla="*/ 120 w 129"/>
                  <a:gd name="T85" fmla="*/ 88 h 128"/>
                  <a:gd name="T86" fmla="*/ 108 w 129"/>
                  <a:gd name="T87" fmla="*/ 107 h 128"/>
                  <a:gd name="T88" fmla="*/ 121 w 129"/>
                  <a:gd name="T89" fmla="*/ 20 h 128"/>
                  <a:gd name="T90" fmla="*/ 53 w 129"/>
                  <a:gd name="T91" fmla="*/ 32 h 128"/>
                  <a:gd name="T92" fmla="*/ 53 w 129"/>
                  <a:gd name="T93" fmla="*/ 28 h 128"/>
                  <a:gd name="T94" fmla="*/ 53 w 129"/>
                  <a:gd name="T95" fmla="*/ 20 h 128"/>
                  <a:gd name="T96" fmla="*/ 121 w 129"/>
                  <a:gd name="T97" fmla="*/ 8 h 128"/>
                  <a:gd name="T98" fmla="*/ 121 w 129"/>
                  <a:gd name="T99" fmla="*/ 16 h 128"/>
                  <a:gd name="T100" fmla="*/ 121 w 129"/>
                  <a:gd name="T101" fmla="*/ 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128">
                    <a:moveTo>
                      <a:pt x="126" y="2"/>
                    </a:moveTo>
                    <a:cubicBezTo>
                      <a:pt x="125" y="1"/>
                      <a:pt x="123" y="0"/>
                      <a:pt x="121" y="0"/>
                    </a:cubicBezTo>
                    <a:cubicBezTo>
                      <a:pt x="121" y="0"/>
                      <a:pt x="120" y="0"/>
                      <a:pt x="120" y="0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48" y="13"/>
                      <a:pt x="45" y="16"/>
                      <a:pt x="45" y="20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1" y="86"/>
                      <a:pt x="36" y="84"/>
                      <a:pt x="30" y="84"/>
                    </a:cubicBezTo>
                    <a:cubicBezTo>
                      <a:pt x="26" y="84"/>
                      <a:pt x="23" y="85"/>
                      <a:pt x="20" y="86"/>
                    </a:cubicBezTo>
                    <a:cubicBezTo>
                      <a:pt x="12" y="88"/>
                      <a:pt x="6" y="93"/>
                      <a:pt x="3" y="100"/>
                    </a:cubicBezTo>
                    <a:cubicBezTo>
                      <a:pt x="1" y="104"/>
                      <a:pt x="0" y="110"/>
                      <a:pt x="2" y="115"/>
                    </a:cubicBezTo>
                    <a:cubicBezTo>
                      <a:pt x="5" y="123"/>
                      <a:pt x="14" y="128"/>
                      <a:pt x="24" y="128"/>
                    </a:cubicBezTo>
                    <a:cubicBezTo>
                      <a:pt x="28" y="128"/>
                      <a:pt x="31" y="127"/>
                      <a:pt x="34" y="126"/>
                    </a:cubicBezTo>
                    <a:cubicBezTo>
                      <a:pt x="42" y="124"/>
                      <a:pt x="48" y="119"/>
                      <a:pt x="51" y="112"/>
                    </a:cubicBezTo>
                    <a:cubicBezTo>
                      <a:pt x="52" y="110"/>
                      <a:pt x="53" y="107"/>
                      <a:pt x="53" y="104"/>
                    </a:cubicBezTo>
                    <a:cubicBezTo>
                      <a:pt x="53" y="104"/>
                      <a:pt x="53" y="104"/>
                      <a:pt x="53" y="104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40"/>
                      <a:pt x="54" y="40"/>
                      <a:pt x="54" y="40"/>
                    </a:cubicBezTo>
                    <a:cubicBezTo>
                      <a:pt x="121" y="28"/>
                      <a:pt x="121" y="28"/>
                      <a:pt x="121" y="28"/>
                    </a:cubicBezTo>
                    <a:cubicBezTo>
                      <a:pt x="121" y="77"/>
                      <a:pt x="121" y="77"/>
                      <a:pt x="121" y="77"/>
                    </a:cubicBezTo>
                    <a:cubicBezTo>
                      <a:pt x="117" y="74"/>
                      <a:pt x="112" y="72"/>
                      <a:pt x="106" y="72"/>
                    </a:cubicBezTo>
                    <a:cubicBezTo>
                      <a:pt x="102" y="72"/>
                      <a:pt x="99" y="73"/>
                      <a:pt x="96" y="74"/>
                    </a:cubicBezTo>
                    <a:cubicBezTo>
                      <a:pt x="88" y="76"/>
                      <a:pt x="82" y="81"/>
                      <a:pt x="79" y="88"/>
                    </a:cubicBezTo>
                    <a:cubicBezTo>
                      <a:pt x="77" y="92"/>
                      <a:pt x="76" y="98"/>
                      <a:pt x="78" y="103"/>
                    </a:cubicBezTo>
                    <a:cubicBezTo>
                      <a:pt x="81" y="111"/>
                      <a:pt x="90" y="116"/>
                      <a:pt x="100" y="116"/>
                    </a:cubicBezTo>
                    <a:cubicBezTo>
                      <a:pt x="104" y="116"/>
                      <a:pt x="107" y="115"/>
                      <a:pt x="110" y="114"/>
                    </a:cubicBezTo>
                    <a:cubicBezTo>
                      <a:pt x="118" y="112"/>
                      <a:pt x="124" y="107"/>
                      <a:pt x="127" y="100"/>
                    </a:cubicBezTo>
                    <a:cubicBezTo>
                      <a:pt x="128" y="98"/>
                      <a:pt x="129" y="95"/>
                      <a:pt x="129" y="92"/>
                    </a:cubicBezTo>
                    <a:cubicBezTo>
                      <a:pt x="129" y="92"/>
                      <a:pt x="129" y="92"/>
                      <a:pt x="129" y="92"/>
                    </a:cubicBezTo>
                    <a:cubicBezTo>
                      <a:pt x="129" y="20"/>
                      <a:pt x="129" y="20"/>
                      <a:pt x="129" y="20"/>
                    </a:cubicBezTo>
                    <a:cubicBezTo>
                      <a:pt x="129" y="16"/>
                      <a:pt x="129" y="16"/>
                      <a:pt x="129" y="16"/>
                    </a:cubicBezTo>
                    <a:cubicBezTo>
                      <a:pt x="129" y="8"/>
                      <a:pt x="129" y="8"/>
                      <a:pt x="129" y="8"/>
                    </a:cubicBezTo>
                    <a:cubicBezTo>
                      <a:pt x="129" y="6"/>
                      <a:pt x="128" y="3"/>
                      <a:pt x="126" y="2"/>
                    </a:cubicBezTo>
                    <a:close/>
                    <a:moveTo>
                      <a:pt x="32" y="119"/>
                    </a:moveTo>
                    <a:cubicBezTo>
                      <a:pt x="22" y="122"/>
                      <a:pt x="12" y="119"/>
                      <a:pt x="10" y="112"/>
                    </a:cubicBezTo>
                    <a:cubicBezTo>
                      <a:pt x="7" y="105"/>
                      <a:pt x="13" y="96"/>
                      <a:pt x="22" y="93"/>
                    </a:cubicBezTo>
                    <a:cubicBezTo>
                      <a:pt x="32" y="90"/>
                      <a:pt x="42" y="93"/>
                      <a:pt x="44" y="100"/>
                    </a:cubicBezTo>
                    <a:cubicBezTo>
                      <a:pt x="47" y="107"/>
                      <a:pt x="41" y="116"/>
                      <a:pt x="32" y="119"/>
                    </a:cubicBezTo>
                    <a:close/>
                    <a:moveTo>
                      <a:pt x="108" y="107"/>
                    </a:moveTo>
                    <a:cubicBezTo>
                      <a:pt x="98" y="110"/>
                      <a:pt x="88" y="107"/>
                      <a:pt x="85" y="100"/>
                    </a:cubicBezTo>
                    <a:cubicBezTo>
                      <a:pt x="83" y="93"/>
                      <a:pt x="88" y="84"/>
                      <a:pt x="98" y="81"/>
                    </a:cubicBezTo>
                    <a:cubicBezTo>
                      <a:pt x="108" y="78"/>
                      <a:pt x="118" y="81"/>
                      <a:pt x="120" y="88"/>
                    </a:cubicBezTo>
                    <a:cubicBezTo>
                      <a:pt x="123" y="95"/>
                      <a:pt x="117" y="104"/>
                      <a:pt x="108" y="107"/>
                    </a:cubicBezTo>
                    <a:close/>
                    <a:moveTo>
                      <a:pt x="121" y="20"/>
                    </a:move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21" y="16"/>
                      <a:pt x="121" y="16"/>
                      <a:pt x="121" y="16"/>
                    </a:cubicBezTo>
                    <a:lnTo>
                      <a:pt x="121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5954" tIns="42977" rIns="85954" bIns="42977"/>
              <a:lstStyle/>
              <a:p>
                <a:pPr defTabSz="859495">
                  <a:lnSpc>
                    <a:spcPct val="150000"/>
                  </a:lnSpc>
                  <a:defRPr/>
                </a:pPr>
                <a:endParaRPr lang="id-ID" sz="12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23" name="Group 27"/>
              <p:cNvGrpSpPr/>
              <p:nvPr/>
            </p:nvGrpSpPr>
            <p:grpSpPr>
              <a:xfrm>
                <a:off x="8355201" y="767514"/>
                <a:ext cx="422275" cy="482600"/>
                <a:chOff x="2041525" y="3035301"/>
                <a:chExt cx="422275" cy="482600"/>
              </a:xfrm>
              <a:solidFill>
                <a:schemeClr val="bg1"/>
              </a:solidFill>
            </p:grpSpPr>
            <p:sp>
              <p:nvSpPr>
                <p:cNvPr id="56" name="Freeform 61"/>
                <p:cNvSpPr>
                  <a:spLocks noEditPoints="1"/>
                </p:cNvSpPr>
                <p:nvPr/>
              </p:nvSpPr>
              <p:spPr bwMode="auto">
                <a:xfrm>
                  <a:off x="2041525" y="3035301"/>
                  <a:ext cx="422275" cy="482600"/>
                </a:xfrm>
                <a:custGeom>
                  <a:avLst/>
                  <a:gdLst>
                    <a:gd name="T0" fmla="*/ 56 w 112"/>
                    <a:gd name="T1" fmla="*/ 0 h 128"/>
                    <a:gd name="T2" fmla="*/ 0 w 112"/>
                    <a:gd name="T3" fmla="*/ 26 h 128"/>
                    <a:gd name="T4" fmla="*/ 0 w 112"/>
                    <a:gd name="T5" fmla="*/ 102 h 128"/>
                    <a:gd name="T6" fmla="*/ 56 w 112"/>
                    <a:gd name="T7" fmla="*/ 128 h 128"/>
                    <a:gd name="T8" fmla="*/ 112 w 112"/>
                    <a:gd name="T9" fmla="*/ 102 h 128"/>
                    <a:gd name="T10" fmla="*/ 112 w 112"/>
                    <a:gd name="T11" fmla="*/ 26 h 128"/>
                    <a:gd name="T12" fmla="*/ 56 w 112"/>
                    <a:gd name="T13" fmla="*/ 0 h 128"/>
                    <a:gd name="T14" fmla="*/ 104 w 112"/>
                    <a:gd name="T15" fmla="*/ 102 h 128"/>
                    <a:gd name="T16" fmla="*/ 56 w 112"/>
                    <a:gd name="T17" fmla="*/ 120 h 128"/>
                    <a:gd name="T18" fmla="*/ 8 w 112"/>
                    <a:gd name="T19" fmla="*/ 102 h 128"/>
                    <a:gd name="T20" fmla="*/ 8 w 112"/>
                    <a:gd name="T21" fmla="*/ 87 h 128"/>
                    <a:gd name="T22" fmla="*/ 56 w 112"/>
                    <a:gd name="T23" fmla="*/ 100 h 128"/>
                    <a:gd name="T24" fmla="*/ 104 w 112"/>
                    <a:gd name="T25" fmla="*/ 87 h 128"/>
                    <a:gd name="T26" fmla="*/ 104 w 112"/>
                    <a:gd name="T27" fmla="*/ 102 h 128"/>
                    <a:gd name="T28" fmla="*/ 104 w 112"/>
                    <a:gd name="T29" fmla="*/ 78 h 128"/>
                    <a:gd name="T30" fmla="*/ 104 w 112"/>
                    <a:gd name="T31" fmla="*/ 78 h 128"/>
                    <a:gd name="T32" fmla="*/ 104 w 112"/>
                    <a:gd name="T33" fmla="*/ 78 h 128"/>
                    <a:gd name="T34" fmla="*/ 56 w 112"/>
                    <a:gd name="T35" fmla="*/ 96 h 128"/>
                    <a:gd name="T36" fmla="*/ 8 w 112"/>
                    <a:gd name="T37" fmla="*/ 78 h 128"/>
                    <a:gd name="T38" fmla="*/ 8 w 112"/>
                    <a:gd name="T39" fmla="*/ 78 h 128"/>
                    <a:gd name="T40" fmla="*/ 8 w 112"/>
                    <a:gd name="T41" fmla="*/ 78 h 128"/>
                    <a:gd name="T42" fmla="*/ 8 w 112"/>
                    <a:gd name="T43" fmla="*/ 63 h 128"/>
                    <a:gd name="T44" fmla="*/ 56 w 112"/>
                    <a:gd name="T45" fmla="*/ 76 h 128"/>
                    <a:gd name="T46" fmla="*/ 104 w 112"/>
                    <a:gd name="T47" fmla="*/ 63 h 128"/>
                    <a:gd name="T48" fmla="*/ 104 w 112"/>
                    <a:gd name="T49" fmla="*/ 78 h 128"/>
                    <a:gd name="T50" fmla="*/ 104 w 112"/>
                    <a:gd name="T51" fmla="*/ 54 h 128"/>
                    <a:gd name="T52" fmla="*/ 104 w 112"/>
                    <a:gd name="T53" fmla="*/ 54 h 128"/>
                    <a:gd name="T54" fmla="*/ 104 w 112"/>
                    <a:gd name="T55" fmla="*/ 54 h 128"/>
                    <a:gd name="T56" fmla="*/ 56 w 112"/>
                    <a:gd name="T57" fmla="*/ 72 h 128"/>
                    <a:gd name="T58" fmla="*/ 8 w 112"/>
                    <a:gd name="T59" fmla="*/ 54 h 128"/>
                    <a:gd name="T60" fmla="*/ 8 w 112"/>
                    <a:gd name="T61" fmla="*/ 54 h 128"/>
                    <a:gd name="T62" fmla="*/ 8 w 112"/>
                    <a:gd name="T63" fmla="*/ 54 h 128"/>
                    <a:gd name="T64" fmla="*/ 8 w 112"/>
                    <a:gd name="T65" fmla="*/ 40 h 128"/>
                    <a:gd name="T66" fmla="*/ 56 w 112"/>
                    <a:gd name="T67" fmla="*/ 52 h 128"/>
                    <a:gd name="T68" fmla="*/ 104 w 112"/>
                    <a:gd name="T69" fmla="*/ 40 h 128"/>
                    <a:gd name="T70" fmla="*/ 104 w 112"/>
                    <a:gd name="T71" fmla="*/ 54 h 128"/>
                    <a:gd name="T72" fmla="*/ 56 w 112"/>
                    <a:gd name="T73" fmla="*/ 44 h 128"/>
                    <a:gd name="T74" fmla="*/ 8 w 112"/>
                    <a:gd name="T75" fmla="*/ 26 h 128"/>
                    <a:gd name="T76" fmla="*/ 56 w 112"/>
                    <a:gd name="T77" fmla="*/ 8 h 128"/>
                    <a:gd name="T78" fmla="*/ 104 w 112"/>
                    <a:gd name="T79" fmla="*/ 26 h 128"/>
                    <a:gd name="T80" fmla="*/ 56 w 112"/>
                    <a:gd name="T81" fmla="*/ 44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12" h="128">
                      <a:moveTo>
                        <a:pt x="56" y="0"/>
                      </a:moveTo>
                      <a:cubicBezTo>
                        <a:pt x="29" y="0"/>
                        <a:pt x="0" y="8"/>
                        <a:pt x="0" y="26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20"/>
                        <a:pt x="29" y="128"/>
                        <a:pt x="56" y="128"/>
                      </a:cubicBezTo>
                      <a:cubicBezTo>
                        <a:pt x="83" y="128"/>
                        <a:pt x="112" y="120"/>
                        <a:pt x="112" y="102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2" y="8"/>
                        <a:pt x="83" y="0"/>
                        <a:pt x="56" y="0"/>
                      </a:cubicBezTo>
                      <a:close/>
                      <a:moveTo>
                        <a:pt x="104" y="102"/>
                      </a:moveTo>
                      <a:cubicBezTo>
                        <a:pt x="104" y="112"/>
                        <a:pt x="83" y="120"/>
                        <a:pt x="56" y="120"/>
                      </a:cubicBezTo>
                      <a:cubicBezTo>
                        <a:pt x="29" y="120"/>
                        <a:pt x="8" y="112"/>
                        <a:pt x="8" y="102"/>
                      </a:cubicBezTo>
                      <a:cubicBezTo>
                        <a:pt x="8" y="87"/>
                        <a:pt x="8" y="87"/>
                        <a:pt x="8" y="87"/>
                      </a:cubicBezTo>
                      <a:cubicBezTo>
                        <a:pt x="16" y="96"/>
                        <a:pt x="36" y="100"/>
                        <a:pt x="56" y="100"/>
                      </a:cubicBezTo>
                      <a:cubicBezTo>
                        <a:pt x="76" y="100"/>
                        <a:pt x="96" y="96"/>
                        <a:pt x="104" y="87"/>
                      </a:cubicBezTo>
                      <a:lnTo>
                        <a:pt x="104" y="102"/>
                      </a:lnTo>
                      <a:close/>
                      <a:moveTo>
                        <a:pt x="104" y="78"/>
                      </a:move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4" y="88"/>
                        <a:pt x="83" y="96"/>
                        <a:pt x="56" y="96"/>
                      </a:cubicBezTo>
                      <a:cubicBezTo>
                        <a:pt x="29" y="96"/>
                        <a:pt x="8" y="88"/>
                        <a:pt x="8" y="78"/>
                      </a:cubicBez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63"/>
                        <a:pt x="8" y="63"/>
                        <a:pt x="8" y="63"/>
                      </a:cubicBezTo>
                      <a:cubicBezTo>
                        <a:pt x="16" y="72"/>
                        <a:pt x="36" y="76"/>
                        <a:pt x="56" y="76"/>
                      </a:cubicBezTo>
                      <a:cubicBezTo>
                        <a:pt x="76" y="76"/>
                        <a:pt x="96" y="72"/>
                        <a:pt x="104" y="63"/>
                      </a:cubicBezTo>
                      <a:lnTo>
                        <a:pt x="104" y="78"/>
                      </a:lnTo>
                      <a:close/>
                      <a:moveTo>
                        <a:pt x="104" y="54"/>
                      </a:moveTo>
                      <a:cubicBezTo>
                        <a:pt x="104" y="54"/>
                        <a:pt x="104" y="54"/>
                        <a:pt x="104" y="54"/>
                      </a:cubicBezTo>
                      <a:cubicBezTo>
                        <a:pt x="104" y="54"/>
                        <a:pt x="104" y="54"/>
                        <a:pt x="104" y="54"/>
                      </a:cubicBezTo>
                      <a:cubicBezTo>
                        <a:pt x="104" y="64"/>
                        <a:pt x="83" y="72"/>
                        <a:pt x="56" y="72"/>
                      </a:cubicBezTo>
                      <a:cubicBezTo>
                        <a:pt x="29" y="72"/>
                        <a:pt x="8" y="6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18" y="48"/>
                        <a:pt x="38" y="52"/>
                        <a:pt x="56" y="52"/>
                      </a:cubicBezTo>
                      <a:cubicBezTo>
                        <a:pt x="74" y="52"/>
                        <a:pt x="94" y="48"/>
                        <a:pt x="104" y="40"/>
                      </a:cubicBezTo>
                      <a:lnTo>
                        <a:pt x="104" y="54"/>
                      </a:lnTo>
                      <a:close/>
                      <a:moveTo>
                        <a:pt x="56" y="44"/>
                      </a:moveTo>
                      <a:cubicBezTo>
                        <a:pt x="29" y="44"/>
                        <a:pt x="8" y="36"/>
                        <a:pt x="8" y="26"/>
                      </a:cubicBezTo>
                      <a:cubicBezTo>
                        <a:pt x="8" y="16"/>
                        <a:pt x="29" y="8"/>
                        <a:pt x="56" y="8"/>
                      </a:cubicBezTo>
                      <a:cubicBezTo>
                        <a:pt x="83" y="8"/>
                        <a:pt x="104" y="16"/>
                        <a:pt x="104" y="26"/>
                      </a:cubicBezTo>
                      <a:cubicBezTo>
                        <a:pt x="104" y="36"/>
                        <a:pt x="83" y="44"/>
                        <a:pt x="56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Oval 62"/>
                <p:cNvSpPr>
                  <a:spLocks noChangeArrowheads="1"/>
                </p:cNvSpPr>
                <p:nvPr/>
              </p:nvSpPr>
              <p:spPr bwMode="auto">
                <a:xfrm>
                  <a:off x="2373313" y="3411538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Oval 63"/>
                <p:cNvSpPr>
                  <a:spLocks noChangeArrowheads="1"/>
                </p:cNvSpPr>
                <p:nvPr/>
              </p:nvSpPr>
              <p:spPr bwMode="auto">
                <a:xfrm>
                  <a:off x="2373313" y="332105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Oval 64"/>
                <p:cNvSpPr>
                  <a:spLocks noChangeArrowheads="1"/>
                </p:cNvSpPr>
                <p:nvPr/>
              </p:nvSpPr>
              <p:spPr bwMode="auto">
                <a:xfrm>
                  <a:off x="2373313" y="3230563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4" name="Group 28"/>
              <p:cNvGrpSpPr/>
              <p:nvPr/>
            </p:nvGrpSpPr>
            <p:grpSpPr>
              <a:xfrm>
                <a:off x="10224381" y="3967559"/>
                <a:ext cx="488950" cy="482600"/>
                <a:chOff x="1044576" y="3035301"/>
                <a:chExt cx="488950" cy="482600"/>
              </a:xfrm>
              <a:solidFill>
                <a:schemeClr val="bg1"/>
              </a:solidFill>
            </p:grpSpPr>
            <p:sp>
              <p:nvSpPr>
                <p:cNvPr id="52" name="Freeform 65"/>
                <p:cNvSpPr>
                  <a:spLocks noEditPoints="1"/>
                </p:cNvSpPr>
                <p:nvPr/>
              </p:nvSpPr>
              <p:spPr bwMode="auto">
                <a:xfrm>
                  <a:off x="1044576" y="3035301"/>
                  <a:ext cx="488950" cy="482600"/>
                </a:xfrm>
                <a:custGeom>
                  <a:avLst/>
                  <a:gdLst>
                    <a:gd name="T0" fmla="*/ 127 w 130"/>
                    <a:gd name="T1" fmla="*/ 42 h 128"/>
                    <a:gd name="T2" fmla="*/ 87 w 130"/>
                    <a:gd name="T3" fmla="*/ 2 h 128"/>
                    <a:gd name="T4" fmla="*/ 79 w 130"/>
                    <a:gd name="T5" fmla="*/ 0 h 128"/>
                    <a:gd name="T6" fmla="*/ 75 w 130"/>
                    <a:gd name="T7" fmla="*/ 2 h 128"/>
                    <a:gd name="T8" fmla="*/ 73 w 130"/>
                    <a:gd name="T9" fmla="*/ 6 h 128"/>
                    <a:gd name="T10" fmla="*/ 64 w 130"/>
                    <a:gd name="T11" fmla="*/ 21 h 128"/>
                    <a:gd name="T12" fmla="*/ 41 w 130"/>
                    <a:gd name="T13" fmla="*/ 37 h 128"/>
                    <a:gd name="T14" fmla="*/ 15 w 130"/>
                    <a:gd name="T15" fmla="*/ 55 h 128"/>
                    <a:gd name="T16" fmla="*/ 1 w 130"/>
                    <a:gd name="T17" fmla="*/ 78 h 128"/>
                    <a:gd name="T18" fmla="*/ 3 w 130"/>
                    <a:gd name="T19" fmla="*/ 86 h 128"/>
                    <a:gd name="T20" fmla="*/ 43 w 130"/>
                    <a:gd name="T21" fmla="*/ 126 h 128"/>
                    <a:gd name="T22" fmla="*/ 51 w 130"/>
                    <a:gd name="T23" fmla="*/ 128 h 128"/>
                    <a:gd name="T24" fmla="*/ 55 w 130"/>
                    <a:gd name="T25" fmla="*/ 126 h 128"/>
                    <a:gd name="T26" fmla="*/ 57 w 130"/>
                    <a:gd name="T27" fmla="*/ 122 h 128"/>
                    <a:gd name="T28" fmla="*/ 66 w 130"/>
                    <a:gd name="T29" fmla="*/ 107 h 128"/>
                    <a:gd name="T30" fmla="*/ 89 w 130"/>
                    <a:gd name="T31" fmla="*/ 91 h 128"/>
                    <a:gd name="T32" fmla="*/ 115 w 130"/>
                    <a:gd name="T33" fmla="*/ 73 h 128"/>
                    <a:gd name="T34" fmla="*/ 129 w 130"/>
                    <a:gd name="T35" fmla="*/ 50 h 128"/>
                    <a:gd name="T36" fmla="*/ 127 w 130"/>
                    <a:gd name="T37" fmla="*/ 42 h 128"/>
                    <a:gd name="T38" fmla="*/ 49 w 130"/>
                    <a:gd name="T39" fmla="*/ 120 h 128"/>
                    <a:gd name="T40" fmla="*/ 9 w 130"/>
                    <a:gd name="T41" fmla="*/ 80 h 128"/>
                    <a:gd name="T42" fmla="*/ 81 w 130"/>
                    <a:gd name="T43" fmla="*/ 8 h 128"/>
                    <a:gd name="T44" fmla="*/ 121 w 130"/>
                    <a:gd name="T45" fmla="*/ 48 h 128"/>
                    <a:gd name="T46" fmla="*/ 49 w 130"/>
                    <a:gd name="T47" fmla="*/ 12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30" h="128">
                      <a:moveTo>
                        <a:pt x="127" y="42"/>
                      </a:moveTo>
                      <a:cubicBezTo>
                        <a:pt x="87" y="2"/>
                        <a:pt x="87" y="2"/>
                        <a:pt x="87" y="2"/>
                      </a:cubicBezTo>
                      <a:cubicBezTo>
                        <a:pt x="85" y="0"/>
                        <a:pt x="82" y="0"/>
                        <a:pt x="79" y="0"/>
                      </a:cubicBezTo>
                      <a:cubicBezTo>
                        <a:pt x="78" y="1"/>
                        <a:pt x="76" y="1"/>
                        <a:pt x="75" y="2"/>
                      </a:cubicBezTo>
                      <a:cubicBezTo>
                        <a:pt x="74" y="3"/>
                        <a:pt x="74" y="4"/>
                        <a:pt x="73" y="6"/>
                      </a:cubicBezTo>
                      <a:cubicBezTo>
                        <a:pt x="72" y="12"/>
                        <a:pt x="68" y="17"/>
                        <a:pt x="64" y="21"/>
                      </a:cubicBezTo>
                      <a:cubicBezTo>
                        <a:pt x="58" y="27"/>
                        <a:pt x="50" y="32"/>
                        <a:pt x="41" y="37"/>
                      </a:cubicBezTo>
                      <a:cubicBezTo>
                        <a:pt x="32" y="42"/>
                        <a:pt x="23" y="48"/>
                        <a:pt x="15" y="55"/>
                      </a:cubicBezTo>
                      <a:cubicBezTo>
                        <a:pt x="8" y="62"/>
                        <a:pt x="4" y="69"/>
                        <a:pt x="1" y="78"/>
                      </a:cubicBezTo>
                      <a:cubicBezTo>
                        <a:pt x="0" y="80"/>
                        <a:pt x="1" y="84"/>
                        <a:pt x="3" y="86"/>
                      </a:cubicBezTo>
                      <a:cubicBezTo>
                        <a:pt x="43" y="126"/>
                        <a:pt x="43" y="126"/>
                        <a:pt x="43" y="126"/>
                      </a:cubicBezTo>
                      <a:cubicBezTo>
                        <a:pt x="45" y="128"/>
                        <a:pt x="48" y="128"/>
                        <a:pt x="51" y="128"/>
                      </a:cubicBezTo>
                      <a:cubicBezTo>
                        <a:pt x="52" y="127"/>
                        <a:pt x="54" y="127"/>
                        <a:pt x="55" y="126"/>
                      </a:cubicBezTo>
                      <a:cubicBezTo>
                        <a:pt x="56" y="125"/>
                        <a:pt x="56" y="124"/>
                        <a:pt x="57" y="122"/>
                      </a:cubicBezTo>
                      <a:cubicBezTo>
                        <a:pt x="58" y="116"/>
                        <a:pt x="62" y="111"/>
                        <a:pt x="66" y="107"/>
                      </a:cubicBezTo>
                      <a:cubicBezTo>
                        <a:pt x="72" y="101"/>
                        <a:pt x="80" y="96"/>
                        <a:pt x="89" y="91"/>
                      </a:cubicBezTo>
                      <a:cubicBezTo>
                        <a:pt x="98" y="86"/>
                        <a:pt x="107" y="80"/>
                        <a:pt x="115" y="73"/>
                      </a:cubicBezTo>
                      <a:cubicBezTo>
                        <a:pt x="122" y="66"/>
                        <a:pt x="126" y="59"/>
                        <a:pt x="129" y="50"/>
                      </a:cubicBezTo>
                      <a:cubicBezTo>
                        <a:pt x="130" y="48"/>
                        <a:pt x="129" y="44"/>
                        <a:pt x="127" y="42"/>
                      </a:cubicBezTo>
                      <a:close/>
                      <a:moveTo>
                        <a:pt x="49" y="120"/>
                      </a:moveTo>
                      <a:cubicBezTo>
                        <a:pt x="36" y="107"/>
                        <a:pt x="22" y="93"/>
                        <a:pt x="9" y="80"/>
                      </a:cubicBezTo>
                      <a:cubicBezTo>
                        <a:pt x="20" y="43"/>
                        <a:pt x="70" y="45"/>
                        <a:pt x="81" y="8"/>
                      </a:cubicBezTo>
                      <a:cubicBezTo>
                        <a:pt x="94" y="21"/>
                        <a:pt x="108" y="35"/>
                        <a:pt x="121" y="48"/>
                      </a:cubicBezTo>
                      <a:cubicBezTo>
                        <a:pt x="110" y="85"/>
                        <a:pt x="60" y="83"/>
                        <a:pt x="49" y="1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Freeform 66"/>
                <p:cNvSpPr>
                  <a:spLocks noEditPoints="1"/>
                </p:cNvSpPr>
                <p:nvPr/>
              </p:nvSpPr>
              <p:spPr bwMode="auto">
                <a:xfrm>
                  <a:off x="1222375" y="3205163"/>
                  <a:ext cx="131762" cy="134938"/>
                </a:xfrm>
                <a:custGeom>
                  <a:avLst/>
                  <a:gdLst>
                    <a:gd name="T0" fmla="*/ 28 w 35"/>
                    <a:gd name="T1" fmla="*/ 12 h 36"/>
                    <a:gd name="T2" fmla="*/ 20 w 35"/>
                    <a:gd name="T3" fmla="*/ 13 h 36"/>
                    <a:gd name="T4" fmla="*/ 10 w 35"/>
                    <a:gd name="T5" fmla="*/ 7 h 36"/>
                    <a:gd name="T6" fmla="*/ 15 w 35"/>
                    <a:gd name="T7" fmla="*/ 6 h 36"/>
                    <a:gd name="T8" fmla="*/ 19 w 35"/>
                    <a:gd name="T9" fmla="*/ 6 h 36"/>
                    <a:gd name="T10" fmla="*/ 20 w 35"/>
                    <a:gd name="T11" fmla="*/ 2 h 36"/>
                    <a:gd name="T12" fmla="*/ 13 w 35"/>
                    <a:gd name="T13" fmla="*/ 1 h 36"/>
                    <a:gd name="T14" fmla="*/ 6 w 35"/>
                    <a:gd name="T15" fmla="*/ 4 h 36"/>
                    <a:gd name="T16" fmla="*/ 5 w 35"/>
                    <a:gd name="T17" fmla="*/ 3 h 36"/>
                    <a:gd name="T18" fmla="*/ 3 w 35"/>
                    <a:gd name="T19" fmla="*/ 5 h 36"/>
                    <a:gd name="T20" fmla="*/ 4 w 35"/>
                    <a:gd name="T21" fmla="*/ 6 h 36"/>
                    <a:gd name="T22" fmla="*/ 1 w 35"/>
                    <a:gd name="T23" fmla="*/ 15 h 36"/>
                    <a:gd name="T24" fmla="*/ 3 w 35"/>
                    <a:gd name="T25" fmla="*/ 22 h 36"/>
                    <a:gd name="T26" fmla="*/ 18 w 35"/>
                    <a:gd name="T27" fmla="*/ 21 h 36"/>
                    <a:gd name="T28" fmla="*/ 23 w 35"/>
                    <a:gd name="T29" fmla="*/ 31 h 36"/>
                    <a:gd name="T30" fmla="*/ 19 w 35"/>
                    <a:gd name="T31" fmla="*/ 30 h 36"/>
                    <a:gd name="T32" fmla="*/ 16 w 35"/>
                    <a:gd name="T33" fmla="*/ 28 h 36"/>
                    <a:gd name="T34" fmla="*/ 13 w 35"/>
                    <a:gd name="T35" fmla="*/ 31 h 36"/>
                    <a:gd name="T36" fmla="*/ 17 w 35"/>
                    <a:gd name="T37" fmla="*/ 35 h 36"/>
                    <a:gd name="T38" fmla="*/ 25 w 35"/>
                    <a:gd name="T39" fmla="*/ 36 h 36"/>
                    <a:gd name="T40" fmla="*/ 31 w 35"/>
                    <a:gd name="T41" fmla="*/ 35 h 36"/>
                    <a:gd name="T42" fmla="*/ 33 w 35"/>
                    <a:gd name="T43" fmla="*/ 34 h 36"/>
                    <a:gd name="T44" fmla="*/ 33 w 35"/>
                    <a:gd name="T45" fmla="*/ 32 h 36"/>
                    <a:gd name="T46" fmla="*/ 34 w 35"/>
                    <a:gd name="T47" fmla="*/ 26 h 36"/>
                    <a:gd name="T48" fmla="*/ 35 w 35"/>
                    <a:gd name="T49" fmla="*/ 18 h 36"/>
                    <a:gd name="T50" fmla="*/ 10 w 35"/>
                    <a:gd name="T51" fmla="*/ 17 h 36"/>
                    <a:gd name="T52" fmla="*/ 6 w 35"/>
                    <a:gd name="T53" fmla="*/ 15 h 36"/>
                    <a:gd name="T54" fmla="*/ 7 w 35"/>
                    <a:gd name="T55" fmla="*/ 11 h 36"/>
                    <a:gd name="T56" fmla="*/ 14 w 35"/>
                    <a:gd name="T57" fmla="*/ 16 h 36"/>
                    <a:gd name="T58" fmla="*/ 29 w 35"/>
                    <a:gd name="T59" fmla="*/ 25 h 36"/>
                    <a:gd name="T60" fmla="*/ 21 w 35"/>
                    <a:gd name="T61" fmla="*/ 20 h 36"/>
                    <a:gd name="T62" fmla="*/ 25 w 35"/>
                    <a:gd name="T63" fmla="*/ 18 h 36"/>
                    <a:gd name="T64" fmla="*/ 28 w 35"/>
                    <a:gd name="T65" fmla="*/ 20 h 36"/>
                    <a:gd name="T66" fmla="*/ 29 w 35"/>
                    <a:gd name="T67" fmla="*/ 2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5" h="36">
                      <a:moveTo>
                        <a:pt x="32" y="15"/>
                      </a:moveTo>
                      <a:cubicBezTo>
                        <a:pt x="31" y="14"/>
                        <a:pt x="30" y="13"/>
                        <a:pt x="28" y="12"/>
                      </a:cubicBezTo>
                      <a:cubicBezTo>
                        <a:pt x="27" y="12"/>
                        <a:pt x="26" y="12"/>
                        <a:pt x="24" y="12"/>
                      </a:cubicBezTo>
                      <a:cubicBezTo>
                        <a:pt x="23" y="12"/>
                        <a:pt x="22" y="12"/>
                        <a:pt x="20" y="13"/>
                      </a:cubicBezTo>
                      <a:cubicBezTo>
                        <a:pt x="19" y="13"/>
                        <a:pt x="18" y="14"/>
                        <a:pt x="16" y="15"/>
                      </a:cubicBezTo>
                      <a:cubicBezTo>
                        <a:pt x="14" y="12"/>
                        <a:pt x="12" y="10"/>
                        <a:pt x="10" y="7"/>
                      </a:cubicBezTo>
                      <a:cubicBezTo>
                        <a:pt x="11" y="7"/>
                        <a:pt x="12" y="6"/>
                        <a:pt x="13" y="6"/>
                      </a:cubicBezTo>
                      <a:cubicBezTo>
                        <a:pt x="14" y="6"/>
                        <a:pt x="14" y="6"/>
                        <a:pt x="15" y="6"/>
                      </a:cubicBezTo>
                      <a:cubicBezTo>
                        <a:pt x="16" y="7"/>
                        <a:pt x="17" y="7"/>
                        <a:pt x="18" y="7"/>
                      </a:cubicBezTo>
                      <a:cubicBezTo>
                        <a:pt x="18" y="7"/>
                        <a:pt x="19" y="7"/>
                        <a:pt x="19" y="6"/>
                      </a:cubicBezTo>
                      <a:cubicBezTo>
                        <a:pt x="20" y="6"/>
                        <a:pt x="20" y="5"/>
                        <a:pt x="20" y="5"/>
                      </a:cubicBezTo>
                      <a:cubicBezTo>
                        <a:pt x="20" y="4"/>
                        <a:pt x="20" y="3"/>
                        <a:pt x="20" y="2"/>
                      </a:cubicBezTo>
                      <a:cubicBezTo>
                        <a:pt x="19" y="1"/>
                        <a:pt x="18" y="1"/>
                        <a:pt x="16" y="0"/>
                      </a:cubicBezTo>
                      <a:cubicBezTo>
                        <a:pt x="15" y="0"/>
                        <a:pt x="14" y="0"/>
                        <a:pt x="13" y="1"/>
                      </a:cubicBezTo>
                      <a:cubicBezTo>
                        <a:pt x="11" y="1"/>
                        <a:pt x="10" y="1"/>
                        <a:pt x="9" y="2"/>
                      </a:cubicBezTo>
                      <a:cubicBezTo>
                        <a:pt x="8" y="3"/>
                        <a:pt x="7" y="3"/>
                        <a:pt x="6" y="4"/>
                      </a:cubicBezTo>
                      <a:cubicBezTo>
                        <a:pt x="6" y="4"/>
                        <a:pt x="6" y="3"/>
                        <a:pt x="6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4" y="3"/>
                        <a:pt x="3" y="3"/>
                      </a:cubicBezTo>
                      <a:cubicBezTo>
                        <a:pt x="3" y="4"/>
                        <a:pt x="3" y="4"/>
                        <a:pt x="3" y="5"/>
                      </a:cubicBezTo>
                      <a:cubicBezTo>
                        <a:pt x="3" y="5"/>
                        <a:pt x="3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7"/>
                        <a:pt x="2" y="9"/>
                        <a:pt x="2" y="10"/>
                      </a:cubicBezTo>
                      <a:cubicBezTo>
                        <a:pt x="1" y="12"/>
                        <a:pt x="1" y="13"/>
                        <a:pt x="1" y="15"/>
                      </a:cubicBezTo>
                      <a:cubicBezTo>
                        <a:pt x="0" y="16"/>
                        <a:pt x="1" y="17"/>
                        <a:pt x="1" y="18"/>
                      </a:cubicBezTo>
                      <a:cubicBezTo>
                        <a:pt x="1" y="20"/>
                        <a:pt x="2" y="21"/>
                        <a:pt x="3" y="22"/>
                      </a:cubicBezTo>
                      <a:cubicBezTo>
                        <a:pt x="5" y="23"/>
                        <a:pt x="8" y="24"/>
                        <a:pt x="10" y="24"/>
                      </a:cubicBezTo>
                      <a:cubicBezTo>
                        <a:pt x="13" y="23"/>
                        <a:pt x="15" y="23"/>
                        <a:pt x="18" y="21"/>
                      </a:cubicBezTo>
                      <a:cubicBezTo>
                        <a:pt x="21" y="24"/>
                        <a:pt x="23" y="27"/>
                        <a:pt x="25" y="29"/>
                      </a:cubicBezTo>
                      <a:cubicBezTo>
                        <a:pt x="24" y="30"/>
                        <a:pt x="24" y="30"/>
                        <a:pt x="23" y="31"/>
                      </a:cubicBezTo>
                      <a:cubicBezTo>
                        <a:pt x="22" y="31"/>
                        <a:pt x="21" y="31"/>
                        <a:pt x="21" y="31"/>
                      </a:cubicBezTo>
                      <a:cubicBezTo>
                        <a:pt x="20" y="30"/>
                        <a:pt x="20" y="30"/>
                        <a:pt x="19" y="30"/>
                      </a:cubicBezTo>
                      <a:cubicBezTo>
                        <a:pt x="18" y="29"/>
                        <a:pt x="18" y="29"/>
                        <a:pt x="17" y="29"/>
                      </a:cubicBezTo>
                      <a:cubicBezTo>
                        <a:pt x="17" y="28"/>
                        <a:pt x="16" y="28"/>
                        <a:pt x="16" y="28"/>
                      </a:cubicBezTo>
                      <a:cubicBezTo>
                        <a:pt x="15" y="28"/>
                        <a:pt x="15" y="29"/>
                        <a:pt x="14" y="29"/>
                      </a:cubicBezTo>
                      <a:cubicBezTo>
                        <a:pt x="13" y="30"/>
                        <a:pt x="13" y="30"/>
                        <a:pt x="13" y="31"/>
                      </a:cubicBezTo>
                      <a:cubicBezTo>
                        <a:pt x="13" y="32"/>
                        <a:pt x="13" y="33"/>
                        <a:pt x="14" y="33"/>
                      </a:cubicBezTo>
                      <a:cubicBezTo>
                        <a:pt x="15" y="34"/>
                        <a:pt x="16" y="35"/>
                        <a:pt x="17" y="35"/>
                      </a:cubicBezTo>
                      <a:cubicBezTo>
                        <a:pt x="18" y="36"/>
                        <a:pt x="19" y="36"/>
                        <a:pt x="20" y="36"/>
                      </a:cubicBezTo>
                      <a:cubicBezTo>
                        <a:pt x="22" y="36"/>
                        <a:pt x="23" y="36"/>
                        <a:pt x="25" y="36"/>
                      </a:cubicBezTo>
                      <a:cubicBezTo>
                        <a:pt x="26" y="35"/>
                        <a:pt x="27" y="34"/>
                        <a:pt x="29" y="33"/>
                      </a:cubicBezTo>
                      <a:cubicBezTo>
                        <a:pt x="30" y="33"/>
                        <a:pt x="30" y="34"/>
                        <a:pt x="31" y="35"/>
                      </a:cubicBezTo>
                      <a:cubicBezTo>
                        <a:pt x="31" y="35"/>
                        <a:pt x="32" y="35"/>
                        <a:pt x="32" y="35"/>
                      </a:cubicBezTo>
                      <a:cubicBezTo>
                        <a:pt x="33" y="35"/>
                        <a:pt x="33" y="35"/>
                        <a:pt x="33" y="34"/>
                      </a:cubicBezTo>
                      <a:cubicBezTo>
                        <a:pt x="33" y="34"/>
                        <a:pt x="34" y="34"/>
                        <a:pt x="34" y="33"/>
                      </a:cubicBezTo>
                      <a:cubicBezTo>
                        <a:pt x="34" y="33"/>
                        <a:pt x="33" y="32"/>
                        <a:pt x="33" y="32"/>
                      </a:cubicBezTo>
                      <a:cubicBezTo>
                        <a:pt x="32" y="32"/>
                        <a:pt x="32" y="31"/>
                        <a:pt x="31" y="30"/>
                      </a:cubicBezTo>
                      <a:cubicBezTo>
                        <a:pt x="32" y="29"/>
                        <a:pt x="33" y="27"/>
                        <a:pt x="34" y="26"/>
                      </a:cubicBezTo>
                      <a:cubicBezTo>
                        <a:pt x="35" y="24"/>
                        <a:pt x="35" y="23"/>
                        <a:pt x="35" y="21"/>
                      </a:cubicBezTo>
                      <a:cubicBezTo>
                        <a:pt x="35" y="20"/>
                        <a:pt x="35" y="19"/>
                        <a:pt x="35" y="18"/>
                      </a:cubicBezTo>
                      <a:cubicBezTo>
                        <a:pt x="34" y="17"/>
                        <a:pt x="33" y="16"/>
                        <a:pt x="32" y="15"/>
                      </a:cubicBezTo>
                      <a:close/>
                      <a:moveTo>
                        <a:pt x="10" y="17"/>
                      </a:moveTo>
                      <a:cubicBezTo>
                        <a:pt x="9" y="17"/>
                        <a:pt x="8" y="17"/>
                        <a:pt x="7" y="16"/>
                      </a:cubicBezTo>
                      <a:cubicBezTo>
                        <a:pt x="7" y="16"/>
                        <a:pt x="6" y="15"/>
                        <a:pt x="6" y="15"/>
                      </a:cubicBezTo>
                      <a:cubicBezTo>
                        <a:pt x="6" y="14"/>
                        <a:pt x="6" y="14"/>
                        <a:pt x="6" y="13"/>
                      </a:cubicBezTo>
                      <a:cubicBezTo>
                        <a:pt x="6" y="13"/>
                        <a:pt x="6" y="12"/>
                        <a:pt x="7" y="11"/>
                      </a:cubicBez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10" y="11"/>
                        <a:pt x="12" y="14"/>
                        <a:pt x="14" y="16"/>
                      </a:cubicBezTo>
                      <a:cubicBezTo>
                        <a:pt x="12" y="17"/>
                        <a:pt x="11" y="17"/>
                        <a:pt x="10" y="17"/>
                      </a:cubicBezTo>
                      <a:close/>
                      <a:moveTo>
                        <a:pt x="29" y="25"/>
                      </a:moveTo>
                      <a:cubicBezTo>
                        <a:pt x="28" y="26"/>
                        <a:pt x="28" y="27"/>
                        <a:pt x="27" y="27"/>
                      </a:cubicBezTo>
                      <a:cubicBezTo>
                        <a:pt x="25" y="25"/>
                        <a:pt x="23" y="22"/>
                        <a:pt x="21" y="20"/>
                      </a:cubicBezTo>
                      <a:cubicBezTo>
                        <a:pt x="21" y="20"/>
                        <a:pt x="22" y="19"/>
                        <a:pt x="23" y="19"/>
                      </a:cubicBezTo>
                      <a:cubicBezTo>
                        <a:pt x="23" y="19"/>
                        <a:pt x="24" y="19"/>
                        <a:pt x="25" y="18"/>
                      </a:cubicBezTo>
                      <a:cubicBezTo>
                        <a:pt x="25" y="18"/>
                        <a:pt x="26" y="18"/>
                        <a:pt x="27" y="19"/>
                      </a:cubicBezTo>
                      <a:cubicBezTo>
                        <a:pt x="27" y="19"/>
                        <a:pt x="28" y="19"/>
                        <a:pt x="28" y="20"/>
                      </a:cubicBezTo>
                      <a:cubicBezTo>
                        <a:pt x="29" y="20"/>
                        <a:pt x="29" y="21"/>
                        <a:pt x="29" y="21"/>
                      </a:cubicBezTo>
                      <a:cubicBezTo>
                        <a:pt x="30" y="22"/>
                        <a:pt x="30" y="23"/>
                        <a:pt x="29" y="23"/>
                      </a:cubicBezTo>
                      <a:cubicBezTo>
                        <a:pt x="29" y="24"/>
                        <a:pt x="29" y="25"/>
                        <a:pt x="29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4" name="Freeform 67"/>
                <p:cNvSpPr>
                  <a:spLocks/>
                </p:cNvSpPr>
                <p:nvPr/>
              </p:nvSpPr>
              <p:spPr bwMode="auto">
                <a:xfrm>
                  <a:off x="1211263" y="3367088"/>
                  <a:ext cx="71437" cy="79375"/>
                </a:xfrm>
                <a:custGeom>
                  <a:avLst/>
                  <a:gdLst>
                    <a:gd name="T0" fmla="*/ 16 w 19"/>
                    <a:gd name="T1" fmla="*/ 1 h 21"/>
                    <a:gd name="T2" fmla="*/ 16 w 19"/>
                    <a:gd name="T3" fmla="*/ 1 h 21"/>
                    <a:gd name="T4" fmla="*/ 9 w 19"/>
                    <a:gd name="T5" fmla="*/ 7 h 21"/>
                    <a:gd name="T6" fmla="*/ 3 w 19"/>
                    <a:gd name="T7" fmla="*/ 14 h 21"/>
                    <a:gd name="T8" fmla="*/ 0 w 19"/>
                    <a:gd name="T9" fmla="*/ 17 h 21"/>
                    <a:gd name="T10" fmla="*/ 0 w 19"/>
                    <a:gd name="T11" fmla="*/ 17 h 21"/>
                    <a:gd name="T12" fmla="*/ 0 w 19"/>
                    <a:gd name="T13" fmla="*/ 20 h 21"/>
                    <a:gd name="T14" fmla="*/ 3 w 19"/>
                    <a:gd name="T15" fmla="*/ 20 h 21"/>
                    <a:gd name="T16" fmla="*/ 3 w 19"/>
                    <a:gd name="T17" fmla="*/ 20 h 21"/>
                    <a:gd name="T18" fmla="*/ 6 w 19"/>
                    <a:gd name="T19" fmla="*/ 16 h 21"/>
                    <a:gd name="T20" fmla="*/ 11 w 19"/>
                    <a:gd name="T21" fmla="*/ 10 h 21"/>
                    <a:gd name="T22" fmla="*/ 18 w 19"/>
                    <a:gd name="T23" fmla="*/ 4 h 21"/>
                    <a:gd name="T24" fmla="*/ 18 w 19"/>
                    <a:gd name="T25" fmla="*/ 4 h 21"/>
                    <a:gd name="T26" fmla="*/ 19 w 19"/>
                    <a:gd name="T27" fmla="*/ 4 h 21"/>
                    <a:gd name="T28" fmla="*/ 19 w 19"/>
                    <a:gd name="T29" fmla="*/ 1 h 21"/>
                    <a:gd name="T30" fmla="*/ 16 w 19"/>
                    <a:gd name="T31" fmla="*/ 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" h="21">
                      <a:moveTo>
                        <a:pt x="16" y="1"/>
                      </a:move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3"/>
                        <a:pt x="11" y="5"/>
                        <a:pt x="9" y="7"/>
                      </a:cubicBez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1" y="21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8" y="14"/>
                        <a:pt x="9" y="12"/>
                        <a:pt x="11" y="10"/>
                      </a:cubicBezTo>
                      <a:cubicBezTo>
                        <a:pt x="14" y="8"/>
                        <a:pt x="16" y="6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4"/>
                        <a:pt x="18" y="4"/>
                        <a:pt x="19" y="4"/>
                      </a:cubicBezTo>
                      <a:cubicBezTo>
                        <a:pt x="19" y="3"/>
                        <a:pt x="19" y="2"/>
                        <a:pt x="19" y="1"/>
                      </a:cubicBezTo>
                      <a:cubicBezTo>
                        <a:pt x="18" y="0"/>
                        <a:pt x="17" y="0"/>
                        <a:pt x="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Freeform 68"/>
                <p:cNvSpPr>
                  <a:spLocks/>
                </p:cNvSpPr>
                <p:nvPr/>
              </p:nvSpPr>
              <p:spPr bwMode="auto">
                <a:xfrm>
                  <a:off x="1296988" y="3111501"/>
                  <a:ext cx="74612" cy="77788"/>
                </a:xfrm>
                <a:custGeom>
                  <a:avLst/>
                  <a:gdLst>
                    <a:gd name="T0" fmla="*/ 8 w 20"/>
                    <a:gd name="T1" fmla="*/ 11 h 21"/>
                    <a:gd name="T2" fmla="*/ 1 w 20"/>
                    <a:gd name="T3" fmla="*/ 17 h 21"/>
                    <a:gd name="T4" fmla="*/ 0 w 20"/>
                    <a:gd name="T5" fmla="*/ 17 h 21"/>
                    <a:gd name="T6" fmla="*/ 0 w 20"/>
                    <a:gd name="T7" fmla="*/ 20 h 21"/>
                    <a:gd name="T8" fmla="*/ 3 w 20"/>
                    <a:gd name="T9" fmla="*/ 20 h 21"/>
                    <a:gd name="T10" fmla="*/ 3 w 20"/>
                    <a:gd name="T11" fmla="*/ 20 h 21"/>
                    <a:gd name="T12" fmla="*/ 10 w 20"/>
                    <a:gd name="T13" fmla="*/ 14 h 21"/>
                    <a:gd name="T14" fmla="*/ 16 w 20"/>
                    <a:gd name="T15" fmla="*/ 7 h 21"/>
                    <a:gd name="T16" fmla="*/ 19 w 20"/>
                    <a:gd name="T17" fmla="*/ 3 h 21"/>
                    <a:gd name="T18" fmla="*/ 19 w 20"/>
                    <a:gd name="T19" fmla="*/ 3 h 21"/>
                    <a:gd name="T20" fmla="*/ 19 w 20"/>
                    <a:gd name="T21" fmla="*/ 0 h 21"/>
                    <a:gd name="T22" fmla="*/ 16 w 20"/>
                    <a:gd name="T23" fmla="*/ 0 h 21"/>
                    <a:gd name="T24" fmla="*/ 16 w 20"/>
                    <a:gd name="T25" fmla="*/ 1 h 21"/>
                    <a:gd name="T26" fmla="*/ 13 w 20"/>
                    <a:gd name="T27" fmla="*/ 5 h 21"/>
                    <a:gd name="T28" fmla="*/ 8 w 20"/>
                    <a:gd name="T29" fmla="*/ 1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" h="21">
                      <a:moveTo>
                        <a:pt x="8" y="11"/>
                      </a:moveTo>
                      <a:cubicBezTo>
                        <a:pt x="5" y="13"/>
                        <a:pt x="3" y="15"/>
                        <a:pt x="1" y="17"/>
                      </a:cubicBezTo>
                      <a:cubicBezTo>
                        <a:pt x="1" y="17"/>
                        <a:pt x="0" y="17"/>
                        <a:pt x="0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1" y="21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6" y="18"/>
                        <a:pt x="8" y="16"/>
                        <a:pt x="10" y="14"/>
                      </a:cubicBezTo>
                      <a:cubicBezTo>
                        <a:pt x="13" y="12"/>
                        <a:pt x="14" y="9"/>
                        <a:pt x="16" y="7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20" y="2"/>
                        <a:pt x="20" y="1"/>
                        <a:pt x="19" y="0"/>
                      </a:cubicBezTo>
                      <a:cubicBezTo>
                        <a:pt x="18" y="0"/>
                        <a:pt x="17" y="0"/>
                        <a:pt x="16" y="0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1" y="7"/>
                        <a:pt x="10" y="9"/>
                        <a:pt x="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5" name="Group 29"/>
              <p:cNvGrpSpPr/>
              <p:nvPr/>
            </p:nvGrpSpPr>
            <p:grpSpPr>
              <a:xfrm>
                <a:off x="7197315" y="3405112"/>
                <a:ext cx="331787" cy="482600"/>
                <a:chOff x="4029075" y="2071688"/>
                <a:chExt cx="331787" cy="482600"/>
              </a:xfrm>
              <a:solidFill>
                <a:schemeClr val="bg1"/>
              </a:solidFill>
            </p:grpSpPr>
            <p:sp>
              <p:nvSpPr>
                <p:cNvPr id="43" name="Oval 69"/>
                <p:cNvSpPr>
                  <a:spLocks noChangeArrowheads="1"/>
                </p:cNvSpPr>
                <p:nvPr/>
              </p:nvSpPr>
              <p:spPr bwMode="auto">
                <a:xfrm>
                  <a:off x="4164013" y="2208213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4" name="Oval 70"/>
                <p:cNvSpPr>
                  <a:spLocks noChangeArrowheads="1"/>
                </p:cNvSpPr>
                <p:nvPr/>
              </p:nvSpPr>
              <p:spPr bwMode="auto">
                <a:xfrm>
                  <a:off x="4164013" y="2389188"/>
                  <a:ext cx="30162" cy="285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5" name="Oval 71"/>
                <p:cNvSpPr>
                  <a:spLocks noChangeArrowheads="1"/>
                </p:cNvSpPr>
                <p:nvPr/>
              </p:nvSpPr>
              <p:spPr bwMode="auto">
                <a:xfrm>
                  <a:off x="4073525" y="229870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Oval 72"/>
                <p:cNvSpPr>
                  <a:spLocks noChangeArrowheads="1"/>
                </p:cNvSpPr>
                <p:nvPr/>
              </p:nvSpPr>
              <p:spPr bwMode="auto">
                <a:xfrm>
                  <a:off x="4254500" y="229870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7" name="Freeform 73"/>
                <p:cNvSpPr>
                  <a:spLocks/>
                </p:cNvSpPr>
                <p:nvPr/>
              </p:nvSpPr>
              <p:spPr bwMode="auto">
                <a:xfrm>
                  <a:off x="4100513" y="2362201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8" name="Freeform 74"/>
                <p:cNvSpPr>
                  <a:spLocks/>
                </p:cNvSpPr>
                <p:nvPr/>
              </p:nvSpPr>
              <p:spPr bwMode="auto">
                <a:xfrm>
                  <a:off x="4100513" y="2233613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Freeform 75"/>
                <p:cNvSpPr>
                  <a:spLocks/>
                </p:cNvSpPr>
                <p:nvPr/>
              </p:nvSpPr>
              <p:spPr bwMode="auto">
                <a:xfrm>
                  <a:off x="4229100" y="2362201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Freeform 76"/>
                <p:cNvSpPr>
                  <a:spLocks noEditPoints="1"/>
                </p:cNvSpPr>
                <p:nvPr/>
              </p:nvSpPr>
              <p:spPr bwMode="auto">
                <a:xfrm>
                  <a:off x="4029075" y="2071688"/>
                  <a:ext cx="331787" cy="482600"/>
                </a:xfrm>
                <a:custGeom>
                  <a:avLst/>
                  <a:gdLst>
                    <a:gd name="T0" fmla="*/ 80 w 88"/>
                    <a:gd name="T1" fmla="*/ 56 h 128"/>
                    <a:gd name="T2" fmla="*/ 79 w 88"/>
                    <a:gd name="T3" fmla="*/ 56 h 128"/>
                    <a:gd name="T4" fmla="*/ 70 w 88"/>
                    <a:gd name="T5" fmla="*/ 38 h 128"/>
                    <a:gd name="T6" fmla="*/ 64 w 88"/>
                    <a:gd name="T7" fmla="*/ 7 h 128"/>
                    <a:gd name="T8" fmla="*/ 56 w 88"/>
                    <a:gd name="T9" fmla="*/ 0 h 128"/>
                    <a:gd name="T10" fmla="*/ 24 w 88"/>
                    <a:gd name="T11" fmla="*/ 0 h 128"/>
                    <a:gd name="T12" fmla="*/ 17 w 88"/>
                    <a:gd name="T13" fmla="*/ 7 h 128"/>
                    <a:gd name="T14" fmla="*/ 11 w 88"/>
                    <a:gd name="T15" fmla="*/ 37 h 128"/>
                    <a:gd name="T16" fmla="*/ 0 w 88"/>
                    <a:gd name="T17" fmla="*/ 64 h 128"/>
                    <a:gd name="T18" fmla="*/ 10 w 88"/>
                    <a:gd name="T19" fmla="*/ 91 h 128"/>
                    <a:gd name="T20" fmla="*/ 16 w 88"/>
                    <a:gd name="T21" fmla="*/ 121 h 128"/>
                    <a:gd name="T22" fmla="*/ 24 w 88"/>
                    <a:gd name="T23" fmla="*/ 128 h 128"/>
                    <a:gd name="T24" fmla="*/ 56 w 88"/>
                    <a:gd name="T25" fmla="*/ 128 h 128"/>
                    <a:gd name="T26" fmla="*/ 64 w 88"/>
                    <a:gd name="T27" fmla="*/ 121 h 128"/>
                    <a:gd name="T28" fmla="*/ 70 w 88"/>
                    <a:gd name="T29" fmla="*/ 91 h 128"/>
                    <a:gd name="T30" fmla="*/ 79 w 88"/>
                    <a:gd name="T31" fmla="*/ 72 h 128"/>
                    <a:gd name="T32" fmla="*/ 80 w 88"/>
                    <a:gd name="T33" fmla="*/ 72 h 128"/>
                    <a:gd name="T34" fmla="*/ 88 w 88"/>
                    <a:gd name="T35" fmla="*/ 64 h 128"/>
                    <a:gd name="T36" fmla="*/ 80 w 88"/>
                    <a:gd name="T37" fmla="*/ 56 h 128"/>
                    <a:gd name="T38" fmla="*/ 24 w 88"/>
                    <a:gd name="T39" fmla="*/ 8 h 128"/>
                    <a:gd name="T40" fmla="*/ 56 w 88"/>
                    <a:gd name="T41" fmla="*/ 8 h 128"/>
                    <a:gd name="T42" fmla="*/ 60 w 88"/>
                    <a:gd name="T43" fmla="*/ 30 h 128"/>
                    <a:gd name="T44" fmla="*/ 40 w 88"/>
                    <a:gd name="T45" fmla="*/ 24 h 128"/>
                    <a:gd name="T46" fmla="*/ 20 w 88"/>
                    <a:gd name="T47" fmla="*/ 30 h 128"/>
                    <a:gd name="T48" fmla="*/ 24 w 88"/>
                    <a:gd name="T49" fmla="*/ 8 h 128"/>
                    <a:gd name="T50" fmla="*/ 56 w 88"/>
                    <a:gd name="T51" fmla="*/ 120 h 128"/>
                    <a:gd name="T52" fmla="*/ 24 w 88"/>
                    <a:gd name="T53" fmla="*/ 120 h 128"/>
                    <a:gd name="T54" fmla="*/ 20 w 88"/>
                    <a:gd name="T55" fmla="*/ 98 h 128"/>
                    <a:gd name="T56" fmla="*/ 40 w 88"/>
                    <a:gd name="T57" fmla="*/ 104 h 128"/>
                    <a:gd name="T58" fmla="*/ 60 w 88"/>
                    <a:gd name="T59" fmla="*/ 98 h 128"/>
                    <a:gd name="T60" fmla="*/ 56 w 88"/>
                    <a:gd name="T61" fmla="*/ 120 h 128"/>
                    <a:gd name="T62" fmla="*/ 40 w 88"/>
                    <a:gd name="T63" fmla="*/ 96 h 128"/>
                    <a:gd name="T64" fmla="*/ 8 w 88"/>
                    <a:gd name="T65" fmla="*/ 64 h 128"/>
                    <a:gd name="T66" fmla="*/ 40 w 88"/>
                    <a:gd name="T67" fmla="*/ 32 h 128"/>
                    <a:gd name="T68" fmla="*/ 72 w 88"/>
                    <a:gd name="T69" fmla="*/ 64 h 128"/>
                    <a:gd name="T70" fmla="*/ 40 w 88"/>
                    <a:gd name="T71" fmla="*/ 96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8" h="128">
                      <a:moveTo>
                        <a:pt x="80" y="56"/>
                      </a:moveTo>
                      <a:cubicBezTo>
                        <a:pt x="80" y="56"/>
                        <a:pt x="79" y="56"/>
                        <a:pt x="79" y="56"/>
                      </a:cubicBezTo>
                      <a:cubicBezTo>
                        <a:pt x="78" y="49"/>
                        <a:pt x="75" y="43"/>
                        <a:pt x="70" y="38"/>
                      </a:cubicBezTo>
                      <a:cubicBezTo>
                        <a:pt x="64" y="7"/>
                        <a:pt x="64" y="7"/>
                        <a:pt x="64" y="7"/>
                      </a:cubicBezTo>
                      <a:cubicBezTo>
                        <a:pt x="64" y="3"/>
                        <a:pt x="60" y="0"/>
                        <a:pt x="56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1" y="0"/>
                        <a:pt x="17" y="3"/>
                        <a:pt x="17" y="7"/>
                      </a:cubicBezTo>
                      <a:cubicBezTo>
                        <a:pt x="11" y="37"/>
                        <a:pt x="11" y="37"/>
                        <a:pt x="11" y="37"/>
                      </a:cubicBezTo>
                      <a:cubicBezTo>
                        <a:pt x="4" y="44"/>
                        <a:pt x="0" y="53"/>
                        <a:pt x="0" y="64"/>
                      </a:cubicBezTo>
                      <a:cubicBezTo>
                        <a:pt x="0" y="74"/>
                        <a:pt x="4" y="84"/>
                        <a:pt x="10" y="91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5"/>
                        <a:pt x="20" y="128"/>
                        <a:pt x="24" y="128"/>
                      </a:cubicBez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60" y="128"/>
                        <a:pt x="63" y="125"/>
                        <a:pt x="64" y="121"/>
                      </a:cubicBezTo>
                      <a:cubicBezTo>
                        <a:pt x="70" y="91"/>
                        <a:pt x="70" y="91"/>
                        <a:pt x="70" y="91"/>
                      </a:cubicBezTo>
                      <a:cubicBezTo>
                        <a:pt x="74" y="85"/>
                        <a:pt x="78" y="79"/>
                        <a:pt x="79" y="72"/>
                      </a:cubicBezTo>
                      <a:cubicBezTo>
                        <a:pt x="79" y="72"/>
                        <a:pt x="80" y="72"/>
                        <a:pt x="80" y="72"/>
                      </a:cubicBezTo>
                      <a:cubicBezTo>
                        <a:pt x="84" y="72"/>
                        <a:pt x="88" y="68"/>
                        <a:pt x="88" y="64"/>
                      </a:cubicBezTo>
                      <a:cubicBezTo>
                        <a:pt x="88" y="60"/>
                        <a:pt x="84" y="56"/>
                        <a:pt x="80" y="56"/>
                      </a:cubicBezTo>
                      <a:close/>
                      <a:moveTo>
                        <a:pt x="24" y="8"/>
                      </a:move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55" y="26"/>
                        <a:pt x="48" y="24"/>
                        <a:pt x="40" y="24"/>
                      </a:cubicBezTo>
                      <a:cubicBezTo>
                        <a:pt x="33" y="24"/>
                        <a:pt x="26" y="26"/>
                        <a:pt x="20" y="30"/>
                      </a:cubicBezTo>
                      <a:lnTo>
                        <a:pt x="24" y="8"/>
                      </a:lnTo>
                      <a:close/>
                      <a:moveTo>
                        <a:pt x="56" y="120"/>
                      </a:moveTo>
                      <a:cubicBezTo>
                        <a:pt x="24" y="120"/>
                        <a:pt x="24" y="120"/>
                        <a:pt x="24" y="120"/>
                      </a:cubicBezTo>
                      <a:cubicBezTo>
                        <a:pt x="20" y="98"/>
                        <a:pt x="20" y="98"/>
                        <a:pt x="20" y="98"/>
                      </a:cubicBezTo>
                      <a:cubicBezTo>
                        <a:pt x="26" y="102"/>
                        <a:pt x="33" y="104"/>
                        <a:pt x="40" y="104"/>
                      </a:cubicBezTo>
                      <a:cubicBezTo>
                        <a:pt x="47" y="104"/>
                        <a:pt x="54" y="102"/>
                        <a:pt x="60" y="98"/>
                      </a:cubicBezTo>
                      <a:lnTo>
                        <a:pt x="56" y="120"/>
                      </a:lnTo>
                      <a:close/>
                      <a:moveTo>
                        <a:pt x="40" y="96"/>
                      </a:moveTo>
                      <a:cubicBezTo>
                        <a:pt x="22" y="96"/>
                        <a:pt x="8" y="82"/>
                        <a:pt x="8" y="64"/>
                      </a:cubicBezTo>
                      <a:cubicBezTo>
                        <a:pt x="8" y="46"/>
                        <a:pt x="22" y="32"/>
                        <a:pt x="40" y="32"/>
                      </a:cubicBezTo>
                      <a:cubicBezTo>
                        <a:pt x="58" y="32"/>
                        <a:pt x="72" y="46"/>
                        <a:pt x="72" y="64"/>
                      </a:cubicBezTo>
                      <a:cubicBezTo>
                        <a:pt x="72" y="82"/>
                        <a:pt x="58" y="96"/>
                        <a:pt x="40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Freeform 77"/>
                <p:cNvSpPr>
                  <a:spLocks/>
                </p:cNvSpPr>
                <p:nvPr/>
              </p:nvSpPr>
              <p:spPr bwMode="auto">
                <a:xfrm>
                  <a:off x="4164013" y="2238376"/>
                  <a:ext cx="90487" cy="90488"/>
                </a:xfrm>
                <a:custGeom>
                  <a:avLst/>
                  <a:gdLst>
                    <a:gd name="T0" fmla="*/ 24 w 24"/>
                    <a:gd name="T1" fmla="*/ 0 h 24"/>
                    <a:gd name="T2" fmla="*/ 22 w 24"/>
                    <a:gd name="T3" fmla="*/ 0 h 24"/>
                    <a:gd name="T4" fmla="*/ 1 w 24"/>
                    <a:gd name="T5" fmla="*/ 17 h 24"/>
                    <a:gd name="T6" fmla="*/ 0 w 24"/>
                    <a:gd name="T7" fmla="*/ 20 h 24"/>
                    <a:gd name="T8" fmla="*/ 1 w 24"/>
                    <a:gd name="T9" fmla="*/ 23 h 24"/>
                    <a:gd name="T10" fmla="*/ 4 w 24"/>
                    <a:gd name="T11" fmla="*/ 24 h 24"/>
                    <a:gd name="T12" fmla="*/ 7 w 24"/>
                    <a:gd name="T13" fmla="*/ 23 h 24"/>
                    <a:gd name="T14" fmla="*/ 14 w 24"/>
                    <a:gd name="T15" fmla="*/ 14 h 24"/>
                    <a:gd name="T16" fmla="*/ 24 w 24"/>
                    <a:gd name="T17" fmla="*/ 2 h 24"/>
                    <a:gd name="T18" fmla="*/ 24 w 24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4">
                      <a:moveTo>
                        <a:pt x="24" y="0"/>
                      </a:move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0" y="21"/>
                        <a:pt x="0" y="22"/>
                        <a:pt x="1" y="23"/>
                      </a:cubicBezTo>
                      <a:cubicBezTo>
                        <a:pt x="2" y="24"/>
                        <a:pt x="3" y="24"/>
                        <a:pt x="4" y="24"/>
                      </a:cubicBezTo>
                      <a:cubicBezTo>
                        <a:pt x="5" y="24"/>
                        <a:pt x="6" y="24"/>
                        <a:pt x="7" y="23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4" y="1"/>
                        <a:pt x="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6" name="Group 30"/>
              <p:cNvGrpSpPr/>
              <p:nvPr/>
            </p:nvGrpSpPr>
            <p:grpSpPr>
              <a:xfrm>
                <a:off x="9012997" y="1679576"/>
                <a:ext cx="482600" cy="452438"/>
                <a:chOff x="2974975" y="2071688"/>
                <a:chExt cx="482600" cy="452438"/>
              </a:xfrm>
              <a:solidFill>
                <a:schemeClr val="bg1"/>
              </a:solidFill>
            </p:grpSpPr>
            <p:sp>
              <p:nvSpPr>
                <p:cNvPr id="34" name="Freeform 78"/>
                <p:cNvSpPr>
                  <a:spLocks noEditPoints="1"/>
                </p:cNvSpPr>
                <p:nvPr/>
              </p:nvSpPr>
              <p:spPr bwMode="auto">
                <a:xfrm>
                  <a:off x="2974975" y="2071688"/>
                  <a:ext cx="482600" cy="452438"/>
                </a:xfrm>
                <a:custGeom>
                  <a:avLst/>
                  <a:gdLst>
                    <a:gd name="T0" fmla="*/ 126 w 128"/>
                    <a:gd name="T1" fmla="*/ 26 h 120"/>
                    <a:gd name="T2" fmla="*/ 102 w 128"/>
                    <a:gd name="T3" fmla="*/ 2 h 120"/>
                    <a:gd name="T4" fmla="*/ 96 w 128"/>
                    <a:gd name="T5" fmla="*/ 0 h 120"/>
                    <a:gd name="T6" fmla="*/ 12 w 128"/>
                    <a:gd name="T7" fmla="*/ 0 h 120"/>
                    <a:gd name="T8" fmla="*/ 0 w 128"/>
                    <a:gd name="T9" fmla="*/ 12 h 120"/>
                    <a:gd name="T10" fmla="*/ 0 w 128"/>
                    <a:gd name="T11" fmla="*/ 108 h 120"/>
                    <a:gd name="T12" fmla="*/ 12 w 128"/>
                    <a:gd name="T13" fmla="*/ 120 h 120"/>
                    <a:gd name="T14" fmla="*/ 116 w 128"/>
                    <a:gd name="T15" fmla="*/ 120 h 120"/>
                    <a:gd name="T16" fmla="*/ 128 w 128"/>
                    <a:gd name="T17" fmla="*/ 108 h 120"/>
                    <a:gd name="T18" fmla="*/ 128 w 128"/>
                    <a:gd name="T19" fmla="*/ 32 h 120"/>
                    <a:gd name="T20" fmla="*/ 126 w 128"/>
                    <a:gd name="T21" fmla="*/ 26 h 120"/>
                    <a:gd name="T22" fmla="*/ 120 w 128"/>
                    <a:gd name="T23" fmla="*/ 108 h 120"/>
                    <a:gd name="T24" fmla="*/ 116 w 128"/>
                    <a:gd name="T25" fmla="*/ 112 h 120"/>
                    <a:gd name="T26" fmla="*/ 12 w 128"/>
                    <a:gd name="T27" fmla="*/ 112 h 120"/>
                    <a:gd name="T28" fmla="*/ 8 w 128"/>
                    <a:gd name="T29" fmla="*/ 108 h 120"/>
                    <a:gd name="T30" fmla="*/ 8 w 128"/>
                    <a:gd name="T31" fmla="*/ 12 h 120"/>
                    <a:gd name="T32" fmla="*/ 12 w 128"/>
                    <a:gd name="T33" fmla="*/ 8 h 120"/>
                    <a:gd name="T34" fmla="*/ 92 w 128"/>
                    <a:gd name="T35" fmla="*/ 8 h 120"/>
                    <a:gd name="T36" fmla="*/ 92 w 128"/>
                    <a:gd name="T37" fmla="*/ 24 h 120"/>
                    <a:gd name="T38" fmla="*/ 92 w 128"/>
                    <a:gd name="T39" fmla="*/ 24 h 120"/>
                    <a:gd name="T40" fmla="*/ 104 w 128"/>
                    <a:gd name="T41" fmla="*/ 36 h 120"/>
                    <a:gd name="T42" fmla="*/ 108 w 128"/>
                    <a:gd name="T43" fmla="*/ 36 h 120"/>
                    <a:gd name="T44" fmla="*/ 120 w 128"/>
                    <a:gd name="T45" fmla="*/ 36 h 120"/>
                    <a:gd name="T46" fmla="*/ 120 w 128"/>
                    <a:gd name="T47" fmla="*/ 108 h 120"/>
                    <a:gd name="T48" fmla="*/ 108 w 128"/>
                    <a:gd name="T49" fmla="*/ 32 h 120"/>
                    <a:gd name="T50" fmla="*/ 104 w 128"/>
                    <a:gd name="T51" fmla="*/ 32 h 120"/>
                    <a:gd name="T52" fmla="*/ 96 w 128"/>
                    <a:gd name="T53" fmla="*/ 24 h 120"/>
                    <a:gd name="T54" fmla="*/ 96 w 128"/>
                    <a:gd name="T55" fmla="*/ 24 h 120"/>
                    <a:gd name="T56" fmla="*/ 96 w 128"/>
                    <a:gd name="T57" fmla="*/ 8 h 120"/>
                    <a:gd name="T58" fmla="*/ 120 w 128"/>
                    <a:gd name="T59" fmla="*/ 32 h 120"/>
                    <a:gd name="T60" fmla="*/ 108 w 128"/>
                    <a:gd name="T61" fmla="*/ 32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8" h="120">
                      <a:moveTo>
                        <a:pt x="126" y="26"/>
                      </a:moveTo>
                      <a:cubicBezTo>
                        <a:pt x="102" y="2"/>
                        <a:pt x="102" y="2"/>
                        <a:pt x="102" y="2"/>
                      </a:cubicBezTo>
                      <a:cubicBezTo>
                        <a:pt x="100" y="1"/>
                        <a:pt x="98" y="0"/>
                        <a:pt x="96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15"/>
                        <a:pt x="5" y="120"/>
                        <a:pt x="12" y="120"/>
                      </a:cubicBezTo>
                      <a:cubicBezTo>
                        <a:pt x="116" y="120"/>
                        <a:pt x="116" y="120"/>
                        <a:pt x="116" y="120"/>
                      </a:cubicBezTo>
                      <a:cubicBezTo>
                        <a:pt x="123" y="120"/>
                        <a:pt x="128" y="115"/>
                        <a:pt x="128" y="108"/>
                      </a:cubicBezTo>
                      <a:cubicBezTo>
                        <a:pt x="128" y="32"/>
                        <a:pt x="128" y="32"/>
                        <a:pt x="128" y="32"/>
                      </a:cubicBezTo>
                      <a:cubicBezTo>
                        <a:pt x="128" y="30"/>
                        <a:pt x="127" y="28"/>
                        <a:pt x="126" y="26"/>
                      </a:cubicBezTo>
                      <a:close/>
                      <a:moveTo>
                        <a:pt x="120" y="108"/>
                      </a:moveTo>
                      <a:cubicBezTo>
                        <a:pt x="120" y="110"/>
                        <a:pt x="118" y="112"/>
                        <a:pt x="116" y="112"/>
                      </a:cubicBezTo>
                      <a:cubicBezTo>
                        <a:pt x="12" y="112"/>
                        <a:pt x="12" y="112"/>
                        <a:pt x="12" y="112"/>
                      </a:cubicBezTo>
                      <a:cubicBezTo>
                        <a:pt x="10" y="112"/>
                        <a:pt x="8" y="110"/>
                        <a:pt x="8" y="108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0"/>
                        <a:pt x="10" y="8"/>
                        <a:pt x="12" y="8"/>
                      </a:cubicBezTo>
                      <a:cubicBezTo>
                        <a:pt x="92" y="8"/>
                        <a:pt x="92" y="8"/>
                        <a:pt x="92" y="8"/>
                      </a:cubicBezTo>
                      <a:cubicBezTo>
                        <a:pt x="92" y="24"/>
                        <a:pt x="92" y="24"/>
                        <a:pt x="92" y="24"/>
                      </a:cubicBezTo>
                      <a:cubicBezTo>
                        <a:pt x="92" y="24"/>
                        <a:pt x="92" y="24"/>
                        <a:pt x="92" y="24"/>
                      </a:cubicBezTo>
                      <a:cubicBezTo>
                        <a:pt x="92" y="31"/>
                        <a:pt x="97" y="36"/>
                        <a:pt x="104" y="36"/>
                      </a:cubicBezTo>
                      <a:cubicBezTo>
                        <a:pt x="108" y="36"/>
                        <a:pt x="108" y="36"/>
                        <a:pt x="108" y="36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lnTo>
                        <a:pt x="120" y="108"/>
                      </a:lnTo>
                      <a:close/>
                      <a:moveTo>
                        <a:pt x="108" y="32"/>
                      </a:moveTo>
                      <a:cubicBezTo>
                        <a:pt x="104" y="32"/>
                        <a:pt x="104" y="32"/>
                        <a:pt x="104" y="32"/>
                      </a:cubicBezTo>
                      <a:cubicBezTo>
                        <a:pt x="100" y="32"/>
                        <a:pt x="96" y="28"/>
                        <a:pt x="96" y="24"/>
                      </a:cubicBezTo>
                      <a:cubicBezTo>
                        <a:pt x="96" y="24"/>
                        <a:pt x="96" y="24"/>
                        <a:pt x="96" y="24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lnTo>
                        <a:pt x="108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" name="Freeform 79"/>
                <p:cNvSpPr>
                  <a:spLocks/>
                </p:cNvSpPr>
                <p:nvPr/>
              </p:nvSpPr>
              <p:spPr bwMode="auto">
                <a:xfrm>
                  <a:off x="3200400" y="2162176"/>
                  <a:ext cx="90487" cy="15875"/>
                </a:xfrm>
                <a:custGeom>
                  <a:avLst/>
                  <a:gdLst>
                    <a:gd name="T0" fmla="*/ 2 w 24"/>
                    <a:gd name="T1" fmla="*/ 4 h 4"/>
                    <a:gd name="T2" fmla="*/ 22 w 24"/>
                    <a:gd name="T3" fmla="*/ 4 h 4"/>
                    <a:gd name="T4" fmla="*/ 24 w 24"/>
                    <a:gd name="T5" fmla="*/ 2 h 4"/>
                    <a:gd name="T6" fmla="*/ 22 w 24"/>
                    <a:gd name="T7" fmla="*/ 0 h 4"/>
                    <a:gd name="T8" fmla="*/ 2 w 24"/>
                    <a:gd name="T9" fmla="*/ 0 h 4"/>
                    <a:gd name="T10" fmla="*/ 0 w 24"/>
                    <a:gd name="T11" fmla="*/ 2 h 4"/>
                    <a:gd name="T12" fmla="*/ 2 w 24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4">
                      <a:moveTo>
                        <a:pt x="2" y="4"/>
                      </a:move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4" y="3"/>
                        <a:pt x="24" y="2"/>
                      </a:cubicBezTo>
                      <a:cubicBezTo>
                        <a:pt x="24" y="1"/>
                        <a:pt x="23" y="0"/>
                        <a:pt x="2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6" name="Freeform 80"/>
                <p:cNvSpPr>
                  <a:spLocks/>
                </p:cNvSpPr>
                <p:nvPr/>
              </p:nvSpPr>
              <p:spPr bwMode="auto">
                <a:xfrm>
                  <a:off x="3200400" y="2208213"/>
                  <a:ext cx="90487" cy="14288"/>
                </a:xfrm>
                <a:custGeom>
                  <a:avLst/>
                  <a:gdLst>
                    <a:gd name="T0" fmla="*/ 2 w 24"/>
                    <a:gd name="T1" fmla="*/ 4 h 4"/>
                    <a:gd name="T2" fmla="*/ 22 w 24"/>
                    <a:gd name="T3" fmla="*/ 4 h 4"/>
                    <a:gd name="T4" fmla="*/ 24 w 24"/>
                    <a:gd name="T5" fmla="*/ 2 h 4"/>
                    <a:gd name="T6" fmla="*/ 22 w 24"/>
                    <a:gd name="T7" fmla="*/ 0 h 4"/>
                    <a:gd name="T8" fmla="*/ 2 w 24"/>
                    <a:gd name="T9" fmla="*/ 0 h 4"/>
                    <a:gd name="T10" fmla="*/ 0 w 24"/>
                    <a:gd name="T11" fmla="*/ 2 h 4"/>
                    <a:gd name="T12" fmla="*/ 2 w 24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4">
                      <a:moveTo>
                        <a:pt x="2" y="4"/>
                      </a:move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4" y="3"/>
                        <a:pt x="24" y="2"/>
                      </a:cubicBezTo>
                      <a:cubicBezTo>
                        <a:pt x="24" y="1"/>
                        <a:pt x="23" y="0"/>
                        <a:pt x="2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" name="Freeform 81"/>
                <p:cNvSpPr>
                  <a:spLocks/>
                </p:cNvSpPr>
                <p:nvPr/>
              </p:nvSpPr>
              <p:spPr bwMode="auto">
                <a:xfrm>
                  <a:off x="3200400" y="2252663"/>
                  <a:ext cx="196850" cy="15875"/>
                </a:xfrm>
                <a:custGeom>
                  <a:avLst/>
                  <a:gdLst>
                    <a:gd name="T0" fmla="*/ 0 w 52"/>
                    <a:gd name="T1" fmla="*/ 2 h 4"/>
                    <a:gd name="T2" fmla="*/ 2 w 52"/>
                    <a:gd name="T3" fmla="*/ 4 h 4"/>
                    <a:gd name="T4" fmla="*/ 50 w 52"/>
                    <a:gd name="T5" fmla="*/ 4 h 4"/>
                    <a:gd name="T6" fmla="*/ 52 w 52"/>
                    <a:gd name="T7" fmla="*/ 2 h 4"/>
                    <a:gd name="T8" fmla="*/ 50 w 52"/>
                    <a:gd name="T9" fmla="*/ 0 h 4"/>
                    <a:gd name="T10" fmla="*/ 2 w 52"/>
                    <a:gd name="T11" fmla="*/ 0 h 4"/>
                    <a:gd name="T12" fmla="*/ 0 w 52"/>
                    <a:gd name="T13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4">
                      <a:moveTo>
                        <a:pt x="0" y="2"/>
                      </a:move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51" y="4"/>
                        <a:pt x="52" y="3"/>
                        <a:pt x="52" y="2"/>
                      </a:cubicBezTo>
                      <a:cubicBezTo>
                        <a:pt x="52" y="1"/>
                        <a:pt x="51" y="0"/>
                        <a:pt x="5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8" name="Freeform 82"/>
                <p:cNvSpPr>
                  <a:spLocks/>
                </p:cNvSpPr>
                <p:nvPr/>
              </p:nvSpPr>
              <p:spPr bwMode="auto">
                <a:xfrm>
                  <a:off x="3035300" y="2343151"/>
                  <a:ext cx="361950" cy="15875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Freeform 83"/>
                <p:cNvSpPr>
                  <a:spLocks/>
                </p:cNvSpPr>
                <p:nvPr/>
              </p:nvSpPr>
              <p:spPr bwMode="auto">
                <a:xfrm>
                  <a:off x="3035300" y="2389188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Freeform 84"/>
                <p:cNvSpPr>
                  <a:spLocks/>
                </p:cNvSpPr>
                <p:nvPr/>
              </p:nvSpPr>
              <p:spPr bwMode="auto">
                <a:xfrm>
                  <a:off x="3035300" y="2433638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Freeform 85"/>
                <p:cNvSpPr>
                  <a:spLocks/>
                </p:cNvSpPr>
                <p:nvPr/>
              </p:nvSpPr>
              <p:spPr bwMode="auto">
                <a:xfrm>
                  <a:off x="3035300" y="2298701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2" name="Freeform 86"/>
                <p:cNvSpPr>
                  <a:spLocks noEditPoints="1"/>
                </p:cNvSpPr>
                <p:nvPr/>
              </p:nvSpPr>
              <p:spPr bwMode="auto">
                <a:xfrm>
                  <a:off x="3035300" y="2147888"/>
                  <a:ext cx="134937" cy="120650"/>
                </a:xfrm>
                <a:custGeom>
                  <a:avLst/>
                  <a:gdLst>
                    <a:gd name="T0" fmla="*/ 4 w 36"/>
                    <a:gd name="T1" fmla="*/ 32 h 32"/>
                    <a:gd name="T2" fmla="*/ 32 w 36"/>
                    <a:gd name="T3" fmla="*/ 32 h 32"/>
                    <a:gd name="T4" fmla="*/ 36 w 36"/>
                    <a:gd name="T5" fmla="*/ 28 h 32"/>
                    <a:gd name="T6" fmla="*/ 36 w 36"/>
                    <a:gd name="T7" fmla="*/ 4 h 32"/>
                    <a:gd name="T8" fmla="*/ 32 w 36"/>
                    <a:gd name="T9" fmla="*/ 0 h 32"/>
                    <a:gd name="T10" fmla="*/ 4 w 36"/>
                    <a:gd name="T11" fmla="*/ 0 h 32"/>
                    <a:gd name="T12" fmla="*/ 0 w 36"/>
                    <a:gd name="T13" fmla="*/ 4 h 32"/>
                    <a:gd name="T14" fmla="*/ 0 w 36"/>
                    <a:gd name="T15" fmla="*/ 28 h 32"/>
                    <a:gd name="T16" fmla="*/ 4 w 36"/>
                    <a:gd name="T17" fmla="*/ 32 h 32"/>
                    <a:gd name="T18" fmla="*/ 8 w 36"/>
                    <a:gd name="T19" fmla="*/ 8 h 32"/>
                    <a:gd name="T20" fmla="*/ 28 w 36"/>
                    <a:gd name="T21" fmla="*/ 8 h 32"/>
                    <a:gd name="T22" fmla="*/ 28 w 36"/>
                    <a:gd name="T23" fmla="*/ 24 h 32"/>
                    <a:gd name="T24" fmla="*/ 8 w 36"/>
                    <a:gd name="T25" fmla="*/ 24 h 32"/>
                    <a:gd name="T26" fmla="*/ 8 w 36"/>
                    <a:gd name="T27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32">
                      <a:moveTo>
                        <a:pt x="4" y="32"/>
                      </a:move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4" y="32"/>
                        <a:pt x="36" y="30"/>
                        <a:pt x="36" y="28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2"/>
                        <a:pt x="34" y="0"/>
                        <a:pt x="3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lose/>
                      <a:moveTo>
                        <a:pt x="8" y="8"/>
                      </a:move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lnTo>
                        <a:pt x="8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7" name="Group 31"/>
              <p:cNvGrpSpPr/>
              <p:nvPr/>
            </p:nvGrpSpPr>
            <p:grpSpPr>
              <a:xfrm>
                <a:off x="9983081" y="717253"/>
                <a:ext cx="450850" cy="482600"/>
                <a:chOff x="2027238" y="2071688"/>
                <a:chExt cx="450850" cy="482600"/>
              </a:xfrm>
              <a:solidFill>
                <a:schemeClr val="bg1"/>
              </a:solidFill>
            </p:grpSpPr>
            <p:sp>
              <p:nvSpPr>
                <p:cNvPr id="31" name="Freeform 87"/>
                <p:cNvSpPr>
                  <a:spLocks noEditPoints="1"/>
                </p:cNvSpPr>
                <p:nvPr/>
              </p:nvSpPr>
              <p:spPr bwMode="auto">
                <a:xfrm>
                  <a:off x="2027238" y="2071688"/>
                  <a:ext cx="450850" cy="482600"/>
                </a:xfrm>
                <a:custGeom>
                  <a:avLst/>
                  <a:gdLst>
                    <a:gd name="T0" fmla="*/ 104 w 120"/>
                    <a:gd name="T1" fmla="*/ 0 h 128"/>
                    <a:gd name="T2" fmla="*/ 16 w 120"/>
                    <a:gd name="T3" fmla="*/ 0 h 128"/>
                    <a:gd name="T4" fmla="*/ 0 w 120"/>
                    <a:gd name="T5" fmla="*/ 16 h 128"/>
                    <a:gd name="T6" fmla="*/ 0 w 120"/>
                    <a:gd name="T7" fmla="*/ 112 h 128"/>
                    <a:gd name="T8" fmla="*/ 16 w 120"/>
                    <a:gd name="T9" fmla="*/ 128 h 128"/>
                    <a:gd name="T10" fmla="*/ 104 w 120"/>
                    <a:gd name="T11" fmla="*/ 128 h 128"/>
                    <a:gd name="T12" fmla="*/ 120 w 120"/>
                    <a:gd name="T13" fmla="*/ 112 h 128"/>
                    <a:gd name="T14" fmla="*/ 120 w 120"/>
                    <a:gd name="T15" fmla="*/ 16 h 128"/>
                    <a:gd name="T16" fmla="*/ 104 w 120"/>
                    <a:gd name="T17" fmla="*/ 0 h 128"/>
                    <a:gd name="T18" fmla="*/ 112 w 120"/>
                    <a:gd name="T19" fmla="*/ 112 h 128"/>
                    <a:gd name="T20" fmla="*/ 104 w 120"/>
                    <a:gd name="T21" fmla="*/ 120 h 128"/>
                    <a:gd name="T22" fmla="*/ 16 w 120"/>
                    <a:gd name="T23" fmla="*/ 120 h 128"/>
                    <a:gd name="T24" fmla="*/ 8 w 120"/>
                    <a:gd name="T25" fmla="*/ 112 h 128"/>
                    <a:gd name="T26" fmla="*/ 8 w 120"/>
                    <a:gd name="T27" fmla="*/ 16 h 128"/>
                    <a:gd name="T28" fmla="*/ 16 w 120"/>
                    <a:gd name="T29" fmla="*/ 8 h 128"/>
                    <a:gd name="T30" fmla="*/ 104 w 120"/>
                    <a:gd name="T31" fmla="*/ 8 h 128"/>
                    <a:gd name="T32" fmla="*/ 112 w 120"/>
                    <a:gd name="T33" fmla="*/ 16 h 128"/>
                    <a:gd name="T34" fmla="*/ 112 w 120"/>
                    <a:gd name="T35" fmla="*/ 11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0" h="128">
                      <a:moveTo>
                        <a:pt x="104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0" y="121"/>
                        <a:pt x="7" y="128"/>
                        <a:pt x="16" y="128"/>
                      </a:cubicBezTo>
                      <a:cubicBezTo>
                        <a:pt x="104" y="128"/>
                        <a:pt x="104" y="128"/>
                        <a:pt x="104" y="128"/>
                      </a:cubicBezTo>
                      <a:cubicBezTo>
                        <a:pt x="113" y="128"/>
                        <a:pt x="120" y="121"/>
                        <a:pt x="120" y="112"/>
                      </a:cubicBezTo>
                      <a:cubicBezTo>
                        <a:pt x="120" y="16"/>
                        <a:pt x="120" y="16"/>
                        <a:pt x="120" y="16"/>
                      </a:cubicBezTo>
                      <a:cubicBezTo>
                        <a:pt x="120" y="7"/>
                        <a:pt x="113" y="0"/>
                        <a:pt x="104" y="0"/>
                      </a:cubicBezTo>
                      <a:close/>
                      <a:moveTo>
                        <a:pt x="112" y="112"/>
                      </a:moveTo>
                      <a:cubicBezTo>
                        <a:pt x="112" y="116"/>
                        <a:pt x="108" y="120"/>
                        <a:pt x="104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2" y="120"/>
                        <a:pt x="8" y="116"/>
                        <a:pt x="8" y="112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8" y="8"/>
                        <a:pt x="112" y="12"/>
                        <a:pt x="112" y="16"/>
                      </a:cubicBezTo>
                      <a:lnTo>
                        <a:pt x="112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" name="Freeform 88"/>
                <p:cNvSpPr>
                  <a:spLocks noEditPoints="1"/>
                </p:cNvSpPr>
                <p:nvPr/>
              </p:nvSpPr>
              <p:spPr bwMode="auto">
                <a:xfrm>
                  <a:off x="2087563" y="2132013"/>
                  <a:ext cx="330200" cy="301625"/>
                </a:xfrm>
                <a:custGeom>
                  <a:avLst/>
                  <a:gdLst>
                    <a:gd name="T0" fmla="*/ 84 w 88"/>
                    <a:gd name="T1" fmla="*/ 0 h 80"/>
                    <a:gd name="T2" fmla="*/ 4 w 88"/>
                    <a:gd name="T3" fmla="*/ 0 h 80"/>
                    <a:gd name="T4" fmla="*/ 0 w 88"/>
                    <a:gd name="T5" fmla="*/ 4 h 80"/>
                    <a:gd name="T6" fmla="*/ 0 w 88"/>
                    <a:gd name="T7" fmla="*/ 76 h 80"/>
                    <a:gd name="T8" fmla="*/ 4 w 88"/>
                    <a:gd name="T9" fmla="*/ 80 h 80"/>
                    <a:gd name="T10" fmla="*/ 84 w 88"/>
                    <a:gd name="T11" fmla="*/ 80 h 80"/>
                    <a:gd name="T12" fmla="*/ 88 w 88"/>
                    <a:gd name="T13" fmla="*/ 76 h 80"/>
                    <a:gd name="T14" fmla="*/ 88 w 88"/>
                    <a:gd name="T15" fmla="*/ 4 h 80"/>
                    <a:gd name="T16" fmla="*/ 84 w 88"/>
                    <a:gd name="T17" fmla="*/ 0 h 80"/>
                    <a:gd name="T18" fmla="*/ 84 w 88"/>
                    <a:gd name="T19" fmla="*/ 4 h 80"/>
                    <a:gd name="T20" fmla="*/ 84 w 88"/>
                    <a:gd name="T21" fmla="*/ 59 h 80"/>
                    <a:gd name="T22" fmla="*/ 71 w 88"/>
                    <a:gd name="T23" fmla="*/ 45 h 80"/>
                    <a:gd name="T24" fmla="*/ 68 w 88"/>
                    <a:gd name="T25" fmla="*/ 44 h 80"/>
                    <a:gd name="T26" fmla="*/ 65 w 88"/>
                    <a:gd name="T27" fmla="*/ 45 h 80"/>
                    <a:gd name="T28" fmla="*/ 55 w 88"/>
                    <a:gd name="T29" fmla="*/ 57 h 80"/>
                    <a:gd name="T30" fmla="*/ 23 w 88"/>
                    <a:gd name="T31" fmla="*/ 21 h 80"/>
                    <a:gd name="T32" fmla="*/ 20 w 88"/>
                    <a:gd name="T33" fmla="*/ 20 h 80"/>
                    <a:gd name="T34" fmla="*/ 17 w 88"/>
                    <a:gd name="T35" fmla="*/ 21 h 80"/>
                    <a:gd name="T36" fmla="*/ 4 w 88"/>
                    <a:gd name="T37" fmla="*/ 36 h 80"/>
                    <a:gd name="T38" fmla="*/ 4 w 88"/>
                    <a:gd name="T39" fmla="*/ 4 h 80"/>
                    <a:gd name="T40" fmla="*/ 84 w 88"/>
                    <a:gd name="T41" fmla="*/ 4 h 80"/>
                    <a:gd name="T42" fmla="*/ 4 w 88"/>
                    <a:gd name="T43" fmla="*/ 42 h 80"/>
                    <a:gd name="T44" fmla="*/ 20 w 88"/>
                    <a:gd name="T45" fmla="*/ 24 h 80"/>
                    <a:gd name="T46" fmla="*/ 52 w 88"/>
                    <a:gd name="T47" fmla="*/ 61 h 80"/>
                    <a:gd name="T48" fmla="*/ 55 w 88"/>
                    <a:gd name="T49" fmla="*/ 63 h 80"/>
                    <a:gd name="T50" fmla="*/ 66 w 88"/>
                    <a:gd name="T51" fmla="*/ 76 h 80"/>
                    <a:gd name="T52" fmla="*/ 4 w 88"/>
                    <a:gd name="T53" fmla="*/ 76 h 80"/>
                    <a:gd name="T54" fmla="*/ 4 w 88"/>
                    <a:gd name="T55" fmla="*/ 42 h 80"/>
                    <a:gd name="T56" fmla="*/ 71 w 88"/>
                    <a:gd name="T57" fmla="*/ 76 h 80"/>
                    <a:gd name="T58" fmla="*/ 57 w 88"/>
                    <a:gd name="T59" fmla="*/ 60 h 80"/>
                    <a:gd name="T60" fmla="*/ 68 w 88"/>
                    <a:gd name="T61" fmla="*/ 48 h 80"/>
                    <a:gd name="T62" fmla="*/ 84 w 88"/>
                    <a:gd name="T63" fmla="*/ 66 h 80"/>
                    <a:gd name="T64" fmla="*/ 84 w 88"/>
                    <a:gd name="T65" fmla="*/ 76 h 80"/>
                    <a:gd name="T66" fmla="*/ 71 w 88"/>
                    <a:gd name="T67" fmla="*/ 76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8" h="80">
                      <a:moveTo>
                        <a:pt x="8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78"/>
                        <a:pt x="2" y="80"/>
                        <a:pt x="4" y="80"/>
                      </a:cubicBezTo>
                      <a:cubicBezTo>
                        <a:pt x="84" y="80"/>
                        <a:pt x="84" y="80"/>
                        <a:pt x="84" y="80"/>
                      </a:cubicBezTo>
                      <a:cubicBezTo>
                        <a:pt x="86" y="80"/>
                        <a:pt x="88" y="78"/>
                        <a:pt x="88" y="76"/>
                      </a:cubicBezTo>
                      <a:cubicBezTo>
                        <a:pt x="88" y="4"/>
                        <a:pt x="88" y="4"/>
                        <a:pt x="88" y="4"/>
                      </a:cubicBezTo>
                      <a:cubicBezTo>
                        <a:pt x="88" y="2"/>
                        <a:pt x="86" y="0"/>
                        <a:pt x="84" y="0"/>
                      </a:cubicBezTo>
                      <a:close/>
                      <a:moveTo>
                        <a:pt x="84" y="4"/>
                      </a:moveTo>
                      <a:cubicBezTo>
                        <a:pt x="84" y="59"/>
                        <a:pt x="84" y="59"/>
                        <a:pt x="84" y="59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0" y="44"/>
                        <a:pt x="69" y="44"/>
                        <a:pt x="68" y="44"/>
                      </a:cubicBezTo>
                      <a:cubicBezTo>
                        <a:pt x="67" y="44"/>
                        <a:pt x="66" y="44"/>
                        <a:pt x="65" y="45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2" y="20"/>
                        <a:pt x="21" y="20"/>
                        <a:pt x="20" y="20"/>
                      </a:cubicBezTo>
                      <a:cubicBezTo>
                        <a:pt x="19" y="20"/>
                        <a:pt x="18" y="20"/>
                        <a:pt x="17" y="21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84" y="4"/>
                      </a:lnTo>
                      <a:close/>
                      <a:moveTo>
                        <a:pt x="4" y="42"/>
                      </a:moveTo>
                      <a:cubicBezTo>
                        <a:pt x="20" y="24"/>
                        <a:pt x="20" y="24"/>
                        <a:pt x="20" y="24"/>
                      </a:cubicBezTo>
                      <a:cubicBezTo>
                        <a:pt x="52" y="61"/>
                        <a:pt x="52" y="61"/>
                        <a:pt x="52" y="61"/>
                      </a:cubicBezTo>
                      <a:cubicBezTo>
                        <a:pt x="55" y="63"/>
                        <a:pt x="55" y="63"/>
                        <a:pt x="55" y="63"/>
                      </a:cubicBezTo>
                      <a:cubicBezTo>
                        <a:pt x="66" y="76"/>
                        <a:pt x="66" y="76"/>
                        <a:pt x="66" y="76"/>
                      </a:cubicBezTo>
                      <a:cubicBezTo>
                        <a:pt x="4" y="76"/>
                        <a:pt x="4" y="76"/>
                        <a:pt x="4" y="76"/>
                      </a:cubicBezTo>
                      <a:lnTo>
                        <a:pt x="4" y="42"/>
                      </a:lnTo>
                      <a:close/>
                      <a:moveTo>
                        <a:pt x="71" y="76"/>
                      </a:moveTo>
                      <a:cubicBezTo>
                        <a:pt x="57" y="60"/>
                        <a:pt x="57" y="60"/>
                        <a:pt x="57" y="60"/>
                      </a:cubicBezTo>
                      <a:cubicBezTo>
                        <a:pt x="68" y="48"/>
                        <a:pt x="68" y="48"/>
                        <a:pt x="68" y="48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76"/>
                        <a:pt x="84" y="76"/>
                        <a:pt x="84" y="76"/>
                      </a:cubicBezTo>
                      <a:lnTo>
                        <a:pt x="71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" name="Freeform 89"/>
                <p:cNvSpPr>
                  <a:spLocks noEditPoints="1"/>
                </p:cNvSpPr>
                <p:nvPr/>
              </p:nvSpPr>
              <p:spPr bwMode="auto">
                <a:xfrm>
                  <a:off x="2268538" y="2178051"/>
                  <a:ext cx="88900" cy="90488"/>
                </a:xfrm>
                <a:custGeom>
                  <a:avLst/>
                  <a:gdLst>
                    <a:gd name="T0" fmla="*/ 12 w 24"/>
                    <a:gd name="T1" fmla="*/ 24 h 24"/>
                    <a:gd name="T2" fmla="*/ 24 w 24"/>
                    <a:gd name="T3" fmla="*/ 12 h 24"/>
                    <a:gd name="T4" fmla="*/ 12 w 24"/>
                    <a:gd name="T5" fmla="*/ 0 h 24"/>
                    <a:gd name="T6" fmla="*/ 0 w 24"/>
                    <a:gd name="T7" fmla="*/ 12 h 24"/>
                    <a:gd name="T8" fmla="*/ 12 w 24"/>
                    <a:gd name="T9" fmla="*/ 24 h 24"/>
                    <a:gd name="T10" fmla="*/ 12 w 24"/>
                    <a:gd name="T11" fmla="*/ 4 h 24"/>
                    <a:gd name="T12" fmla="*/ 20 w 24"/>
                    <a:gd name="T13" fmla="*/ 12 h 24"/>
                    <a:gd name="T14" fmla="*/ 12 w 24"/>
                    <a:gd name="T15" fmla="*/ 20 h 24"/>
                    <a:gd name="T16" fmla="*/ 4 w 24"/>
                    <a:gd name="T17" fmla="*/ 12 h 24"/>
                    <a:gd name="T18" fmla="*/ 12 w 24"/>
                    <a:gd name="T19" fmla="*/ 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4">
                      <a:moveTo>
                        <a:pt x="12" y="24"/>
                      </a:moveTo>
                      <a:cubicBezTo>
                        <a:pt x="19" y="24"/>
                        <a:pt x="24" y="19"/>
                        <a:pt x="24" y="12"/>
                      </a:cubicBezTo>
                      <a:cubicBezTo>
                        <a:pt x="24" y="5"/>
                        <a:pt x="19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9"/>
                        <a:pt x="5" y="24"/>
                        <a:pt x="12" y="24"/>
                      </a:cubicBezTo>
                      <a:close/>
                      <a:moveTo>
                        <a:pt x="12" y="4"/>
                      </a:moveTo>
                      <a:cubicBezTo>
                        <a:pt x="16" y="4"/>
                        <a:pt x="20" y="8"/>
                        <a:pt x="20" y="12"/>
                      </a:cubicBezTo>
                      <a:cubicBezTo>
                        <a:pt x="20" y="16"/>
                        <a:pt x="16" y="20"/>
                        <a:pt x="12" y="20"/>
                      </a:cubicBezTo>
                      <a:cubicBezTo>
                        <a:pt x="8" y="20"/>
                        <a:pt x="4" y="16"/>
                        <a:pt x="4" y="12"/>
                      </a:cubicBezTo>
                      <a:cubicBezTo>
                        <a:pt x="4" y="8"/>
                        <a:pt x="8" y="4"/>
                        <a:pt x="1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8" name="Group 32"/>
              <p:cNvGrpSpPr/>
              <p:nvPr/>
            </p:nvGrpSpPr>
            <p:grpSpPr>
              <a:xfrm>
                <a:off x="10091435" y="2775575"/>
                <a:ext cx="481012" cy="482600"/>
                <a:chOff x="1049338" y="2071688"/>
                <a:chExt cx="481012" cy="482600"/>
              </a:xfrm>
              <a:solidFill>
                <a:schemeClr val="bg1"/>
              </a:solidFill>
            </p:grpSpPr>
            <p:sp>
              <p:nvSpPr>
                <p:cNvPr id="29" name="Freeform 90"/>
                <p:cNvSpPr>
                  <a:spLocks noEditPoints="1"/>
                </p:cNvSpPr>
                <p:nvPr/>
              </p:nvSpPr>
              <p:spPr bwMode="auto">
                <a:xfrm>
                  <a:off x="1049338" y="2071688"/>
                  <a:ext cx="481012" cy="482600"/>
                </a:xfrm>
                <a:custGeom>
                  <a:avLst/>
                  <a:gdLst>
                    <a:gd name="T0" fmla="*/ 83 w 128"/>
                    <a:gd name="T1" fmla="*/ 40 h 128"/>
                    <a:gd name="T2" fmla="*/ 64 w 128"/>
                    <a:gd name="T3" fmla="*/ 0 h 128"/>
                    <a:gd name="T4" fmla="*/ 36 w 128"/>
                    <a:gd name="T5" fmla="*/ 41 h 128"/>
                    <a:gd name="T6" fmla="*/ 32 w 128"/>
                    <a:gd name="T7" fmla="*/ 43 h 128"/>
                    <a:gd name="T8" fmla="*/ 12 w 128"/>
                    <a:gd name="T9" fmla="*/ 40 h 128"/>
                    <a:gd name="T10" fmla="*/ 0 w 128"/>
                    <a:gd name="T11" fmla="*/ 116 h 128"/>
                    <a:gd name="T12" fmla="*/ 24 w 128"/>
                    <a:gd name="T13" fmla="*/ 128 h 128"/>
                    <a:gd name="T14" fmla="*/ 35 w 128"/>
                    <a:gd name="T15" fmla="*/ 121 h 128"/>
                    <a:gd name="T16" fmla="*/ 36 w 128"/>
                    <a:gd name="T17" fmla="*/ 121 h 128"/>
                    <a:gd name="T18" fmla="*/ 76 w 128"/>
                    <a:gd name="T19" fmla="*/ 128 h 128"/>
                    <a:gd name="T20" fmla="*/ 112 w 128"/>
                    <a:gd name="T21" fmla="*/ 120 h 128"/>
                    <a:gd name="T22" fmla="*/ 114 w 128"/>
                    <a:gd name="T23" fmla="*/ 109 h 128"/>
                    <a:gd name="T24" fmla="*/ 121 w 128"/>
                    <a:gd name="T25" fmla="*/ 88 h 128"/>
                    <a:gd name="T26" fmla="*/ 124 w 128"/>
                    <a:gd name="T27" fmla="*/ 67 h 128"/>
                    <a:gd name="T28" fmla="*/ 128 w 128"/>
                    <a:gd name="T29" fmla="*/ 58 h 128"/>
                    <a:gd name="T30" fmla="*/ 117 w 128"/>
                    <a:gd name="T31" fmla="*/ 42 h 128"/>
                    <a:gd name="T32" fmla="*/ 24 w 128"/>
                    <a:gd name="T33" fmla="*/ 120 h 128"/>
                    <a:gd name="T34" fmla="*/ 8 w 128"/>
                    <a:gd name="T35" fmla="*/ 116 h 128"/>
                    <a:gd name="T36" fmla="*/ 12 w 128"/>
                    <a:gd name="T37" fmla="*/ 48 h 128"/>
                    <a:gd name="T38" fmla="*/ 28 w 128"/>
                    <a:gd name="T39" fmla="*/ 52 h 128"/>
                    <a:gd name="T40" fmla="*/ 120 w 128"/>
                    <a:gd name="T41" fmla="*/ 58 h 128"/>
                    <a:gd name="T42" fmla="*/ 104 w 128"/>
                    <a:gd name="T43" fmla="*/ 64 h 128"/>
                    <a:gd name="T44" fmla="*/ 104 w 128"/>
                    <a:gd name="T45" fmla="*/ 68 h 128"/>
                    <a:gd name="T46" fmla="*/ 118 w 128"/>
                    <a:gd name="T47" fmla="*/ 75 h 128"/>
                    <a:gd name="T48" fmla="*/ 100 w 128"/>
                    <a:gd name="T49" fmla="*/ 84 h 128"/>
                    <a:gd name="T50" fmla="*/ 100 w 128"/>
                    <a:gd name="T51" fmla="*/ 88 h 128"/>
                    <a:gd name="T52" fmla="*/ 113 w 128"/>
                    <a:gd name="T53" fmla="*/ 96 h 128"/>
                    <a:gd name="T54" fmla="*/ 96 w 128"/>
                    <a:gd name="T55" fmla="*/ 104 h 128"/>
                    <a:gd name="T56" fmla="*/ 96 w 128"/>
                    <a:gd name="T57" fmla="*/ 108 h 128"/>
                    <a:gd name="T58" fmla="*/ 106 w 128"/>
                    <a:gd name="T59" fmla="*/ 114 h 128"/>
                    <a:gd name="T60" fmla="*/ 98 w 128"/>
                    <a:gd name="T61" fmla="*/ 120 h 128"/>
                    <a:gd name="T62" fmla="*/ 54 w 128"/>
                    <a:gd name="T63" fmla="*/ 117 h 128"/>
                    <a:gd name="T64" fmla="*/ 32 w 128"/>
                    <a:gd name="T65" fmla="*/ 110 h 128"/>
                    <a:gd name="T66" fmla="*/ 35 w 128"/>
                    <a:gd name="T67" fmla="*/ 50 h 128"/>
                    <a:gd name="T68" fmla="*/ 60 w 128"/>
                    <a:gd name="T69" fmla="*/ 12 h 128"/>
                    <a:gd name="T70" fmla="*/ 76 w 128"/>
                    <a:gd name="T71" fmla="*/ 27 h 128"/>
                    <a:gd name="T72" fmla="*/ 115 w 128"/>
                    <a:gd name="T73" fmla="*/ 50 h 128"/>
                    <a:gd name="T74" fmla="*/ 120 w 128"/>
                    <a:gd name="T75" fmla="*/ 5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8" h="128">
                      <a:moveTo>
                        <a:pt x="117" y="42"/>
                      </a:moveTo>
                      <a:cubicBezTo>
                        <a:pt x="112" y="41"/>
                        <a:pt x="100" y="41"/>
                        <a:pt x="83" y="40"/>
                      </a:cubicBezTo>
                      <a:cubicBezTo>
                        <a:pt x="84" y="36"/>
                        <a:pt x="84" y="33"/>
                        <a:pt x="84" y="27"/>
                      </a:cubicBezTo>
                      <a:cubicBezTo>
                        <a:pt x="84" y="13"/>
                        <a:pt x="73" y="0"/>
                        <a:pt x="64" y="0"/>
                      </a:cubicBezTo>
                      <a:cubicBezTo>
                        <a:pt x="57" y="0"/>
                        <a:pt x="52" y="5"/>
                        <a:pt x="52" y="12"/>
                      </a:cubicBezTo>
                      <a:cubicBezTo>
                        <a:pt x="52" y="20"/>
                        <a:pt x="49" y="34"/>
                        <a:pt x="36" y="41"/>
                      </a:cubicBezTo>
                      <a:cubicBezTo>
                        <a:pt x="35" y="41"/>
                        <a:pt x="32" y="43"/>
                        <a:pt x="32" y="43"/>
                      </a:cubicBezTo>
                      <a:cubicBezTo>
                        <a:pt x="32" y="43"/>
                        <a:pt x="32" y="43"/>
                        <a:pt x="32" y="43"/>
                      </a:cubicBezTo>
                      <a:cubicBezTo>
                        <a:pt x="30" y="41"/>
                        <a:pt x="27" y="40"/>
                        <a:pt x="24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5" y="40"/>
                        <a:pt x="0" y="45"/>
                        <a:pt x="0" y="52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0" y="123"/>
                        <a:pt x="5" y="128"/>
                        <a:pt x="12" y="128"/>
                      </a:cubicBezTo>
                      <a:cubicBezTo>
                        <a:pt x="24" y="128"/>
                        <a:pt x="24" y="128"/>
                        <a:pt x="24" y="128"/>
                      </a:cubicBezTo>
                      <a:cubicBezTo>
                        <a:pt x="29" y="128"/>
                        <a:pt x="33" y="125"/>
                        <a:pt x="35" y="121"/>
                      </a:cubicBezTo>
                      <a:cubicBezTo>
                        <a:pt x="35" y="121"/>
                        <a:pt x="35" y="121"/>
                        <a:pt x="35" y="121"/>
                      </a:cubicBezTo>
                      <a:cubicBezTo>
                        <a:pt x="35" y="121"/>
                        <a:pt x="35" y="121"/>
                        <a:pt x="36" y="121"/>
                      </a:cubicBezTo>
                      <a:cubicBezTo>
                        <a:pt x="36" y="121"/>
                        <a:pt x="36" y="121"/>
                        <a:pt x="36" y="121"/>
                      </a:cubicBezTo>
                      <a:cubicBezTo>
                        <a:pt x="38" y="122"/>
                        <a:pt x="43" y="123"/>
                        <a:pt x="52" y="125"/>
                      </a:cubicBezTo>
                      <a:cubicBezTo>
                        <a:pt x="54" y="126"/>
                        <a:pt x="65" y="128"/>
                        <a:pt x="76" y="128"/>
                      </a:cubicBezTo>
                      <a:cubicBezTo>
                        <a:pt x="98" y="128"/>
                        <a:pt x="98" y="128"/>
                        <a:pt x="98" y="128"/>
                      </a:cubicBezTo>
                      <a:cubicBezTo>
                        <a:pt x="105" y="128"/>
                        <a:pt x="109" y="125"/>
                        <a:pt x="112" y="120"/>
                      </a:cubicBezTo>
                      <a:cubicBezTo>
                        <a:pt x="112" y="120"/>
                        <a:pt x="113" y="118"/>
                        <a:pt x="114" y="116"/>
                      </a:cubicBezTo>
                      <a:cubicBezTo>
                        <a:pt x="115" y="114"/>
                        <a:pt x="115" y="112"/>
                        <a:pt x="114" y="109"/>
                      </a:cubicBezTo>
                      <a:cubicBezTo>
                        <a:pt x="118" y="106"/>
                        <a:pt x="120" y="102"/>
                        <a:pt x="121" y="99"/>
                      </a:cubicBezTo>
                      <a:cubicBezTo>
                        <a:pt x="122" y="94"/>
                        <a:pt x="122" y="90"/>
                        <a:pt x="121" y="88"/>
                      </a:cubicBezTo>
                      <a:cubicBezTo>
                        <a:pt x="123" y="85"/>
                        <a:pt x="125" y="82"/>
                        <a:pt x="126" y="77"/>
                      </a:cubicBezTo>
                      <a:cubicBezTo>
                        <a:pt x="127" y="73"/>
                        <a:pt x="126" y="70"/>
                        <a:pt x="124" y="67"/>
                      </a:cubicBezTo>
                      <a:cubicBezTo>
                        <a:pt x="127" y="65"/>
                        <a:pt x="128" y="61"/>
                        <a:pt x="128" y="58"/>
                      </a:cubicBezTo>
                      <a:cubicBezTo>
                        <a:pt x="128" y="58"/>
                        <a:pt x="128" y="58"/>
                        <a:pt x="128" y="58"/>
                      </a:cubicBezTo>
                      <a:cubicBezTo>
                        <a:pt x="128" y="57"/>
                        <a:pt x="128" y="57"/>
                        <a:pt x="128" y="56"/>
                      </a:cubicBezTo>
                      <a:cubicBezTo>
                        <a:pt x="128" y="51"/>
                        <a:pt x="125" y="44"/>
                        <a:pt x="117" y="42"/>
                      </a:cubicBezTo>
                      <a:close/>
                      <a:moveTo>
                        <a:pt x="28" y="116"/>
                      </a:moveTo>
                      <a:cubicBezTo>
                        <a:pt x="28" y="118"/>
                        <a:pt x="26" y="120"/>
                        <a:pt x="24" y="120"/>
                      </a:cubicBezTo>
                      <a:cubicBezTo>
                        <a:pt x="12" y="120"/>
                        <a:pt x="12" y="120"/>
                        <a:pt x="12" y="120"/>
                      </a:cubicBezTo>
                      <a:cubicBezTo>
                        <a:pt x="10" y="120"/>
                        <a:pt x="8" y="118"/>
                        <a:pt x="8" y="116"/>
                      </a:cubicBezTo>
                      <a:cubicBezTo>
                        <a:pt x="8" y="52"/>
                        <a:pt x="8" y="52"/>
                        <a:pt x="8" y="52"/>
                      </a:cubicBezTo>
                      <a:cubicBezTo>
                        <a:pt x="8" y="50"/>
                        <a:pt x="10" y="48"/>
                        <a:pt x="12" y="48"/>
                      </a:cubicBezTo>
                      <a:cubicBezTo>
                        <a:pt x="24" y="48"/>
                        <a:pt x="24" y="48"/>
                        <a:pt x="24" y="48"/>
                      </a:cubicBezTo>
                      <a:cubicBezTo>
                        <a:pt x="26" y="48"/>
                        <a:pt x="28" y="50"/>
                        <a:pt x="28" y="52"/>
                      </a:cubicBezTo>
                      <a:lnTo>
                        <a:pt x="28" y="116"/>
                      </a:lnTo>
                      <a:close/>
                      <a:moveTo>
                        <a:pt x="120" y="58"/>
                      </a:moveTo>
                      <a:cubicBezTo>
                        <a:pt x="120" y="60"/>
                        <a:pt x="119" y="64"/>
                        <a:pt x="112" y="64"/>
                      </a:cubicBezTo>
                      <a:cubicBezTo>
                        <a:pt x="106" y="64"/>
                        <a:pt x="104" y="64"/>
                        <a:pt x="104" y="64"/>
                      </a:cubicBezTo>
                      <a:cubicBezTo>
                        <a:pt x="103" y="64"/>
                        <a:pt x="102" y="65"/>
                        <a:pt x="102" y="66"/>
                      </a:cubicBezTo>
                      <a:cubicBezTo>
                        <a:pt x="102" y="67"/>
                        <a:pt x="103" y="68"/>
                        <a:pt x="104" y="68"/>
                      </a:cubicBezTo>
                      <a:cubicBezTo>
                        <a:pt x="104" y="68"/>
                        <a:pt x="106" y="68"/>
                        <a:pt x="112" y="68"/>
                      </a:cubicBezTo>
                      <a:cubicBezTo>
                        <a:pt x="118" y="68"/>
                        <a:pt x="119" y="73"/>
                        <a:pt x="118" y="75"/>
                      </a:cubicBezTo>
                      <a:cubicBezTo>
                        <a:pt x="118" y="78"/>
                        <a:pt x="116" y="84"/>
                        <a:pt x="110" y="84"/>
                      </a:cubicBezTo>
                      <a:cubicBezTo>
                        <a:pt x="103" y="84"/>
                        <a:pt x="100" y="84"/>
                        <a:pt x="100" y="84"/>
                      </a:cubicBezTo>
                      <a:cubicBezTo>
                        <a:pt x="99" y="84"/>
                        <a:pt x="98" y="85"/>
                        <a:pt x="98" y="86"/>
                      </a:cubicBezTo>
                      <a:cubicBezTo>
                        <a:pt x="98" y="87"/>
                        <a:pt x="99" y="88"/>
                        <a:pt x="100" y="88"/>
                      </a:cubicBezTo>
                      <a:cubicBezTo>
                        <a:pt x="100" y="88"/>
                        <a:pt x="105" y="88"/>
                        <a:pt x="108" y="88"/>
                      </a:cubicBezTo>
                      <a:cubicBezTo>
                        <a:pt x="115" y="88"/>
                        <a:pt x="114" y="93"/>
                        <a:pt x="113" y="96"/>
                      </a:cubicBezTo>
                      <a:cubicBezTo>
                        <a:pt x="112" y="100"/>
                        <a:pt x="111" y="104"/>
                        <a:pt x="103" y="104"/>
                      </a:cubicBezTo>
                      <a:cubicBezTo>
                        <a:pt x="100" y="104"/>
                        <a:pt x="96" y="104"/>
                        <a:pt x="96" y="104"/>
                      </a:cubicBezTo>
                      <a:cubicBezTo>
                        <a:pt x="95" y="104"/>
                        <a:pt x="94" y="105"/>
                        <a:pt x="94" y="106"/>
                      </a:cubicBezTo>
                      <a:cubicBezTo>
                        <a:pt x="94" y="107"/>
                        <a:pt x="95" y="108"/>
                        <a:pt x="96" y="108"/>
                      </a:cubicBezTo>
                      <a:cubicBezTo>
                        <a:pt x="96" y="108"/>
                        <a:pt x="99" y="108"/>
                        <a:pt x="102" y="108"/>
                      </a:cubicBezTo>
                      <a:cubicBezTo>
                        <a:pt x="107" y="108"/>
                        <a:pt x="107" y="112"/>
                        <a:pt x="106" y="114"/>
                      </a:cubicBezTo>
                      <a:cubicBezTo>
                        <a:pt x="106" y="115"/>
                        <a:pt x="105" y="116"/>
                        <a:pt x="105" y="117"/>
                      </a:cubicBezTo>
                      <a:cubicBezTo>
                        <a:pt x="104" y="119"/>
                        <a:pt x="102" y="120"/>
                        <a:pt x="98" y="120"/>
                      </a:cubicBezTo>
                      <a:cubicBezTo>
                        <a:pt x="76" y="120"/>
                        <a:pt x="76" y="120"/>
                        <a:pt x="76" y="120"/>
                      </a:cubicBezTo>
                      <a:cubicBezTo>
                        <a:pt x="65" y="120"/>
                        <a:pt x="54" y="118"/>
                        <a:pt x="54" y="117"/>
                      </a:cubicBezTo>
                      <a:cubicBezTo>
                        <a:pt x="37" y="114"/>
                        <a:pt x="36" y="113"/>
                        <a:pt x="35" y="113"/>
                      </a:cubicBezTo>
                      <a:cubicBezTo>
                        <a:pt x="35" y="113"/>
                        <a:pt x="32" y="112"/>
                        <a:pt x="32" y="110"/>
                      </a:cubicBez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32" y="52"/>
                        <a:pt x="33" y="51"/>
                        <a:pt x="35" y="50"/>
                      </a:cubicBezTo>
                      <a:cubicBezTo>
                        <a:pt x="35" y="50"/>
                        <a:pt x="36" y="50"/>
                        <a:pt x="36" y="50"/>
                      </a:cubicBezTo>
                      <a:cubicBezTo>
                        <a:pt x="54" y="42"/>
                        <a:pt x="60" y="26"/>
                        <a:pt x="60" y="12"/>
                      </a:cubicBezTo>
                      <a:cubicBezTo>
                        <a:pt x="60" y="10"/>
                        <a:pt x="62" y="8"/>
                        <a:pt x="64" y="8"/>
                      </a:cubicBezTo>
                      <a:cubicBezTo>
                        <a:pt x="68" y="8"/>
                        <a:pt x="76" y="16"/>
                        <a:pt x="76" y="27"/>
                      </a:cubicBezTo>
                      <a:cubicBezTo>
                        <a:pt x="76" y="36"/>
                        <a:pt x="75" y="38"/>
                        <a:pt x="72" y="48"/>
                      </a:cubicBezTo>
                      <a:cubicBezTo>
                        <a:pt x="112" y="48"/>
                        <a:pt x="112" y="49"/>
                        <a:pt x="115" y="50"/>
                      </a:cubicBezTo>
                      <a:cubicBezTo>
                        <a:pt x="120" y="51"/>
                        <a:pt x="120" y="54"/>
                        <a:pt x="120" y="56"/>
                      </a:cubicBezTo>
                      <a:cubicBezTo>
                        <a:pt x="120" y="57"/>
                        <a:pt x="120" y="57"/>
                        <a:pt x="120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" name="Freeform 91"/>
                <p:cNvSpPr>
                  <a:spLocks noEditPoints="1"/>
                </p:cNvSpPr>
                <p:nvPr/>
              </p:nvSpPr>
              <p:spPr bwMode="auto">
                <a:xfrm>
                  <a:off x="1093788" y="2463801"/>
                  <a:ext cx="44450" cy="44450"/>
                </a:xfrm>
                <a:custGeom>
                  <a:avLst/>
                  <a:gdLst>
                    <a:gd name="T0" fmla="*/ 6 w 12"/>
                    <a:gd name="T1" fmla="*/ 0 h 12"/>
                    <a:gd name="T2" fmla="*/ 0 w 12"/>
                    <a:gd name="T3" fmla="*/ 6 h 12"/>
                    <a:gd name="T4" fmla="*/ 6 w 12"/>
                    <a:gd name="T5" fmla="*/ 12 h 12"/>
                    <a:gd name="T6" fmla="*/ 12 w 12"/>
                    <a:gd name="T7" fmla="*/ 6 h 12"/>
                    <a:gd name="T8" fmla="*/ 6 w 12"/>
                    <a:gd name="T9" fmla="*/ 0 h 12"/>
                    <a:gd name="T10" fmla="*/ 6 w 12"/>
                    <a:gd name="T11" fmla="*/ 8 h 12"/>
                    <a:gd name="T12" fmla="*/ 4 w 12"/>
                    <a:gd name="T13" fmla="*/ 6 h 12"/>
                    <a:gd name="T14" fmla="*/ 6 w 12"/>
                    <a:gd name="T15" fmla="*/ 4 h 12"/>
                    <a:gd name="T16" fmla="*/ 8 w 12"/>
                    <a:gd name="T17" fmla="*/ 6 h 12"/>
                    <a:gd name="T18" fmla="*/ 6 w 12"/>
                    <a:gd name="T19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" h="12">
                      <a:moveTo>
                        <a:pt x="6" y="0"/>
                      </a:move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9"/>
                        <a:pt x="3" y="12"/>
                        <a:pt x="6" y="12"/>
                      </a:cubicBezTo>
                      <a:cubicBezTo>
                        <a:pt x="9" y="12"/>
                        <a:pt x="12" y="9"/>
                        <a:pt x="12" y="6"/>
                      </a:cubicBezTo>
                      <a:cubicBezTo>
                        <a:pt x="12" y="3"/>
                        <a:pt x="9" y="0"/>
                        <a:pt x="6" y="0"/>
                      </a:cubicBezTo>
                      <a:close/>
                      <a:moveTo>
                        <a:pt x="6" y="8"/>
                      </a:moveTo>
                      <a:cubicBezTo>
                        <a:pt x="5" y="8"/>
                        <a:pt x="4" y="7"/>
                        <a:pt x="4" y="6"/>
                      </a:cubicBezTo>
                      <a:cubicBezTo>
                        <a:pt x="4" y="5"/>
                        <a:pt x="5" y="4"/>
                        <a:pt x="6" y="4"/>
                      </a:cubicBezTo>
                      <a:cubicBezTo>
                        <a:pt x="7" y="4"/>
                        <a:pt x="8" y="5"/>
                        <a:pt x="8" y="6"/>
                      </a:cubicBezTo>
                      <a:cubicBezTo>
                        <a:pt x="8" y="7"/>
                        <a:pt x="7" y="8"/>
                        <a:pt x="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5954" tIns="42977" rIns="85954" bIns="42977"/>
                <a:lstStyle/>
                <a:p>
                  <a:pPr defTabSz="859495">
                    <a:lnSpc>
                      <a:spcPct val="150000"/>
                    </a:lnSpc>
                    <a:defRPr/>
                  </a:pPr>
                  <a:endParaRPr lang="id-ID" sz="1269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104" name="组合 103"/>
          <p:cNvGrpSpPr>
            <a:grpSpLocks/>
          </p:cNvGrpSpPr>
          <p:nvPr/>
        </p:nvGrpSpPr>
        <p:grpSpPr bwMode="auto">
          <a:xfrm>
            <a:off x="8752005" y="2279714"/>
            <a:ext cx="3293945" cy="799287"/>
            <a:chOff x="6597339" y="1985092"/>
            <a:chExt cx="2629456" cy="637192"/>
          </a:xfrm>
        </p:grpSpPr>
        <p:grpSp>
          <p:nvGrpSpPr>
            <p:cNvPr id="105" name="Group 84"/>
            <p:cNvGrpSpPr>
              <a:grpSpLocks noChangeAspect="1"/>
            </p:cNvGrpSpPr>
            <p:nvPr/>
          </p:nvGrpSpPr>
          <p:grpSpPr>
            <a:xfrm>
              <a:off x="6597339" y="1985092"/>
              <a:ext cx="432000" cy="432000"/>
              <a:chOff x="7275513" y="5302250"/>
              <a:chExt cx="1012825" cy="1012825"/>
            </a:xfrm>
            <a:solidFill>
              <a:schemeClr val="accent1"/>
            </a:solidFill>
          </p:grpSpPr>
          <p:sp>
            <p:nvSpPr>
              <p:cNvPr id="107" name="Freeform 34"/>
              <p:cNvSpPr>
                <a:spLocks/>
              </p:cNvSpPr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5954" tIns="42977" rIns="85954" bIns="42977"/>
              <a:lstStyle/>
              <a:p>
                <a:pPr defTabSz="859495">
                  <a:lnSpc>
                    <a:spcPct val="150000"/>
                  </a:lnSpc>
                  <a:defRPr/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Freeform 35"/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5954" tIns="42977" rIns="85954" bIns="42977"/>
              <a:lstStyle/>
              <a:p>
                <a:pPr defTabSz="859495">
                  <a:lnSpc>
                    <a:spcPct val="150000"/>
                  </a:lnSpc>
                  <a:defRPr/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6" name="Text Box 10"/>
            <p:cNvSpPr txBox="1">
              <a:spLocks noChangeArrowheads="1"/>
            </p:cNvSpPr>
            <p:nvPr/>
          </p:nvSpPr>
          <p:spPr bwMode="auto">
            <a:xfrm>
              <a:off x="7124653" y="2008885"/>
              <a:ext cx="2102142" cy="613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</a:t>
              </a: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109" name="组合 108"/>
          <p:cNvGrpSpPr>
            <a:grpSpLocks/>
          </p:cNvGrpSpPr>
          <p:nvPr/>
        </p:nvGrpSpPr>
        <p:grpSpPr bwMode="auto">
          <a:xfrm>
            <a:off x="8752004" y="4483540"/>
            <a:ext cx="3293947" cy="874893"/>
            <a:chOff x="6597339" y="3205806"/>
            <a:chExt cx="2627768" cy="697712"/>
          </a:xfrm>
        </p:grpSpPr>
        <p:grpSp>
          <p:nvGrpSpPr>
            <p:cNvPr id="110" name="Group 92"/>
            <p:cNvGrpSpPr>
              <a:grpSpLocks noChangeAspect="1"/>
            </p:cNvGrpSpPr>
            <p:nvPr/>
          </p:nvGrpSpPr>
          <p:grpSpPr>
            <a:xfrm>
              <a:off x="6597339" y="3205806"/>
              <a:ext cx="432000" cy="432833"/>
              <a:chOff x="4427538" y="3192463"/>
              <a:chExt cx="823913" cy="825500"/>
            </a:xfrm>
            <a:solidFill>
              <a:schemeClr val="accent1"/>
            </a:solidFill>
          </p:grpSpPr>
          <p:sp>
            <p:nvSpPr>
              <p:cNvPr id="112" name="Oval 23"/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5954" tIns="42977" rIns="85954" bIns="42977"/>
              <a:lstStyle/>
              <a:p>
                <a:pPr defTabSz="859495">
                  <a:lnSpc>
                    <a:spcPct val="150000"/>
                  </a:lnSpc>
                  <a:defRPr/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Rectangle 24"/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5954" tIns="42977" rIns="85954" bIns="42977"/>
              <a:lstStyle/>
              <a:p>
                <a:pPr defTabSz="859495">
                  <a:lnSpc>
                    <a:spcPct val="150000"/>
                  </a:lnSpc>
                  <a:defRPr/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Freeform 25"/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5954" tIns="42977" rIns="85954" bIns="42977"/>
              <a:lstStyle/>
              <a:p>
                <a:pPr defTabSz="859495">
                  <a:lnSpc>
                    <a:spcPct val="150000"/>
                  </a:lnSpc>
                  <a:defRPr/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5" name="Oval 26"/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5954" tIns="42977" rIns="85954" bIns="42977"/>
              <a:lstStyle/>
              <a:p>
                <a:pPr defTabSz="859495">
                  <a:lnSpc>
                    <a:spcPct val="150000"/>
                  </a:lnSpc>
                  <a:defRPr/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6" name="Rectangle 27"/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5954" tIns="42977" rIns="85954" bIns="42977"/>
              <a:lstStyle/>
              <a:p>
                <a:pPr defTabSz="859495">
                  <a:lnSpc>
                    <a:spcPct val="150000"/>
                  </a:lnSpc>
                  <a:defRPr/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1" name="Text Box 10"/>
            <p:cNvSpPr txBox="1">
              <a:spLocks noChangeArrowheads="1"/>
            </p:cNvSpPr>
            <p:nvPr/>
          </p:nvSpPr>
          <p:spPr bwMode="auto">
            <a:xfrm>
              <a:off x="7137012" y="3289902"/>
              <a:ext cx="2088095" cy="613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</a:t>
              </a: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117" name="组合 116"/>
          <p:cNvGrpSpPr>
            <a:grpSpLocks/>
          </p:cNvGrpSpPr>
          <p:nvPr/>
        </p:nvGrpSpPr>
        <p:grpSpPr bwMode="auto">
          <a:xfrm>
            <a:off x="812800" y="2273744"/>
            <a:ext cx="3432599" cy="817193"/>
            <a:chOff x="-348893" y="1980213"/>
            <a:chExt cx="2738653" cy="652048"/>
          </a:xfrm>
        </p:grpSpPr>
        <p:sp>
          <p:nvSpPr>
            <p:cNvPr id="118" name="Freeform 31"/>
            <p:cNvSpPr>
              <a:spLocks noChangeAspect="1" noEditPoints="1"/>
            </p:cNvSpPr>
            <p:nvPr/>
          </p:nvSpPr>
          <p:spPr bwMode="auto">
            <a:xfrm>
              <a:off x="1957760" y="1980213"/>
              <a:ext cx="432000" cy="432851"/>
            </a:xfrm>
            <a:custGeom>
              <a:avLst/>
              <a:gdLst>
                <a:gd name="T0" fmla="*/ 216000 w 280"/>
                <a:gd name="T1" fmla="*/ 0 h 280"/>
                <a:gd name="T2" fmla="*/ 0 w 280"/>
                <a:gd name="T3" fmla="*/ 216426 h 280"/>
                <a:gd name="T4" fmla="*/ 216000 w 280"/>
                <a:gd name="T5" fmla="*/ 432851 h 280"/>
                <a:gd name="T6" fmla="*/ 432000 w 280"/>
                <a:gd name="T7" fmla="*/ 216426 h 280"/>
                <a:gd name="T8" fmla="*/ 216000 w 280"/>
                <a:gd name="T9" fmla="*/ 0 h 280"/>
                <a:gd name="T10" fmla="*/ 285429 w 280"/>
                <a:gd name="T11" fmla="*/ 106667 h 280"/>
                <a:gd name="T12" fmla="*/ 325543 w 280"/>
                <a:gd name="T13" fmla="*/ 146860 h 280"/>
                <a:gd name="T14" fmla="*/ 285429 w 280"/>
                <a:gd name="T15" fmla="*/ 188599 h 280"/>
                <a:gd name="T16" fmla="*/ 268457 w 280"/>
                <a:gd name="T17" fmla="*/ 183962 h 280"/>
                <a:gd name="T18" fmla="*/ 243771 w 280"/>
                <a:gd name="T19" fmla="*/ 146860 h 280"/>
                <a:gd name="T20" fmla="*/ 285429 w 280"/>
                <a:gd name="T21" fmla="*/ 106667 h 280"/>
                <a:gd name="T22" fmla="*/ 217543 w 280"/>
                <a:gd name="T23" fmla="*/ 148406 h 280"/>
                <a:gd name="T24" fmla="*/ 257657 w 280"/>
                <a:gd name="T25" fmla="*/ 190145 h 280"/>
                <a:gd name="T26" fmla="*/ 217543 w 280"/>
                <a:gd name="T27" fmla="*/ 230339 h 280"/>
                <a:gd name="T28" fmla="*/ 177429 w 280"/>
                <a:gd name="T29" fmla="*/ 190145 h 280"/>
                <a:gd name="T30" fmla="*/ 217543 w 280"/>
                <a:gd name="T31" fmla="*/ 148406 h 280"/>
                <a:gd name="T32" fmla="*/ 146571 w 280"/>
                <a:gd name="T33" fmla="*/ 106667 h 280"/>
                <a:gd name="T34" fmla="*/ 186686 w 280"/>
                <a:gd name="T35" fmla="*/ 146860 h 280"/>
                <a:gd name="T36" fmla="*/ 186686 w 280"/>
                <a:gd name="T37" fmla="*/ 149952 h 280"/>
                <a:gd name="T38" fmla="*/ 168171 w 280"/>
                <a:gd name="T39" fmla="*/ 182416 h 280"/>
                <a:gd name="T40" fmla="*/ 146571 w 280"/>
                <a:gd name="T41" fmla="*/ 188599 h 280"/>
                <a:gd name="T42" fmla="*/ 104914 w 280"/>
                <a:gd name="T43" fmla="*/ 146860 h 280"/>
                <a:gd name="T44" fmla="*/ 146571 w 280"/>
                <a:gd name="T45" fmla="*/ 106667 h 280"/>
                <a:gd name="T46" fmla="*/ 138857 w 280"/>
                <a:gd name="T47" fmla="*/ 298358 h 280"/>
                <a:gd name="T48" fmla="*/ 80229 w 280"/>
                <a:gd name="T49" fmla="*/ 287537 h 280"/>
                <a:gd name="T50" fmla="*/ 77143 w 280"/>
                <a:gd name="T51" fmla="*/ 285991 h 280"/>
                <a:gd name="T52" fmla="*/ 77143 w 280"/>
                <a:gd name="T53" fmla="*/ 285991 h 280"/>
                <a:gd name="T54" fmla="*/ 77143 w 280"/>
                <a:gd name="T55" fmla="*/ 242706 h 280"/>
                <a:gd name="T56" fmla="*/ 129600 w 280"/>
                <a:gd name="T57" fmla="*/ 191691 h 280"/>
                <a:gd name="T58" fmla="*/ 163543 w 280"/>
                <a:gd name="T59" fmla="*/ 191691 h 280"/>
                <a:gd name="T60" fmla="*/ 166629 w 280"/>
                <a:gd name="T61" fmla="*/ 191691 h 280"/>
                <a:gd name="T62" fmla="*/ 182057 w 280"/>
                <a:gd name="T63" fmla="*/ 225701 h 280"/>
                <a:gd name="T64" fmla="*/ 138857 w 280"/>
                <a:gd name="T65" fmla="*/ 285991 h 280"/>
                <a:gd name="T66" fmla="*/ 138857 w 280"/>
                <a:gd name="T67" fmla="*/ 298358 h 280"/>
                <a:gd name="T68" fmla="*/ 286971 w 280"/>
                <a:gd name="T69" fmla="*/ 327730 h 280"/>
                <a:gd name="T70" fmla="*/ 286971 w 280"/>
                <a:gd name="T71" fmla="*/ 327730 h 280"/>
                <a:gd name="T72" fmla="*/ 283886 w 280"/>
                <a:gd name="T73" fmla="*/ 329276 h 280"/>
                <a:gd name="T74" fmla="*/ 222171 w 280"/>
                <a:gd name="T75" fmla="*/ 340097 h 280"/>
                <a:gd name="T76" fmla="*/ 151200 w 280"/>
                <a:gd name="T77" fmla="*/ 329276 h 280"/>
                <a:gd name="T78" fmla="*/ 148114 w 280"/>
                <a:gd name="T79" fmla="*/ 327730 h 280"/>
                <a:gd name="T80" fmla="*/ 148114 w 280"/>
                <a:gd name="T81" fmla="*/ 327730 h 280"/>
                <a:gd name="T82" fmla="*/ 148114 w 280"/>
                <a:gd name="T83" fmla="*/ 285991 h 280"/>
                <a:gd name="T84" fmla="*/ 200571 w 280"/>
                <a:gd name="T85" fmla="*/ 233430 h 280"/>
                <a:gd name="T86" fmla="*/ 234514 w 280"/>
                <a:gd name="T87" fmla="*/ 233430 h 280"/>
                <a:gd name="T88" fmla="*/ 286971 w 280"/>
                <a:gd name="T89" fmla="*/ 285991 h 280"/>
                <a:gd name="T90" fmla="*/ 286971 w 280"/>
                <a:gd name="T91" fmla="*/ 327730 h 280"/>
                <a:gd name="T92" fmla="*/ 354857 w 280"/>
                <a:gd name="T93" fmla="*/ 285991 h 280"/>
                <a:gd name="T94" fmla="*/ 354857 w 280"/>
                <a:gd name="T95" fmla="*/ 285991 h 280"/>
                <a:gd name="T96" fmla="*/ 351771 w 280"/>
                <a:gd name="T97" fmla="*/ 287537 h 280"/>
                <a:gd name="T98" fmla="*/ 296229 w 280"/>
                <a:gd name="T99" fmla="*/ 298358 h 280"/>
                <a:gd name="T100" fmla="*/ 296229 w 280"/>
                <a:gd name="T101" fmla="*/ 285991 h 280"/>
                <a:gd name="T102" fmla="*/ 253029 w 280"/>
                <a:gd name="T103" fmla="*/ 225701 h 280"/>
                <a:gd name="T104" fmla="*/ 268457 w 280"/>
                <a:gd name="T105" fmla="*/ 191691 h 280"/>
                <a:gd name="T106" fmla="*/ 302400 w 280"/>
                <a:gd name="T107" fmla="*/ 191691 h 280"/>
                <a:gd name="T108" fmla="*/ 354857 w 280"/>
                <a:gd name="T109" fmla="*/ 242706 h 280"/>
                <a:gd name="T110" fmla="*/ 354857 w 280"/>
                <a:gd name="T111" fmla="*/ 285991 h 2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5954" tIns="42977" rIns="85954" bIns="42977"/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Text Box 10"/>
            <p:cNvSpPr txBox="1">
              <a:spLocks noChangeArrowheads="1"/>
            </p:cNvSpPr>
            <p:nvPr/>
          </p:nvSpPr>
          <p:spPr bwMode="auto">
            <a:xfrm>
              <a:off x="-348893" y="2018315"/>
              <a:ext cx="2101985" cy="613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</a:t>
              </a: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120" name="组合 119"/>
          <p:cNvGrpSpPr>
            <a:grpSpLocks/>
          </p:cNvGrpSpPr>
          <p:nvPr/>
        </p:nvGrpSpPr>
        <p:grpSpPr bwMode="auto">
          <a:xfrm>
            <a:off x="812800" y="4479559"/>
            <a:ext cx="3432599" cy="856987"/>
            <a:chOff x="-348893" y="3201419"/>
            <a:chExt cx="2738653" cy="684527"/>
          </a:xfrm>
        </p:grpSpPr>
        <p:sp>
          <p:nvSpPr>
            <p:cNvPr id="121" name="Freeform 45"/>
            <p:cNvSpPr>
              <a:spLocks noChangeAspect="1" noEditPoints="1"/>
            </p:cNvSpPr>
            <p:nvPr/>
          </p:nvSpPr>
          <p:spPr bwMode="auto">
            <a:xfrm>
              <a:off x="1957760" y="3201419"/>
              <a:ext cx="432000" cy="432698"/>
            </a:xfrm>
            <a:custGeom>
              <a:avLst/>
              <a:gdLst>
                <a:gd name="T0" fmla="*/ 0 w 342"/>
                <a:gd name="T1" fmla="*/ 216349 h 342"/>
                <a:gd name="T2" fmla="*/ 432000 w 342"/>
                <a:gd name="T3" fmla="*/ 216349 h 342"/>
                <a:gd name="T4" fmla="*/ 60632 w 342"/>
                <a:gd name="T5" fmla="*/ 177128 h 342"/>
                <a:gd name="T6" fmla="*/ 136421 w 342"/>
                <a:gd name="T7" fmla="*/ 207493 h 342"/>
                <a:gd name="T8" fmla="*/ 60632 w 342"/>
                <a:gd name="T9" fmla="*/ 177128 h 342"/>
                <a:gd name="T10" fmla="*/ 137684 w 342"/>
                <a:gd name="T11" fmla="*/ 216349 h 342"/>
                <a:gd name="T12" fmla="*/ 83368 w 342"/>
                <a:gd name="T13" fmla="*/ 264427 h 342"/>
                <a:gd name="T14" fmla="*/ 120000 w 342"/>
                <a:gd name="T15" fmla="*/ 358051 h 342"/>
                <a:gd name="T16" fmla="*/ 120000 w 342"/>
                <a:gd name="T17" fmla="*/ 309974 h 342"/>
                <a:gd name="T18" fmla="*/ 120000 w 342"/>
                <a:gd name="T19" fmla="*/ 358051 h 342"/>
                <a:gd name="T20" fmla="*/ 84632 w 342"/>
                <a:gd name="T21" fmla="*/ 273283 h 342"/>
                <a:gd name="T22" fmla="*/ 144000 w 342"/>
                <a:gd name="T23" fmla="*/ 302383 h 342"/>
                <a:gd name="T24" fmla="*/ 213474 w 342"/>
                <a:gd name="T25" fmla="*/ 302383 h 342"/>
                <a:gd name="T26" fmla="*/ 151579 w 342"/>
                <a:gd name="T27" fmla="*/ 273283 h 342"/>
                <a:gd name="T28" fmla="*/ 213474 w 342"/>
                <a:gd name="T29" fmla="*/ 302383 h 342"/>
                <a:gd name="T30" fmla="*/ 150316 w 342"/>
                <a:gd name="T31" fmla="*/ 264427 h 342"/>
                <a:gd name="T32" fmla="*/ 221053 w 342"/>
                <a:gd name="T33" fmla="*/ 216349 h 342"/>
                <a:gd name="T34" fmla="*/ 146526 w 342"/>
                <a:gd name="T35" fmla="*/ 207493 h 342"/>
                <a:gd name="T36" fmla="*/ 223579 w 342"/>
                <a:gd name="T37" fmla="*/ 177128 h 342"/>
                <a:gd name="T38" fmla="*/ 146526 w 342"/>
                <a:gd name="T39" fmla="*/ 207493 h 342"/>
                <a:gd name="T40" fmla="*/ 223579 w 342"/>
                <a:gd name="T41" fmla="*/ 334012 h 342"/>
                <a:gd name="T42" fmla="*/ 271579 w 342"/>
                <a:gd name="T43" fmla="*/ 334012 h 342"/>
                <a:gd name="T44" fmla="*/ 274105 w 342"/>
                <a:gd name="T45" fmla="*/ 302383 h 342"/>
                <a:gd name="T46" fmla="*/ 224842 w 342"/>
                <a:gd name="T47" fmla="*/ 273283 h 342"/>
                <a:gd name="T48" fmla="*/ 274105 w 342"/>
                <a:gd name="T49" fmla="*/ 302383 h 342"/>
                <a:gd name="T50" fmla="*/ 226105 w 342"/>
                <a:gd name="T51" fmla="*/ 264427 h 342"/>
                <a:gd name="T52" fmla="*/ 296842 w 342"/>
                <a:gd name="T53" fmla="*/ 216349 h 342"/>
                <a:gd name="T54" fmla="*/ 357474 w 342"/>
                <a:gd name="T55" fmla="*/ 159415 h 342"/>
                <a:gd name="T56" fmla="*/ 304421 w 342"/>
                <a:gd name="T57" fmla="*/ 188515 h 342"/>
                <a:gd name="T58" fmla="*/ 229895 w 342"/>
                <a:gd name="T59" fmla="*/ 207493 h 342"/>
                <a:gd name="T60" fmla="*/ 277895 w 342"/>
                <a:gd name="T61" fmla="*/ 177128 h 342"/>
                <a:gd name="T62" fmla="*/ 318316 w 342"/>
                <a:gd name="T63" fmla="*/ 135376 h 342"/>
                <a:gd name="T64" fmla="*/ 328421 w 342"/>
                <a:gd name="T65" fmla="*/ 130315 h 342"/>
                <a:gd name="T66" fmla="*/ 357474 w 342"/>
                <a:gd name="T67" fmla="*/ 159415 h 34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5954" tIns="42977" rIns="85954" bIns="42977"/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Text Box 10"/>
            <p:cNvSpPr txBox="1">
              <a:spLocks noChangeArrowheads="1"/>
            </p:cNvSpPr>
            <p:nvPr/>
          </p:nvSpPr>
          <p:spPr bwMode="auto">
            <a:xfrm>
              <a:off x="-348893" y="3271347"/>
              <a:ext cx="2101985" cy="614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</a:t>
              </a: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sp>
        <p:nvSpPr>
          <p:cNvPr id="96" name="TextBox 8"/>
          <p:cNvSpPr txBox="1"/>
          <p:nvPr/>
        </p:nvSpPr>
        <p:spPr>
          <a:xfrm>
            <a:off x="767656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7" name="TextBox 8"/>
          <p:cNvSpPr txBox="1"/>
          <p:nvPr/>
        </p:nvSpPr>
        <p:spPr>
          <a:xfrm>
            <a:off x="767656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88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1329" y="1474642"/>
            <a:ext cx="2771272" cy="271774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 flipH="1">
            <a:off x="1293464" y="1371620"/>
            <a:ext cx="3000215" cy="4188921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2800" y="5882030"/>
            <a:ext cx="11233150" cy="369332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1480382" y="4358761"/>
            <a:ext cx="2613203" cy="865808"/>
            <a:chOff x="680210" y="1949615"/>
            <a:chExt cx="1718591" cy="616167"/>
          </a:xfrm>
        </p:grpSpPr>
        <p:sp>
          <p:nvSpPr>
            <p:cNvPr id="28" name="Content Placeholder 2"/>
            <p:cNvSpPr txBox="1">
              <a:spLocks/>
            </p:cNvSpPr>
            <p:nvPr/>
          </p:nvSpPr>
          <p:spPr>
            <a:xfrm>
              <a:off x="680210" y="2171520"/>
              <a:ext cx="1718591" cy="3942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0210" y="1949615"/>
              <a:ext cx="1330361" cy="15332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5069404" y="1474642"/>
            <a:ext cx="2771272" cy="2717747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 flipH="1">
            <a:off x="4941539" y="1371620"/>
            <a:ext cx="3000215" cy="4188921"/>
          </a:xfrm>
          <a:prstGeom prst="rect">
            <a:avLst/>
          </a:prstGeom>
          <a:noFill/>
          <a:ln w="508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173738" y="4358760"/>
            <a:ext cx="2569913" cy="865810"/>
            <a:chOff x="578159" y="1949614"/>
            <a:chExt cx="1777231" cy="616168"/>
          </a:xfrm>
        </p:grpSpPr>
        <p:sp>
          <p:nvSpPr>
            <p:cNvPr id="33" name="Content Placeholder 2"/>
            <p:cNvSpPr txBox="1">
              <a:spLocks/>
            </p:cNvSpPr>
            <p:nvPr/>
          </p:nvSpPr>
          <p:spPr>
            <a:xfrm>
              <a:off x="578159" y="2171520"/>
              <a:ext cx="1777231" cy="3942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79173" y="1949614"/>
              <a:ext cx="1525803" cy="1533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8717479" y="1474642"/>
            <a:ext cx="2771272" cy="2717747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 flipH="1">
            <a:off x="8589614" y="1371620"/>
            <a:ext cx="3000215" cy="4188921"/>
          </a:xfrm>
          <a:prstGeom prst="rect">
            <a:avLst/>
          </a:prstGeom>
          <a:noFill/>
          <a:ln w="508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8823803" y="4358760"/>
            <a:ext cx="2569911" cy="865810"/>
            <a:chOff x="578159" y="1949614"/>
            <a:chExt cx="1971069" cy="616168"/>
          </a:xfrm>
        </p:grpSpPr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578159" y="2171520"/>
              <a:ext cx="1971069" cy="39426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79173" y="1949614"/>
              <a:ext cx="1525803" cy="1533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18" name="TextBox 8"/>
          <p:cNvSpPr txBox="1"/>
          <p:nvPr/>
        </p:nvSpPr>
        <p:spPr>
          <a:xfrm>
            <a:off x="767656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767656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511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 animBg="1"/>
      <p:bldP spid="20" grpId="0"/>
      <p:bldP spid="30" grpId="0" animBg="1"/>
      <p:bldP spid="31" grpId="0" animBg="1"/>
      <p:bldP spid="35" grpId="0" animBg="1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9144861" y="4917932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15220" y="5174814"/>
            <a:ext cx="1716038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31215" y="4918869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01576" y="5175751"/>
            <a:ext cx="1716038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11205" y="2420903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64200" y="2426671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34560" y="2683553"/>
            <a:ext cx="1716038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383750" y="2423554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154109" y="2680437"/>
            <a:ext cx="1716038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543119" y="2663742"/>
            <a:ext cx="1716038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AutoShape 44"/>
          <p:cNvSpPr>
            <a:spLocks/>
          </p:cNvSpPr>
          <p:nvPr/>
        </p:nvSpPr>
        <p:spPr bwMode="auto">
          <a:xfrm>
            <a:off x="3706204" y="1925534"/>
            <a:ext cx="502599" cy="4808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AutoShape 91"/>
          <p:cNvSpPr>
            <a:spLocks/>
          </p:cNvSpPr>
          <p:nvPr/>
        </p:nvSpPr>
        <p:spPr bwMode="auto">
          <a:xfrm>
            <a:off x="8838741" y="1950701"/>
            <a:ext cx="412965" cy="454380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AutoShape 43"/>
          <p:cNvSpPr>
            <a:spLocks/>
          </p:cNvSpPr>
          <p:nvPr/>
        </p:nvSpPr>
        <p:spPr bwMode="auto">
          <a:xfrm>
            <a:off x="9527563" y="4406282"/>
            <a:ext cx="463155" cy="507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AutoShape 124"/>
          <p:cNvSpPr>
            <a:spLocks/>
          </p:cNvSpPr>
          <p:nvPr/>
        </p:nvSpPr>
        <p:spPr bwMode="auto">
          <a:xfrm>
            <a:off x="6139528" y="1882743"/>
            <a:ext cx="606622" cy="545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AutoShape 123"/>
          <p:cNvSpPr>
            <a:spLocks/>
          </p:cNvSpPr>
          <p:nvPr/>
        </p:nvSpPr>
        <p:spPr bwMode="auto">
          <a:xfrm>
            <a:off x="2816995" y="4411477"/>
            <a:ext cx="467528" cy="5144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 rot="5662649">
            <a:off x="4594497" y="4473114"/>
            <a:ext cx="1099946" cy="1672301"/>
            <a:chOff x="1306513" y="1644650"/>
            <a:chExt cx="1109663" cy="1687513"/>
          </a:xfrm>
        </p:grpSpPr>
        <p:sp>
          <p:nvSpPr>
            <p:cNvPr id="44" name="Freeform 18"/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19"/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 rot="13449093">
            <a:off x="7111367" y="3934543"/>
            <a:ext cx="1099659" cy="1672736"/>
            <a:chOff x="1306513" y="1644650"/>
            <a:chExt cx="1109663" cy="1687513"/>
          </a:xfrm>
        </p:grpSpPr>
        <p:sp>
          <p:nvSpPr>
            <p:cNvPr id="53" name="Freeform 18"/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19"/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 rot="7830861">
            <a:off x="5217107" y="3671826"/>
            <a:ext cx="1099946" cy="1672301"/>
            <a:chOff x="1306513" y="1644650"/>
            <a:chExt cx="1109663" cy="1687513"/>
          </a:xfrm>
        </p:grpSpPr>
        <p:sp>
          <p:nvSpPr>
            <p:cNvPr id="56" name="Freeform 18"/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19"/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 rot="10570456">
            <a:off x="6252488" y="3498926"/>
            <a:ext cx="1099659" cy="1672737"/>
            <a:chOff x="1306513" y="1644649"/>
            <a:chExt cx="1109663" cy="1687514"/>
          </a:xfrm>
        </p:grpSpPr>
        <p:sp>
          <p:nvSpPr>
            <p:cNvPr id="59" name="Freeform 18"/>
            <p:cNvSpPr>
              <a:spLocks/>
            </p:cNvSpPr>
            <p:nvPr/>
          </p:nvSpPr>
          <p:spPr bwMode="auto">
            <a:xfrm>
              <a:off x="1306513" y="1644649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19"/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 rot="14923554">
            <a:off x="7091603" y="4905544"/>
            <a:ext cx="1099946" cy="1672301"/>
            <a:chOff x="1306513" y="1644650"/>
            <a:chExt cx="1109663" cy="1687513"/>
          </a:xfrm>
        </p:grpSpPr>
        <p:sp>
          <p:nvSpPr>
            <p:cNvPr id="62" name="Freeform 18"/>
            <p:cNvSpPr>
              <a:spLocks/>
            </p:cNvSpPr>
            <p:nvPr/>
          </p:nvSpPr>
          <p:spPr bwMode="auto">
            <a:xfrm>
              <a:off x="1306513" y="1644651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19"/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593"/>
          <p:cNvGrpSpPr>
            <a:grpSpLocks/>
          </p:cNvGrpSpPr>
          <p:nvPr/>
        </p:nvGrpSpPr>
        <p:grpSpPr bwMode="auto">
          <a:xfrm>
            <a:off x="5678462" y="5116954"/>
            <a:ext cx="1539358" cy="2110036"/>
            <a:chOff x="3965575" y="6365874"/>
            <a:chExt cx="342900" cy="469900"/>
          </a:xfrm>
          <a:solidFill>
            <a:schemeClr val="bg1">
              <a:lumMod val="50000"/>
            </a:schemeClr>
          </a:solidFill>
        </p:grpSpPr>
        <p:sp>
          <p:nvSpPr>
            <p:cNvPr id="80" name="Freeform 577"/>
            <p:cNvSpPr>
              <a:spLocks noChangeArrowheads="1"/>
            </p:cNvSpPr>
            <p:nvPr/>
          </p:nvSpPr>
          <p:spPr bwMode="auto">
            <a:xfrm>
              <a:off x="4106863" y="6529387"/>
              <a:ext cx="57150" cy="57150"/>
            </a:xfrm>
            <a:custGeom>
              <a:avLst/>
              <a:gdLst>
                <a:gd name="T0" fmla="*/ 159 w 160"/>
                <a:gd name="T1" fmla="*/ 75 h 160"/>
                <a:gd name="T2" fmla="*/ 84 w 160"/>
                <a:gd name="T3" fmla="*/ 159 h 160"/>
                <a:gd name="T4" fmla="*/ 0 w 160"/>
                <a:gd name="T5" fmla="*/ 75 h 160"/>
                <a:gd name="T6" fmla="*/ 84 w 160"/>
                <a:gd name="T7" fmla="*/ 0 h 160"/>
                <a:gd name="T8" fmla="*/ 159 w 160"/>
                <a:gd name="T9" fmla="*/ 75 h 160"/>
                <a:gd name="T10" fmla="*/ 159 w 160"/>
                <a:gd name="T11" fmla="*/ 75 h 160"/>
                <a:gd name="T12" fmla="*/ 159 w 160"/>
                <a:gd name="T13" fmla="*/ 7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160">
                  <a:moveTo>
                    <a:pt x="159" y="75"/>
                  </a:moveTo>
                  <a:cubicBezTo>
                    <a:pt x="159" y="126"/>
                    <a:pt x="126" y="159"/>
                    <a:pt x="84" y="159"/>
                  </a:cubicBezTo>
                  <a:cubicBezTo>
                    <a:pt x="34" y="159"/>
                    <a:pt x="0" y="126"/>
                    <a:pt x="0" y="75"/>
                  </a:cubicBezTo>
                  <a:cubicBezTo>
                    <a:pt x="0" y="34"/>
                    <a:pt x="34" y="0"/>
                    <a:pt x="84" y="0"/>
                  </a:cubicBezTo>
                  <a:cubicBezTo>
                    <a:pt x="126" y="0"/>
                    <a:pt x="159" y="34"/>
                    <a:pt x="159" y="75"/>
                  </a:cubicBezTo>
                  <a:close/>
                  <a:moveTo>
                    <a:pt x="159" y="75"/>
                  </a:moveTo>
                  <a:lnTo>
                    <a:pt x="159" y="7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578"/>
            <p:cNvSpPr>
              <a:spLocks noChangeArrowheads="1"/>
            </p:cNvSpPr>
            <p:nvPr/>
          </p:nvSpPr>
          <p:spPr bwMode="auto">
            <a:xfrm>
              <a:off x="4110038" y="6365874"/>
              <a:ext cx="53975" cy="157163"/>
            </a:xfrm>
            <a:custGeom>
              <a:avLst/>
              <a:gdLst>
                <a:gd name="T0" fmla="*/ 151 w 152"/>
                <a:gd name="T1" fmla="*/ 435 h 436"/>
                <a:gd name="T2" fmla="*/ 76 w 152"/>
                <a:gd name="T3" fmla="*/ 0 h 436"/>
                <a:gd name="T4" fmla="*/ 0 w 152"/>
                <a:gd name="T5" fmla="*/ 435 h 436"/>
                <a:gd name="T6" fmla="*/ 76 w 152"/>
                <a:gd name="T7" fmla="*/ 409 h 436"/>
                <a:gd name="T8" fmla="*/ 151 w 152"/>
                <a:gd name="T9" fmla="*/ 435 h 436"/>
                <a:gd name="T10" fmla="*/ 151 w 152"/>
                <a:gd name="T11" fmla="*/ 435 h 436"/>
                <a:gd name="T12" fmla="*/ 151 w 152"/>
                <a:gd name="T13" fmla="*/ 4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436">
                  <a:moveTo>
                    <a:pt x="151" y="435"/>
                  </a:moveTo>
                  <a:cubicBezTo>
                    <a:pt x="134" y="309"/>
                    <a:pt x="109" y="0"/>
                    <a:pt x="76" y="0"/>
                  </a:cubicBezTo>
                  <a:cubicBezTo>
                    <a:pt x="42" y="0"/>
                    <a:pt x="9" y="309"/>
                    <a:pt x="0" y="435"/>
                  </a:cubicBezTo>
                  <a:cubicBezTo>
                    <a:pt x="17" y="418"/>
                    <a:pt x="42" y="409"/>
                    <a:pt x="76" y="409"/>
                  </a:cubicBezTo>
                  <a:cubicBezTo>
                    <a:pt x="101" y="409"/>
                    <a:pt x="126" y="418"/>
                    <a:pt x="151" y="435"/>
                  </a:cubicBezTo>
                  <a:close/>
                  <a:moveTo>
                    <a:pt x="151" y="435"/>
                  </a:moveTo>
                  <a:lnTo>
                    <a:pt x="151" y="43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579"/>
            <p:cNvSpPr>
              <a:spLocks noChangeArrowheads="1"/>
            </p:cNvSpPr>
            <p:nvPr/>
          </p:nvSpPr>
          <p:spPr bwMode="auto">
            <a:xfrm>
              <a:off x="3965575" y="6550024"/>
              <a:ext cx="342900" cy="285750"/>
            </a:xfrm>
            <a:custGeom>
              <a:avLst/>
              <a:gdLst>
                <a:gd name="T0" fmla="*/ 594 w 954"/>
                <a:gd name="T1" fmla="*/ 0 h 795"/>
                <a:gd name="T2" fmla="*/ 594 w 954"/>
                <a:gd name="T3" fmla="*/ 16 h 795"/>
                <a:gd name="T4" fmla="*/ 477 w 954"/>
                <a:gd name="T5" fmla="*/ 142 h 795"/>
                <a:gd name="T6" fmla="*/ 351 w 954"/>
                <a:gd name="T7" fmla="*/ 16 h 795"/>
                <a:gd name="T8" fmla="*/ 351 w 954"/>
                <a:gd name="T9" fmla="*/ 0 h 795"/>
                <a:gd name="T10" fmla="*/ 17 w 954"/>
                <a:gd name="T11" fmla="*/ 284 h 795"/>
                <a:gd name="T12" fmla="*/ 427 w 954"/>
                <a:gd name="T13" fmla="*/ 134 h 795"/>
                <a:gd name="T14" fmla="*/ 393 w 954"/>
                <a:gd name="T15" fmla="*/ 752 h 795"/>
                <a:gd name="T16" fmla="*/ 477 w 954"/>
                <a:gd name="T17" fmla="*/ 794 h 795"/>
                <a:gd name="T18" fmla="*/ 552 w 954"/>
                <a:gd name="T19" fmla="*/ 752 h 795"/>
                <a:gd name="T20" fmla="*/ 519 w 954"/>
                <a:gd name="T21" fmla="*/ 134 h 795"/>
                <a:gd name="T22" fmla="*/ 937 w 954"/>
                <a:gd name="T23" fmla="*/ 284 h 795"/>
                <a:gd name="T24" fmla="*/ 594 w 954"/>
                <a:gd name="T25" fmla="*/ 0 h 795"/>
                <a:gd name="T26" fmla="*/ 594 w 954"/>
                <a:gd name="T27" fmla="*/ 0 h 795"/>
                <a:gd name="T28" fmla="*/ 594 w 954"/>
                <a:gd name="T29" fmla="*/ 0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4" h="795">
                  <a:moveTo>
                    <a:pt x="594" y="0"/>
                  </a:moveTo>
                  <a:cubicBezTo>
                    <a:pt x="594" y="8"/>
                    <a:pt x="594" y="16"/>
                    <a:pt x="594" y="16"/>
                  </a:cubicBezTo>
                  <a:cubicBezTo>
                    <a:pt x="594" y="83"/>
                    <a:pt x="544" y="142"/>
                    <a:pt x="477" y="142"/>
                  </a:cubicBezTo>
                  <a:cubicBezTo>
                    <a:pt x="410" y="142"/>
                    <a:pt x="351" y="83"/>
                    <a:pt x="351" y="16"/>
                  </a:cubicBezTo>
                  <a:cubicBezTo>
                    <a:pt x="351" y="16"/>
                    <a:pt x="351" y="8"/>
                    <a:pt x="351" y="0"/>
                  </a:cubicBezTo>
                  <a:cubicBezTo>
                    <a:pt x="251" y="75"/>
                    <a:pt x="0" y="259"/>
                    <a:pt x="17" y="284"/>
                  </a:cubicBezTo>
                  <a:cubicBezTo>
                    <a:pt x="34" y="317"/>
                    <a:pt x="310" y="192"/>
                    <a:pt x="427" y="134"/>
                  </a:cubicBezTo>
                  <a:cubicBezTo>
                    <a:pt x="393" y="752"/>
                    <a:pt x="393" y="752"/>
                    <a:pt x="393" y="752"/>
                  </a:cubicBezTo>
                  <a:cubicBezTo>
                    <a:pt x="393" y="752"/>
                    <a:pt x="410" y="794"/>
                    <a:pt x="477" y="794"/>
                  </a:cubicBezTo>
                  <a:cubicBezTo>
                    <a:pt x="535" y="794"/>
                    <a:pt x="552" y="752"/>
                    <a:pt x="552" y="752"/>
                  </a:cubicBezTo>
                  <a:cubicBezTo>
                    <a:pt x="519" y="134"/>
                    <a:pt x="519" y="134"/>
                    <a:pt x="519" y="134"/>
                  </a:cubicBezTo>
                  <a:cubicBezTo>
                    <a:pt x="636" y="192"/>
                    <a:pt x="920" y="317"/>
                    <a:pt x="937" y="284"/>
                  </a:cubicBezTo>
                  <a:cubicBezTo>
                    <a:pt x="953" y="259"/>
                    <a:pt x="702" y="75"/>
                    <a:pt x="594" y="0"/>
                  </a:cubicBezTo>
                  <a:close/>
                  <a:moveTo>
                    <a:pt x="594" y="0"/>
                  </a:moveTo>
                  <a:lnTo>
                    <a:pt x="594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3" name="AutoShape 12"/>
          <p:cNvSpPr>
            <a:spLocks/>
          </p:cNvSpPr>
          <p:nvPr/>
        </p:nvSpPr>
        <p:spPr bwMode="auto">
          <a:xfrm>
            <a:off x="4824746" y="5081634"/>
            <a:ext cx="329274" cy="362295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4" name="Group 13"/>
          <p:cNvGrpSpPr>
            <a:grpSpLocks/>
          </p:cNvGrpSpPr>
          <p:nvPr/>
        </p:nvGrpSpPr>
        <p:grpSpPr bwMode="auto">
          <a:xfrm>
            <a:off x="7651648" y="4421981"/>
            <a:ext cx="398432" cy="344090"/>
            <a:chOff x="4679950" y="1301750"/>
            <a:chExt cx="290513" cy="250825"/>
          </a:xfrm>
          <a:solidFill>
            <a:schemeClr val="bg1"/>
          </a:solidFill>
        </p:grpSpPr>
        <p:sp>
          <p:nvSpPr>
            <p:cNvPr id="85" name="Freeform 114"/>
            <p:cNvSpPr>
              <a:spLocks noChangeArrowheads="1"/>
            </p:cNvSpPr>
            <p:nvPr/>
          </p:nvSpPr>
          <p:spPr bwMode="auto">
            <a:xfrm>
              <a:off x="4679950" y="1335088"/>
              <a:ext cx="252413" cy="217487"/>
            </a:xfrm>
            <a:custGeom>
              <a:avLst/>
              <a:gdLst>
                <a:gd name="T0" fmla="*/ 73 w 699"/>
                <a:gd name="T1" fmla="*/ 520 h 605"/>
                <a:gd name="T2" fmla="*/ 73 w 699"/>
                <a:gd name="T3" fmla="*/ 0 h 605"/>
                <a:gd name="T4" fmla="*/ 21 w 699"/>
                <a:gd name="T5" fmla="*/ 0 h 605"/>
                <a:gd name="T6" fmla="*/ 0 w 699"/>
                <a:gd name="T7" fmla="*/ 20 h 605"/>
                <a:gd name="T8" fmla="*/ 0 w 699"/>
                <a:gd name="T9" fmla="*/ 593 h 605"/>
                <a:gd name="T10" fmla="*/ 21 w 699"/>
                <a:gd name="T11" fmla="*/ 604 h 605"/>
                <a:gd name="T12" fmla="*/ 688 w 699"/>
                <a:gd name="T13" fmla="*/ 604 h 605"/>
                <a:gd name="T14" fmla="*/ 698 w 699"/>
                <a:gd name="T15" fmla="*/ 593 h 605"/>
                <a:gd name="T16" fmla="*/ 698 w 699"/>
                <a:gd name="T17" fmla="*/ 541 h 605"/>
                <a:gd name="T18" fmla="*/ 83 w 699"/>
                <a:gd name="T19" fmla="*/ 541 h 605"/>
                <a:gd name="T20" fmla="*/ 73 w 699"/>
                <a:gd name="T21" fmla="*/ 520 h 605"/>
                <a:gd name="T22" fmla="*/ 73 w 699"/>
                <a:gd name="T23" fmla="*/ 520 h 605"/>
                <a:gd name="T24" fmla="*/ 73 w 699"/>
                <a:gd name="T25" fmla="*/ 52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9" h="605">
                  <a:moveTo>
                    <a:pt x="73" y="52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0"/>
                  </a:cubicBezTo>
                  <a:cubicBezTo>
                    <a:pt x="0" y="593"/>
                    <a:pt x="0" y="593"/>
                    <a:pt x="0" y="593"/>
                  </a:cubicBezTo>
                  <a:cubicBezTo>
                    <a:pt x="0" y="604"/>
                    <a:pt x="10" y="604"/>
                    <a:pt x="21" y="604"/>
                  </a:cubicBezTo>
                  <a:cubicBezTo>
                    <a:pt x="688" y="604"/>
                    <a:pt x="688" y="604"/>
                    <a:pt x="688" y="604"/>
                  </a:cubicBezTo>
                  <a:cubicBezTo>
                    <a:pt x="688" y="604"/>
                    <a:pt x="698" y="604"/>
                    <a:pt x="698" y="593"/>
                  </a:cubicBezTo>
                  <a:cubicBezTo>
                    <a:pt x="698" y="541"/>
                    <a:pt x="698" y="541"/>
                    <a:pt x="698" y="541"/>
                  </a:cubicBezTo>
                  <a:cubicBezTo>
                    <a:pt x="83" y="541"/>
                    <a:pt x="83" y="541"/>
                    <a:pt x="83" y="541"/>
                  </a:cubicBezTo>
                  <a:cubicBezTo>
                    <a:pt x="83" y="541"/>
                    <a:pt x="73" y="531"/>
                    <a:pt x="73" y="520"/>
                  </a:cubicBezTo>
                  <a:close/>
                  <a:moveTo>
                    <a:pt x="73" y="520"/>
                  </a:moveTo>
                  <a:lnTo>
                    <a:pt x="73" y="52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115"/>
            <p:cNvSpPr>
              <a:spLocks noChangeArrowheads="1"/>
            </p:cNvSpPr>
            <p:nvPr/>
          </p:nvSpPr>
          <p:spPr bwMode="auto">
            <a:xfrm>
              <a:off x="4718050" y="1301750"/>
              <a:ext cx="252413" cy="217488"/>
            </a:xfrm>
            <a:custGeom>
              <a:avLst/>
              <a:gdLst>
                <a:gd name="T0" fmla="*/ 677 w 699"/>
                <a:gd name="T1" fmla="*/ 0 h 605"/>
                <a:gd name="T2" fmla="*/ 11 w 699"/>
                <a:gd name="T3" fmla="*/ 0 h 605"/>
                <a:gd name="T4" fmla="*/ 0 w 699"/>
                <a:gd name="T5" fmla="*/ 10 h 605"/>
                <a:gd name="T6" fmla="*/ 0 w 699"/>
                <a:gd name="T7" fmla="*/ 583 h 605"/>
                <a:gd name="T8" fmla="*/ 11 w 699"/>
                <a:gd name="T9" fmla="*/ 604 h 605"/>
                <a:gd name="T10" fmla="*/ 677 w 699"/>
                <a:gd name="T11" fmla="*/ 604 h 605"/>
                <a:gd name="T12" fmla="*/ 698 w 699"/>
                <a:gd name="T13" fmla="*/ 583 h 605"/>
                <a:gd name="T14" fmla="*/ 698 w 699"/>
                <a:gd name="T15" fmla="*/ 10 h 605"/>
                <a:gd name="T16" fmla="*/ 677 w 699"/>
                <a:gd name="T17" fmla="*/ 0 h 605"/>
                <a:gd name="T18" fmla="*/ 188 w 699"/>
                <a:gd name="T19" fmla="*/ 52 h 605"/>
                <a:gd name="T20" fmla="*/ 261 w 699"/>
                <a:gd name="T21" fmla="*/ 125 h 605"/>
                <a:gd name="T22" fmla="*/ 188 w 699"/>
                <a:gd name="T23" fmla="*/ 198 h 605"/>
                <a:gd name="T24" fmla="*/ 115 w 699"/>
                <a:gd name="T25" fmla="*/ 125 h 605"/>
                <a:gd name="T26" fmla="*/ 188 w 699"/>
                <a:gd name="T27" fmla="*/ 52 h 605"/>
                <a:gd name="T28" fmla="*/ 646 w 699"/>
                <a:gd name="T29" fmla="*/ 427 h 605"/>
                <a:gd name="T30" fmla="*/ 52 w 699"/>
                <a:gd name="T31" fmla="*/ 427 h 605"/>
                <a:gd name="T32" fmla="*/ 167 w 699"/>
                <a:gd name="T33" fmla="*/ 292 h 605"/>
                <a:gd name="T34" fmla="*/ 240 w 699"/>
                <a:gd name="T35" fmla="*/ 333 h 605"/>
                <a:gd name="T36" fmla="*/ 313 w 699"/>
                <a:gd name="T37" fmla="*/ 198 h 605"/>
                <a:gd name="T38" fmla="*/ 406 w 699"/>
                <a:gd name="T39" fmla="*/ 260 h 605"/>
                <a:gd name="T40" fmla="*/ 490 w 699"/>
                <a:gd name="T41" fmla="*/ 94 h 605"/>
                <a:gd name="T42" fmla="*/ 646 w 699"/>
                <a:gd name="T43" fmla="*/ 417 h 605"/>
                <a:gd name="T44" fmla="*/ 646 w 699"/>
                <a:gd name="T45" fmla="*/ 427 h 605"/>
                <a:gd name="T46" fmla="*/ 646 w 699"/>
                <a:gd name="T47" fmla="*/ 427 h 605"/>
                <a:gd name="T48" fmla="*/ 646 w 699"/>
                <a:gd name="T49" fmla="*/ 427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9" h="605">
                  <a:moveTo>
                    <a:pt x="67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0" y="0"/>
                    <a:pt x="0" y="10"/>
                  </a:cubicBezTo>
                  <a:cubicBezTo>
                    <a:pt x="0" y="583"/>
                    <a:pt x="0" y="583"/>
                    <a:pt x="0" y="583"/>
                  </a:cubicBezTo>
                  <a:cubicBezTo>
                    <a:pt x="0" y="594"/>
                    <a:pt x="11" y="604"/>
                    <a:pt x="11" y="604"/>
                  </a:cubicBezTo>
                  <a:cubicBezTo>
                    <a:pt x="677" y="604"/>
                    <a:pt x="677" y="604"/>
                    <a:pt x="677" y="604"/>
                  </a:cubicBezTo>
                  <a:cubicBezTo>
                    <a:pt x="688" y="604"/>
                    <a:pt x="698" y="594"/>
                    <a:pt x="698" y="583"/>
                  </a:cubicBezTo>
                  <a:cubicBezTo>
                    <a:pt x="698" y="10"/>
                    <a:pt x="698" y="10"/>
                    <a:pt x="698" y="10"/>
                  </a:cubicBezTo>
                  <a:cubicBezTo>
                    <a:pt x="698" y="0"/>
                    <a:pt x="688" y="0"/>
                    <a:pt x="677" y="0"/>
                  </a:cubicBezTo>
                  <a:close/>
                  <a:moveTo>
                    <a:pt x="188" y="52"/>
                  </a:moveTo>
                  <a:cubicBezTo>
                    <a:pt x="229" y="52"/>
                    <a:pt x="261" y="83"/>
                    <a:pt x="261" y="125"/>
                  </a:cubicBezTo>
                  <a:cubicBezTo>
                    <a:pt x="261" y="167"/>
                    <a:pt x="229" y="198"/>
                    <a:pt x="188" y="198"/>
                  </a:cubicBezTo>
                  <a:cubicBezTo>
                    <a:pt x="146" y="198"/>
                    <a:pt x="115" y="167"/>
                    <a:pt x="115" y="125"/>
                  </a:cubicBezTo>
                  <a:cubicBezTo>
                    <a:pt x="115" y="83"/>
                    <a:pt x="146" y="52"/>
                    <a:pt x="188" y="52"/>
                  </a:cubicBezTo>
                  <a:close/>
                  <a:moveTo>
                    <a:pt x="646" y="427"/>
                  </a:moveTo>
                  <a:cubicBezTo>
                    <a:pt x="52" y="427"/>
                    <a:pt x="52" y="427"/>
                    <a:pt x="52" y="427"/>
                  </a:cubicBezTo>
                  <a:cubicBezTo>
                    <a:pt x="167" y="292"/>
                    <a:pt x="167" y="292"/>
                    <a:pt x="167" y="292"/>
                  </a:cubicBezTo>
                  <a:cubicBezTo>
                    <a:pt x="240" y="333"/>
                    <a:pt x="240" y="333"/>
                    <a:pt x="240" y="333"/>
                  </a:cubicBezTo>
                  <a:cubicBezTo>
                    <a:pt x="313" y="198"/>
                    <a:pt x="313" y="198"/>
                    <a:pt x="313" y="198"/>
                  </a:cubicBezTo>
                  <a:cubicBezTo>
                    <a:pt x="406" y="260"/>
                    <a:pt x="406" y="260"/>
                    <a:pt x="406" y="260"/>
                  </a:cubicBezTo>
                  <a:cubicBezTo>
                    <a:pt x="490" y="94"/>
                    <a:pt x="490" y="94"/>
                    <a:pt x="490" y="94"/>
                  </a:cubicBezTo>
                  <a:cubicBezTo>
                    <a:pt x="646" y="417"/>
                    <a:pt x="646" y="417"/>
                    <a:pt x="646" y="417"/>
                  </a:cubicBezTo>
                  <a:lnTo>
                    <a:pt x="646" y="427"/>
                  </a:lnTo>
                  <a:close/>
                  <a:moveTo>
                    <a:pt x="646" y="427"/>
                  </a:moveTo>
                  <a:lnTo>
                    <a:pt x="646" y="42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7" name="Freeform 214"/>
          <p:cNvSpPr>
            <a:spLocks noChangeArrowheads="1"/>
          </p:cNvSpPr>
          <p:nvPr/>
        </p:nvSpPr>
        <p:spPr bwMode="auto">
          <a:xfrm>
            <a:off x="6582710" y="4019163"/>
            <a:ext cx="443774" cy="352655"/>
          </a:xfrm>
          <a:custGeom>
            <a:avLst/>
            <a:gdLst>
              <a:gd name="T0" fmla="*/ 562 w 1115"/>
              <a:gd name="T1" fmla="*/ 333 h 886"/>
              <a:gd name="T2" fmla="*/ 395 w 1115"/>
              <a:gd name="T3" fmla="*/ 500 h 886"/>
              <a:gd name="T4" fmla="*/ 562 w 1115"/>
              <a:gd name="T5" fmla="*/ 667 h 886"/>
              <a:gd name="T6" fmla="*/ 729 w 1115"/>
              <a:gd name="T7" fmla="*/ 500 h 886"/>
              <a:gd name="T8" fmla="*/ 562 w 1115"/>
              <a:gd name="T9" fmla="*/ 333 h 886"/>
              <a:gd name="T10" fmla="*/ 1000 w 1115"/>
              <a:gd name="T11" fmla="*/ 167 h 886"/>
              <a:gd name="T12" fmla="*/ 875 w 1115"/>
              <a:gd name="T13" fmla="*/ 167 h 886"/>
              <a:gd name="T14" fmla="*/ 822 w 1115"/>
              <a:gd name="T15" fmla="*/ 135 h 886"/>
              <a:gd name="T16" fmla="*/ 791 w 1115"/>
              <a:gd name="T17" fmla="*/ 31 h 886"/>
              <a:gd name="T18" fmla="*/ 750 w 1115"/>
              <a:gd name="T19" fmla="*/ 0 h 886"/>
              <a:gd name="T20" fmla="*/ 375 w 1115"/>
              <a:gd name="T21" fmla="*/ 0 h 886"/>
              <a:gd name="T22" fmla="*/ 322 w 1115"/>
              <a:gd name="T23" fmla="*/ 31 h 886"/>
              <a:gd name="T24" fmla="*/ 291 w 1115"/>
              <a:gd name="T25" fmla="*/ 135 h 886"/>
              <a:gd name="T26" fmla="*/ 250 w 1115"/>
              <a:gd name="T27" fmla="*/ 167 h 886"/>
              <a:gd name="T28" fmla="*/ 114 w 1115"/>
              <a:gd name="T29" fmla="*/ 167 h 886"/>
              <a:gd name="T30" fmla="*/ 0 w 1115"/>
              <a:gd name="T31" fmla="*/ 281 h 886"/>
              <a:gd name="T32" fmla="*/ 0 w 1115"/>
              <a:gd name="T33" fmla="*/ 781 h 886"/>
              <a:gd name="T34" fmla="*/ 114 w 1115"/>
              <a:gd name="T35" fmla="*/ 885 h 886"/>
              <a:gd name="T36" fmla="*/ 1000 w 1115"/>
              <a:gd name="T37" fmla="*/ 885 h 886"/>
              <a:gd name="T38" fmla="*/ 1114 w 1115"/>
              <a:gd name="T39" fmla="*/ 781 h 886"/>
              <a:gd name="T40" fmla="*/ 1114 w 1115"/>
              <a:gd name="T41" fmla="*/ 281 h 886"/>
              <a:gd name="T42" fmla="*/ 1000 w 1115"/>
              <a:gd name="T43" fmla="*/ 167 h 886"/>
              <a:gd name="T44" fmla="*/ 562 w 1115"/>
              <a:gd name="T45" fmla="*/ 781 h 886"/>
              <a:gd name="T46" fmla="*/ 281 w 1115"/>
              <a:gd name="T47" fmla="*/ 500 h 886"/>
              <a:gd name="T48" fmla="*/ 562 w 1115"/>
              <a:gd name="T49" fmla="*/ 219 h 886"/>
              <a:gd name="T50" fmla="*/ 833 w 1115"/>
              <a:gd name="T51" fmla="*/ 500 h 886"/>
              <a:gd name="T52" fmla="*/ 562 w 1115"/>
              <a:gd name="T53" fmla="*/ 781 h 886"/>
              <a:gd name="T54" fmla="*/ 968 w 1115"/>
              <a:gd name="T55" fmla="*/ 354 h 886"/>
              <a:gd name="T56" fmla="*/ 927 w 1115"/>
              <a:gd name="T57" fmla="*/ 312 h 886"/>
              <a:gd name="T58" fmla="*/ 968 w 1115"/>
              <a:gd name="T59" fmla="*/ 281 h 886"/>
              <a:gd name="T60" fmla="*/ 1000 w 1115"/>
              <a:gd name="T61" fmla="*/ 312 h 886"/>
              <a:gd name="T62" fmla="*/ 968 w 1115"/>
              <a:gd name="T63" fmla="*/ 354 h 886"/>
              <a:gd name="T64" fmla="*/ 968 w 1115"/>
              <a:gd name="T65" fmla="*/ 354 h 886"/>
              <a:gd name="T66" fmla="*/ 968 w 1115"/>
              <a:gd name="T67" fmla="*/ 354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5" h="886">
                <a:moveTo>
                  <a:pt x="562" y="333"/>
                </a:moveTo>
                <a:cubicBezTo>
                  <a:pt x="468" y="333"/>
                  <a:pt x="395" y="406"/>
                  <a:pt x="395" y="500"/>
                </a:cubicBezTo>
                <a:cubicBezTo>
                  <a:pt x="395" y="594"/>
                  <a:pt x="468" y="667"/>
                  <a:pt x="562" y="667"/>
                </a:cubicBezTo>
                <a:cubicBezTo>
                  <a:pt x="645" y="667"/>
                  <a:pt x="729" y="594"/>
                  <a:pt x="729" y="500"/>
                </a:cubicBezTo>
                <a:cubicBezTo>
                  <a:pt x="729" y="406"/>
                  <a:pt x="645" y="333"/>
                  <a:pt x="562" y="333"/>
                </a:cubicBezTo>
                <a:close/>
                <a:moveTo>
                  <a:pt x="1000" y="167"/>
                </a:moveTo>
                <a:cubicBezTo>
                  <a:pt x="875" y="167"/>
                  <a:pt x="875" y="167"/>
                  <a:pt x="875" y="167"/>
                </a:cubicBezTo>
                <a:cubicBezTo>
                  <a:pt x="854" y="167"/>
                  <a:pt x="833" y="156"/>
                  <a:pt x="822" y="135"/>
                </a:cubicBezTo>
                <a:cubicBezTo>
                  <a:pt x="791" y="31"/>
                  <a:pt x="791" y="31"/>
                  <a:pt x="791" y="31"/>
                </a:cubicBezTo>
                <a:cubicBezTo>
                  <a:pt x="781" y="10"/>
                  <a:pt x="770" y="0"/>
                  <a:pt x="750" y="0"/>
                </a:cubicBezTo>
                <a:cubicBezTo>
                  <a:pt x="375" y="0"/>
                  <a:pt x="375" y="0"/>
                  <a:pt x="375" y="0"/>
                </a:cubicBezTo>
                <a:cubicBezTo>
                  <a:pt x="354" y="0"/>
                  <a:pt x="333" y="10"/>
                  <a:pt x="322" y="31"/>
                </a:cubicBezTo>
                <a:cubicBezTo>
                  <a:pt x="291" y="135"/>
                  <a:pt x="291" y="135"/>
                  <a:pt x="291" y="135"/>
                </a:cubicBezTo>
                <a:cubicBezTo>
                  <a:pt x="281" y="156"/>
                  <a:pt x="270" y="167"/>
                  <a:pt x="250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52" y="167"/>
                  <a:pt x="0" y="219"/>
                  <a:pt x="0" y="281"/>
                </a:cubicBezTo>
                <a:cubicBezTo>
                  <a:pt x="0" y="781"/>
                  <a:pt x="0" y="781"/>
                  <a:pt x="0" y="781"/>
                </a:cubicBezTo>
                <a:cubicBezTo>
                  <a:pt x="0" y="844"/>
                  <a:pt x="52" y="885"/>
                  <a:pt x="114" y="885"/>
                </a:cubicBezTo>
                <a:cubicBezTo>
                  <a:pt x="1000" y="885"/>
                  <a:pt x="1000" y="885"/>
                  <a:pt x="1000" y="885"/>
                </a:cubicBezTo>
                <a:cubicBezTo>
                  <a:pt x="1062" y="885"/>
                  <a:pt x="1114" y="844"/>
                  <a:pt x="1114" y="781"/>
                </a:cubicBezTo>
                <a:cubicBezTo>
                  <a:pt x="1114" y="281"/>
                  <a:pt x="1114" y="281"/>
                  <a:pt x="1114" y="281"/>
                </a:cubicBezTo>
                <a:cubicBezTo>
                  <a:pt x="1114" y="219"/>
                  <a:pt x="1062" y="167"/>
                  <a:pt x="1000" y="167"/>
                </a:cubicBezTo>
                <a:close/>
                <a:moveTo>
                  <a:pt x="562" y="781"/>
                </a:moveTo>
                <a:cubicBezTo>
                  <a:pt x="406" y="781"/>
                  <a:pt x="281" y="656"/>
                  <a:pt x="281" y="500"/>
                </a:cubicBezTo>
                <a:cubicBezTo>
                  <a:pt x="281" y="344"/>
                  <a:pt x="406" y="219"/>
                  <a:pt x="562" y="219"/>
                </a:cubicBezTo>
                <a:cubicBezTo>
                  <a:pt x="708" y="219"/>
                  <a:pt x="833" y="344"/>
                  <a:pt x="833" y="500"/>
                </a:cubicBezTo>
                <a:cubicBezTo>
                  <a:pt x="833" y="656"/>
                  <a:pt x="708" y="781"/>
                  <a:pt x="562" y="781"/>
                </a:cubicBezTo>
                <a:close/>
                <a:moveTo>
                  <a:pt x="968" y="354"/>
                </a:moveTo>
                <a:cubicBezTo>
                  <a:pt x="947" y="354"/>
                  <a:pt x="927" y="333"/>
                  <a:pt x="927" y="312"/>
                </a:cubicBezTo>
                <a:cubicBezTo>
                  <a:pt x="927" y="292"/>
                  <a:pt x="947" y="281"/>
                  <a:pt x="968" y="281"/>
                </a:cubicBezTo>
                <a:cubicBezTo>
                  <a:pt x="989" y="281"/>
                  <a:pt x="1000" y="292"/>
                  <a:pt x="1000" y="312"/>
                </a:cubicBezTo>
                <a:cubicBezTo>
                  <a:pt x="1000" y="333"/>
                  <a:pt x="989" y="354"/>
                  <a:pt x="968" y="354"/>
                </a:cubicBezTo>
                <a:close/>
                <a:moveTo>
                  <a:pt x="968" y="354"/>
                </a:moveTo>
                <a:lnTo>
                  <a:pt x="968" y="3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  <a:defRPr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8" name="Group 87"/>
          <p:cNvGrpSpPr/>
          <p:nvPr/>
        </p:nvGrpSpPr>
        <p:grpSpPr>
          <a:xfrm>
            <a:off x="5482901" y="4216639"/>
            <a:ext cx="390284" cy="463583"/>
            <a:chOff x="1393825" y="2339975"/>
            <a:chExt cx="330200" cy="392113"/>
          </a:xfrm>
          <a:solidFill>
            <a:schemeClr val="bg1"/>
          </a:solidFill>
        </p:grpSpPr>
        <p:sp>
          <p:nvSpPr>
            <p:cNvPr id="114" name="Freeform 201"/>
            <p:cNvSpPr>
              <a:spLocks noChangeArrowheads="1"/>
            </p:cNvSpPr>
            <p:nvPr/>
          </p:nvSpPr>
          <p:spPr bwMode="auto">
            <a:xfrm>
              <a:off x="1393825" y="2339975"/>
              <a:ext cx="330200" cy="374650"/>
            </a:xfrm>
            <a:custGeom>
              <a:avLst/>
              <a:gdLst>
                <a:gd name="T0" fmla="*/ 718 w 917"/>
                <a:gd name="T1" fmla="*/ 583 h 1042"/>
                <a:gd name="T2" fmla="*/ 853 w 917"/>
                <a:gd name="T3" fmla="*/ 354 h 1042"/>
                <a:gd name="T4" fmla="*/ 885 w 917"/>
                <a:gd name="T5" fmla="*/ 270 h 1042"/>
                <a:gd name="T6" fmla="*/ 895 w 917"/>
                <a:gd name="T7" fmla="*/ 229 h 1042"/>
                <a:gd name="T8" fmla="*/ 895 w 917"/>
                <a:gd name="T9" fmla="*/ 208 h 1042"/>
                <a:gd name="T10" fmla="*/ 906 w 917"/>
                <a:gd name="T11" fmla="*/ 93 h 1042"/>
                <a:gd name="T12" fmla="*/ 906 w 917"/>
                <a:gd name="T13" fmla="*/ 41 h 1042"/>
                <a:gd name="T14" fmla="*/ 906 w 917"/>
                <a:gd name="T15" fmla="*/ 20 h 1042"/>
                <a:gd name="T16" fmla="*/ 906 w 917"/>
                <a:gd name="T17" fmla="*/ 10 h 1042"/>
                <a:gd name="T18" fmla="*/ 895 w 917"/>
                <a:gd name="T19" fmla="*/ 0 h 1042"/>
                <a:gd name="T20" fmla="*/ 885 w 917"/>
                <a:gd name="T21" fmla="*/ 0 h 1042"/>
                <a:gd name="T22" fmla="*/ 864 w 917"/>
                <a:gd name="T23" fmla="*/ 10 h 1042"/>
                <a:gd name="T24" fmla="*/ 812 w 917"/>
                <a:gd name="T25" fmla="*/ 20 h 1042"/>
                <a:gd name="T26" fmla="*/ 635 w 917"/>
                <a:gd name="T27" fmla="*/ 104 h 1042"/>
                <a:gd name="T28" fmla="*/ 395 w 917"/>
                <a:gd name="T29" fmla="*/ 333 h 1042"/>
                <a:gd name="T30" fmla="*/ 333 w 917"/>
                <a:gd name="T31" fmla="*/ 375 h 1042"/>
                <a:gd name="T32" fmla="*/ 10 w 917"/>
                <a:gd name="T33" fmla="*/ 583 h 1042"/>
                <a:gd name="T34" fmla="*/ 41 w 917"/>
                <a:gd name="T35" fmla="*/ 625 h 1042"/>
                <a:gd name="T36" fmla="*/ 531 w 917"/>
                <a:gd name="T37" fmla="*/ 999 h 1042"/>
                <a:gd name="T38" fmla="*/ 562 w 917"/>
                <a:gd name="T39" fmla="*/ 1020 h 1042"/>
                <a:gd name="T40" fmla="*/ 698 w 917"/>
                <a:gd name="T41" fmla="*/ 656 h 1042"/>
                <a:gd name="T42" fmla="*/ 718 w 917"/>
                <a:gd name="T43" fmla="*/ 583 h 1042"/>
                <a:gd name="T44" fmla="*/ 666 w 917"/>
                <a:gd name="T45" fmla="*/ 458 h 1042"/>
                <a:gd name="T46" fmla="*/ 562 w 917"/>
                <a:gd name="T47" fmla="*/ 468 h 1042"/>
                <a:gd name="T48" fmla="*/ 520 w 917"/>
                <a:gd name="T49" fmla="*/ 354 h 1042"/>
                <a:gd name="T50" fmla="*/ 531 w 917"/>
                <a:gd name="T51" fmla="*/ 333 h 1042"/>
                <a:gd name="T52" fmla="*/ 645 w 917"/>
                <a:gd name="T53" fmla="*/ 323 h 1042"/>
                <a:gd name="T54" fmla="*/ 677 w 917"/>
                <a:gd name="T55" fmla="*/ 437 h 1042"/>
                <a:gd name="T56" fmla="*/ 666 w 917"/>
                <a:gd name="T57" fmla="*/ 458 h 1042"/>
                <a:gd name="T58" fmla="*/ 666 w 917"/>
                <a:gd name="T59" fmla="*/ 458 h 1042"/>
                <a:gd name="T60" fmla="*/ 666 w 917"/>
                <a:gd name="T61" fmla="*/ 45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17" h="1042">
                  <a:moveTo>
                    <a:pt x="718" y="583"/>
                  </a:moveTo>
                  <a:cubicBezTo>
                    <a:pt x="781" y="500"/>
                    <a:pt x="823" y="427"/>
                    <a:pt x="853" y="354"/>
                  </a:cubicBezTo>
                  <a:cubicBezTo>
                    <a:pt x="864" y="333"/>
                    <a:pt x="874" y="302"/>
                    <a:pt x="885" y="270"/>
                  </a:cubicBezTo>
                  <a:cubicBezTo>
                    <a:pt x="885" y="260"/>
                    <a:pt x="885" y="250"/>
                    <a:pt x="895" y="229"/>
                  </a:cubicBezTo>
                  <a:cubicBezTo>
                    <a:pt x="895" y="218"/>
                    <a:pt x="895" y="218"/>
                    <a:pt x="895" y="208"/>
                  </a:cubicBezTo>
                  <a:cubicBezTo>
                    <a:pt x="906" y="166"/>
                    <a:pt x="906" y="125"/>
                    <a:pt x="906" y="93"/>
                  </a:cubicBezTo>
                  <a:cubicBezTo>
                    <a:pt x="906" y="73"/>
                    <a:pt x="906" y="52"/>
                    <a:pt x="906" y="41"/>
                  </a:cubicBezTo>
                  <a:cubicBezTo>
                    <a:pt x="906" y="31"/>
                    <a:pt x="916" y="31"/>
                    <a:pt x="906" y="20"/>
                  </a:cubicBezTo>
                  <a:lnTo>
                    <a:pt x="906" y="10"/>
                  </a:lnTo>
                  <a:cubicBezTo>
                    <a:pt x="916" y="0"/>
                    <a:pt x="906" y="0"/>
                    <a:pt x="895" y="0"/>
                  </a:cubicBezTo>
                  <a:lnTo>
                    <a:pt x="885" y="0"/>
                  </a:lnTo>
                  <a:cubicBezTo>
                    <a:pt x="874" y="0"/>
                    <a:pt x="874" y="10"/>
                    <a:pt x="864" y="10"/>
                  </a:cubicBezTo>
                  <a:cubicBezTo>
                    <a:pt x="864" y="20"/>
                    <a:pt x="843" y="20"/>
                    <a:pt x="812" y="20"/>
                  </a:cubicBezTo>
                  <a:cubicBezTo>
                    <a:pt x="770" y="31"/>
                    <a:pt x="708" y="52"/>
                    <a:pt x="635" y="104"/>
                  </a:cubicBezTo>
                  <a:cubicBezTo>
                    <a:pt x="510" y="177"/>
                    <a:pt x="437" y="281"/>
                    <a:pt x="395" y="333"/>
                  </a:cubicBezTo>
                  <a:cubicBezTo>
                    <a:pt x="385" y="354"/>
                    <a:pt x="354" y="375"/>
                    <a:pt x="333" y="375"/>
                  </a:cubicBezTo>
                  <a:cubicBezTo>
                    <a:pt x="125" y="364"/>
                    <a:pt x="41" y="510"/>
                    <a:pt x="10" y="583"/>
                  </a:cubicBezTo>
                  <a:cubicBezTo>
                    <a:pt x="0" y="604"/>
                    <a:pt x="10" y="625"/>
                    <a:pt x="41" y="625"/>
                  </a:cubicBezTo>
                  <a:cubicBezTo>
                    <a:pt x="489" y="614"/>
                    <a:pt x="531" y="885"/>
                    <a:pt x="531" y="999"/>
                  </a:cubicBezTo>
                  <a:cubicBezTo>
                    <a:pt x="520" y="1031"/>
                    <a:pt x="541" y="1041"/>
                    <a:pt x="562" y="1020"/>
                  </a:cubicBezTo>
                  <a:cubicBezTo>
                    <a:pt x="729" y="926"/>
                    <a:pt x="718" y="739"/>
                    <a:pt x="698" y="656"/>
                  </a:cubicBezTo>
                  <a:cubicBezTo>
                    <a:pt x="698" y="635"/>
                    <a:pt x="708" y="593"/>
                    <a:pt x="718" y="583"/>
                  </a:cubicBezTo>
                  <a:close/>
                  <a:moveTo>
                    <a:pt x="666" y="458"/>
                  </a:moveTo>
                  <a:cubicBezTo>
                    <a:pt x="645" y="489"/>
                    <a:pt x="593" y="489"/>
                    <a:pt x="562" y="468"/>
                  </a:cubicBezTo>
                  <a:cubicBezTo>
                    <a:pt x="510" y="448"/>
                    <a:pt x="500" y="395"/>
                    <a:pt x="520" y="354"/>
                  </a:cubicBezTo>
                  <a:cubicBezTo>
                    <a:pt x="531" y="343"/>
                    <a:pt x="531" y="343"/>
                    <a:pt x="531" y="333"/>
                  </a:cubicBezTo>
                  <a:cubicBezTo>
                    <a:pt x="562" y="302"/>
                    <a:pt x="604" y="302"/>
                    <a:pt x="645" y="323"/>
                  </a:cubicBezTo>
                  <a:cubicBezTo>
                    <a:pt x="687" y="343"/>
                    <a:pt x="708" y="395"/>
                    <a:pt x="677" y="437"/>
                  </a:cubicBezTo>
                  <a:cubicBezTo>
                    <a:pt x="677" y="448"/>
                    <a:pt x="677" y="448"/>
                    <a:pt x="666" y="458"/>
                  </a:cubicBezTo>
                  <a:close/>
                  <a:moveTo>
                    <a:pt x="666" y="458"/>
                  </a:moveTo>
                  <a:lnTo>
                    <a:pt x="666" y="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Freeform 202"/>
            <p:cNvSpPr>
              <a:spLocks noChangeArrowheads="1"/>
            </p:cNvSpPr>
            <p:nvPr/>
          </p:nvSpPr>
          <p:spPr bwMode="auto">
            <a:xfrm>
              <a:off x="1479550" y="2643188"/>
              <a:ext cx="71438" cy="82550"/>
            </a:xfrm>
            <a:custGeom>
              <a:avLst/>
              <a:gdLst>
                <a:gd name="T0" fmla="*/ 42 w 199"/>
                <a:gd name="T1" fmla="*/ 219 h 230"/>
                <a:gd name="T2" fmla="*/ 188 w 199"/>
                <a:gd name="T3" fmla="*/ 31 h 230"/>
                <a:gd name="T4" fmla="*/ 156 w 199"/>
                <a:gd name="T5" fmla="*/ 10 h 230"/>
                <a:gd name="T6" fmla="*/ 11 w 199"/>
                <a:gd name="T7" fmla="*/ 198 h 230"/>
                <a:gd name="T8" fmla="*/ 42 w 199"/>
                <a:gd name="T9" fmla="*/ 219 h 230"/>
                <a:gd name="T10" fmla="*/ 42 w 199"/>
                <a:gd name="T11" fmla="*/ 219 h 230"/>
                <a:gd name="T12" fmla="*/ 42 w 199"/>
                <a:gd name="T13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30">
                  <a:moveTo>
                    <a:pt x="42" y="219"/>
                  </a:moveTo>
                  <a:cubicBezTo>
                    <a:pt x="115" y="177"/>
                    <a:pt x="167" y="83"/>
                    <a:pt x="188" y="31"/>
                  </a:cubicBezTo>
                  <a:cubicBezTo>
                    <a:pt x="198" y="10"/>
                    <a:pt x="177" y="0"/>
                    <a:pt x="156" y="10"/>
                  </a:cubicBezTo>
                  <a:cubicBezTo>
                    <a:pt x="73" y="63"/>
                    <a:pt x="31" y="146"/>
                    <a:pt x="11" y="198"/>
                  </a:cubicBezTo>
                  <a:cubicBezTo>
                    <a:pt x="0" y="219"/>
                    <a:pt x="21" y="229"/>
                    <a:pt x="42" y="219"/>
                  </a:cubicBezTo>
                  <a:close/>
                  <a:moveTo>
                    <a:pt x="42" y="219"/>
                  </a:moveTo>
                  <a:lnTo>
                    <a:pt x="42" y="2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Freeform 203"/>
            <p:cNvSpPr>
              <a:spLocks noChangeArrowheads="1"/>
            </p:cNvSpPr>
            <p:nvPr/>
          </p:nvSpPr>
          <p:spPr bwMode="auto">
            <a:xfrm>
              <a:off x="1422400" y="2616200"/>
              <a:ext cx="93663" cy="115888"/>
            </a:xfrm>
            <a:custGeom>
              <a:avLst/>
              <a:gdLst>
                <a:gd name="T0" fmla="*/ 31 w 261"/>
                <a:gd name="T1" fmla="*/ 313 h 324"/>
                <a:gd name="T2" fmla="*/ 250 w 261"/>
                <a:gd name="T3" fmla="*/ 31 h 324"/>
                <a:gd name="T4" fmla="*/ 219 w 261"/>
                <a:gd name="T5" fmla="*/ 11 h 324"/>
                <a:gd name="T6" fmla="*/ 10 w 261"/>
                <a:gd name="T7" fmla="*/ 292 h 324"/>
                <a:gd name="T8" fmla="*/ 31 w 261"/>
                <a:gd name="T9" fmla="*/ 313 h 324"/>
                <a:gd name="T10" fmla="*/ 31 w 261"/>
                <a:gd name="T11" fmla="*/ 313 h 324"/>
                <a:gd name="T12" fmla="*/ 31 w 261"/>
                <a:gd name="T13" fmla="*/ 31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324">
                  <a:moveTo>
                    <a:pt x="31" y="313"/>
                  </a:moveTo>
                  <a:cubicBezTo>
                    <a:pt x="156" y="240"/>
                    <a:pt x="219" y="104"/>
                    <a:pt x="250" y="31"/>
                  </a:cubicBezTo>
                  <a:cubicBezTo>
                    <a:pt x="260" y="11"/>
                    <a:pt x="240" y="0"/>
                    <a:pt x="219" y="11"/>
                  </a:cubicBezTo>
                  <a:cubicBezTo>
                    <a:pt x="94" y="83"/>
                    <a:pt x="31" y="219"/>
                    <a:pt x="10" y="292"/>
                  </a:cubicBezTo>
                  <a:cubicBezTo>
                    <a:pt x="0" y="313"/>
                    <a:pt x="10" y="323"/>
                    <a:pt x="31" y="313"/>
                  </a:cubicBezTo>
                  <a:close/>
                  <a:moveTo>
                    <a:pt x="31" y="313"/>
                  </a:moveTo>
                  <a:lnTo>
                    <a:pt x="31" y="31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Freeform 204"/>
            <p:cNvSpPr>
              <a:spLocks noChangeArrowheads="1"/>
            </p:cNvSpPr>
            <p:nvPr/>
          </p:nvSpPr>
          <p:spPr bwMode="auto">
            <a:xfrm>
              <a:off x="1411288" y="2587625"/>
              <a:ext cx="71437" cy="85725"/>
            </a:xfrm>
            <a:custGeom>
              <a:avLst/>
              <a:gdLst>
                <a:gd name="T0" fmla="*/ 41 w 199"/>
                <a:gd name="T1" fmla="*/ 229 h 240"/>
                <a:gd name="T2" fmla="*/ 187 w 199"/>
                <a:gd name="T3" fmla="*/ 42 h 240"/>
                <a:gd name="T4" fmla="*/ 156 w 199"/>
                <a:gd name="T5" fmla="*/ 21 h 240"/>
                <a:gd name="T6" fmla="*/ 10 w 199"/>
                <a:gd name="T7" fmla="*/ 208 h 240"/>
                <a:gd name="T8" fmla="*/ 41 w 199"/>
                <a:gd name="T9" fmla="*/ 229 h 240"/>
                <a:gd name="T10" fmla="*/ 41 w 199"/>
                <a:gd name="T11" fmla="*/ 229 h 240"/>
                <a:gd name="T12" fmla="*/ 41 w 199"/>
                <a:gd name="T13" fmla="*/ 2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40">
                  <a:moveTo>
                    <a:pt x="41" y="229"/>
                  </a:moveTo>
                  <a:cubicBezTo>
                    <a:pt x="114" y="177"/>
                    <a:pt x="166" y="94"/>
                    <a:pt x="187" y="42"/>
                  </a:cubicBezTo>
                  <a:cubicBezTo>
                    <a:pt x="198" y="21"/>
                    <a:pt x="177" y="0"/>
                    <a:pt x="156" y="21"/>
                  </a:cubicBezTo>
                  <a:cubicBezTo>
                    <a:pt x="73" y="73"/>
                    <a:pt x="31" y="156"/>
                    <a:pt x="10" y="208"/>
                  </a:cubicBezTo>
                  <a:cubicBezTo>
                    <a:pt x="0" y="229"/>
                    <a:pt x="10" y="239"/>
                    <a:pt x="41" y="229"/>
                  </a:cubicBezTo>
                  <a:close/>
                  <a:moveTo>
                    <a:pt x="41" y="229"/>
                  </a:moveTo>
                  <a:lnTo>
                    <a:pt x="41" y="22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8" name="AutoShape 29"/>
          <p:cNvSpPr>
            <a:spLocks/>
          </p:cNvSpPr>
          <p:nvPr/>
        </p:nvSpPr>
        <p:spPr bwMode="auto">
          <a:xfrm>
            <a:off x="7640013" y="5496493"/>
            <a:ext cx="424866" cy="424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767656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8"/>
          <p:cNvSpPr txBox="1"/>
          <p:nvPr/>
        </p:nvSpPr>
        <p:spPr>
          <a:xfrm>
            <a:off x="767656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13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7" grpId="0"/>
      <p:bldP spid="74" grpId="0" animBg="1"/>
      <p:bldP spid="75" grpId="0" animBg="1"/>
      <p:bldP spid="76" grpId="0" animBg="1"/>
      <p:bldP spid="77" grpId="0" animBg="1"/>
      <p:bldP spid="78" grpId="0" animBg="1"/>
      <p:bldP spid="83" grpId="0" animBg="1"/>
      <p:bldP spid="87" grpId="0" animBg="1"/>
      <p:bldP spid="1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363575" y="2204680"/>
            <a:ext cx="3000210" cy="300021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940591" y="2204680"/>
            <a:ext cx="3000210" cy="3000210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517607" y="2204680"/>
            <a:ext cx="3000210" cy="3000210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" name="组合 29"/>
          <p:cNvGrpSpPr>
            <a:grpSpLocks/>
          </p:cNvGrpSpPr>
          <p:nvPr/>
        </p:nvGrpSpPr>
        <p:grpSpPr bwMode="auto">
          <a:xfrm>
            <a:off x="2532184" y="1789553"/>
            <a:ext cx="662992" cy="665225"/>
            <a:chOff x="2484120" y="1661160"/>
            <a:chExt cx="472440" cy="472440"/>
          </a:xfrm>
        </p:grpSpPr>
        <p:sp>
          <p:nvSpPr>
            <p:cNvPr id="24" name="椭圆 23"/>
            <p:cNvSpPr/>
            <p:nvPr/>
          </p:nvSpPr>
          <p:spPr>
            <a:xfrm>
              <a:off x="2484120" y="1661160"/>
              <a:ext cx="472440" cy="4724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88" name="矩形 26"/>
            <p:cNvSpPr>
              <a:spLocks noChangeArrowheads="1"/>
            </p:cNvSpPr>
            <p:nvPr/>
          </p:nvSpPr>
          <p:spPr bwMode="auto">
            <a:xfrm>
              <a:off x="2547824" y="1745731"/>
              <a:ext cx="332632" cy="280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69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182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30"/>
          <p:cNvGrpSpPr>
            <a:grpSpLocks/>
          </p:cNvGrpSpPr>
          <p:nvPr/>
        </p:nvGrpSpPr>
        <p:grpSpPr bwMode="auto">
          <a:xfrm>
            <a:off x="6109200" y="1789553"/>
            <a:ext cx="662992" cy="665225"/>
            <a:chOff x="5151120" y="1661160"/>
            <a:chExt cx="472440" cy="472440"/>
          </a:xfrm>
        </p:grpSpPr>
        <p:sp>
          <p:nvSpPr>
            <p:cNvPr id="25" name="椭圆 24"/>
            <p:cNvSpPr/>
            <p:nvPr/>
          </p:nvSpPr>
          <p:spPr>
            <a:xfrm>
              <a:off x="5151120" y="1661160"/>
              <a:ext cx="472440" cy="4724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86" name="矩形 27"/>
            <p:cNvSpPr>
              <a:spLocks noChangeArrowheads="1"/>
            </p:cNvSpPr>
            <p:nvPr/>
          </p:nvSpPr>
          <p:spPr bwMode="auto">
            <a:xfrm>
              <a:off x="5199584" y="1745731"/>
              <a:ext cx="332632" cy="280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69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182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31"/>
          <p:cNvGrpSpPr>
            <a:grpSpLocks/>
          </p:cNvGrpSpPr>
          <p:nvPr/>
        </p:nvGrpSpPr>
        <p:grpSpPr bwMode="auto">
          <a:xfrm>
            <a:off x="9686216" y="1789553"/>
            <a:ext cx="662992" cy="665225"/>
            <a:chOff x="7856220" y="1661160"/>
            <a:chExt cx="472440" cy="472440"/>
          </a:xfrm>
        </p:grpSpPr>
        <p:sp>
          <p:nvSpPr>
            <p:cNvPr id="26" name="椭圆 25"/>
            <p:cNvSpPr/>
            <p:nvPr/>
          </p:nvSpPr>
          <p:spPr>
            <a:xfrm>
              <a:off x="7856220" y="1661160"/>
              <a:ext cx="472440" cy="4724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84" name="矩形 28"/>
            <p:cNvSpPr>
              <a:spLocks noChangeArrowheads="1"/>
            </p:cNvSpPr>
            <p:nvPr/>
          </p:nvSpPr>
          <p:spPr bwMode="auto">
            <a:xfrm>
              <a:off x="7912304" y="1745731"/>
              <a:ext cx="332632" cy="280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69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182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15"/>
          <p:cNvSpPr txBox="1"/>
          <p:nvPr/>
        </p:nvSpPr>
        <p:spPr>
          <a:xfrm>
            <a:off x="1667960" y="5748578"/>
            <a:ext cx="239144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3" name="TextBox 16"/>
          <p:cNvSpPr txBox="1"/>
          <p:nvPr/>
        </p:nvSpPr>
        <p:spPr>
          <a:xfrm>
            <a:off x="1955578" y="542784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5"/>
          <p:cNvSpPr txBox="1"/>
          <p:nvPr/>
        </p:nvSpPr>
        <p:spPr>
          <a:xfrm>
            <a:off x="5256120" y="5748578"/>
            <a:ext cx="239144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5" name="TextBox 16"/>
          <p:cNvSpPr txBox="1"/>
          <p:nvPr/>
        </p:nvSpPr>
        <p:spPr>
          <a:xfrm>
            <a:off x="5643927" y="542784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5"/>
          <p:cNvSpPr txBox="1"/>
          <p:nvPr/>
        </p:nvSpPr>
        <p:spPr>
          <a:xfrm>
            <a:off x="8821992" y="5748578"/>
            <a:ext cx="239144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7" name="TextBox 16"/>
          <p:cNvSpPr txBox="1"/>
          <p:nvPr/>
        </p:nvSpPr>
        <p:spPr>
          <a:xfrm>
            <a:off x="9109610" y="542784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767656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767656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5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7" presetClass="entr" presetSubtype="1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1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7" presetClass="entr" presetSubtype="1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6768663" y="1844181"/>
            <a:ext cx="379647" cy="3796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7473621" y="1783682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6768663" y="3107327"/>
            <a:ext cx="379647" cy="3796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473621" y="3046829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6768663" y="4370474"/>
            <a:ext cx="379647" cy="3796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7473621" y="4309975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6768663" y="5633621"/>
            <a:ext cx="379647" cy="3796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7473621" y="5573122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3549325" y="1210135"/>
            <a:ext cx="1769395" cy="3794383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498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 rot="5400000">
            <a:off x="1701533" y="2768774"/>
            <a:ext cx="3299115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434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" name="Chart 63"/>
          <p:cNvGraphicFramePr/>
          <p:nvPr>
            <p:extLst/>
          </p:nvPr>
        </p:nvGraphicFramePr>
        <p:xfrm>
          <a:off x="5710137" y="2515263"/>
          <a:ext cx="6008723" cy="3549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0" name="Group 29"/>
          <p:cNvGrpSpPr/>
          <p:nvPr/>
        </p:nvGrpSpPr>
        <p:grpSpPr>
          <a:xfrm>
            <a:off x="1520007" y="2664958"/>
            <a:ext cx="3747497" cy="917381"/>
            <a:chOff x="648100" y="3562350"/>
            <a:chExt cx="3771500" cy="914400"/>
          </a:xfrm>
        </p:grpSpPr>
        <p:sp>
          <p:nvSpPr>
            <p:cNvPr id="31" name="Rectangle 30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520007" y="3741763"/>
            <a:ext cx="3747497" cy="917381"/>
            <a:chOff x="648100" y="3562350"/>
            <a:chExt cx="3771500" cy="914400"/>
          </a:xfrm>
        </p:grpSpPr>
        <p:sp>
          <p:nvSpPr>
            <p:cNvPr id="34" name="Rectangle 33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520007" y="4818569"/>
            <a:ext cx="3747497" cy="917381"/>
            <a:chOff x="648100" y="3562350"/>
            <a:chExt cx="3771500" cy="914400"/>
          </a:xfrm>
        </p:grpSpPr>
        <p:sp>
          <p:nvSpPr>
            <p:cNvPr id="37" name="Rectangle 36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1940505" y="2886705"/>
            <a:ext cx="3084542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940505" y="3948202"/>
            <a:ext cx="3084542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940505" y="5047915"/>
            <a:ext cx="3084542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767656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767656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027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6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6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6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64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4" grpId="0">
        <p:bldSub>
          <a:bldChart bld="series"/>
        </p:bldSub>
      </p:bldGraphic>
      <p:bldP spid="39" grpId="0"/>
      <p:bldP spid="40" grpId="0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837346" y="4228033"/>
            <a:ext cx="3184060" cy="6152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998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803456" y="5066324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15860" y="5066324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4803456" y="5339126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6515860" y="5339126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-1633446" y="2319726"/>
            <a:ext cx="15133972" cy="1492855"/>
          </a:xfrm>
          <a:custGeom>
            <a:avLst/>
            <a:gdLst>
              <a:gd name="connsiteX0" fmla="*/ 0 w 9575800"/>
              <a:gd name="connsiteY0" fmla="*/ 144875 h 764207"/>
              <a:gd name="connsiteX1" fmla="*/ 1642534 w 9575800"/>
              <a:gd name="connsiteY1" fmla="*/ 762942 h 764207"/>
              <a:gd name="connsiteX2" fmla="*/ 3242734 w 9575800"/>
              <a:gd name="connsiteY2" fmla="*/ 942 h 764207"/>
              <a:gd name="connsiteX3" fmla="*/ 5003800 w 9575800"/>
              <a:gd name="connsiteY3" fmla="*/ 593608 h 764207"/>
              <a:gd name="connsiteX4" fmla="*/ 6629400 w 9575800"/>
              <a:gd name="connsiteY4" fmla="*/ 34808 h 764207"/>
              <a:gd name="connsiteX5" fmla="*/ 8111067 w 9575800"/>
              <a:gd name="connsiteY5" fmla="*/ 627475 h 764207"/>
              <a:gd name="connsiteX6" fmla="*/ 9575800 w 9575800"/>
              <a:gd name="connsiteY6" fmla="*/ 34808 h 764207"/>
              <a:gd name="connsiteX7" fmla="*/ 9575800 w 9575800"/>
              <a:gd name="connsiteY7" fmla="*/ 34808 h 764207"/>
              <a:gd name="connsiteX0" fmla="*/ 0 w 9575800"/>
              <a:gd name="connsiteY0" fmla="*/ 144875 h 763062"/>
              <a:gd name="connsiteX1" fmla="*/ 1642534 w 9575800"/>
              <a:gd name="connsiteY1" fmla="*/ 762942 h 763062"/>
              <a:gd name="connsiteX2" fmla="*/ 3242734 w 9575800"/>
              <a:gd name="connsiteY2" fmla="*/ 942 h 763062"/>
              <a:gd name="connsiteX3" fmla="*/ 5003800 w 9575800"/>
              <a:gd name="connsiteY3" fmla="*/ 593608 h 763062"/>
              <a:gd name="connsiteX4" fmla="*/ 6629400 w 9575800"/>
              <a:gd name="connsiteY4" fmla="*/ 34808 h 763062"/>
              <a:gd name="connsiteX5" fmla="*/ 8111067 w 9575800"/>
              <a:gd name="connsiteY5" fmla="*/ 627475 h 763062"/>
              <a:gd name="connsiteX6" fmla="*/ 9575800 w 9575800"/>
              <a:gd name="connsiteY6" fmla="*/ 34808 h 763062"/>
              <a:gd name="connsiteX7" fmla="*/ 9575800 w 9575800"/>
              <a:gd name="connsiteY7" fmla="*/ 34808 h 763062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11067 w 9575800"/>
              <a:gd name="connsiteY5" fmla="*/ 626608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44934 w 9575800"/>
              <a:gd name="connsiteY5" fmla="*/ 736674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44934 w 9575800"/>
              <a:gd name="connsiteY5" fmla="*/ 736674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5532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3340"/>
              <a:gd name="connsiteX1" fmla="*/ 1642534 w 9575800"/>
              <a:gd name="connsiteY1" fmla="*/ 762075 h 763340"/>
              <a:gd name="connsiteX2" fmla="*/ 3285067 w 9575800"/>
              <a:gd name="connsiteY2" fmla="*/ 75 h 763340"/>
              <a:gd name="connsiteX3" fmla="*/ 4995333 w 9575800"/>
              <a:gd name="connsiteY3" fmla="*/ 711275 h 763340"/>
              <a:gd name="connsiteX4" fmla="*/ 6553200 w 9575800"/>
              <a:gd name="connsiteY4" fmla="*/ 33941 h 763340"/>
              <a:gd name="connsiteX5" fmla="*/ 8246534 w 9575800"/>
              <a:gd name="connsiteY5" fmla="*/ 728207 h 763340"/>
              <a:gd name="connsiteX6" fmla="*/ 9575800 w 9575800"/>
              <a:gd name="connsiteY6" fmla="*/ 33941 h 763340"/>
              <a:gd name="connsiteX7" fmla="*/ 9575800 w 9575800"/>
              <a:gd name="connsiteY7" fmla="*/ 33941 h 763340"/>
              <a:gd name="connsiteX0" fmla="*/ 0 w 9575800"/>
              <a:gd name="connsiteY0" fmla="*/ 144008 h 763340"/>
              <a:gd name="connsiteX1" fmla="*/ 1642534 w 9575800"/>
              <a:gd name="connsiteY1" fmla="*/ 762075 h 763340"/>
              <a:gd name="connsiteX2" fmla="*/ 3285067 w 9575800"/>
              <a:gd name="connsiteY2" fmla="*/ 75 h 763340"/>
              <a:gd name="connsiteX3" fmla="*/ 4910667 w 9575800"/>
              <a:gd name="connsiteY3" fmla="*/ 711275 h 763340"/>
              <a:gd name="connsiteX4" fmla="*/ 6553200 w 9575800"/>
              <a:gd name="connsiteY4" fmla="*/ 33941 h 763340"/>
              <a:gd name="connsiteX5" fmla="*/ 8246534 w 9575800"/>
              <a:gd name="connsiteY5" fmla="*/ 728207 h 763340"/>
              <a:gd name="connsiteX6" fmla="*/ 9575800 w 9575800"/>
              <a:gd name="connsiteY6" fmla="*/ 33941 h 763340"/>
              <a:gd name="connsiteX7" fmla="*/ 9575800 w 9575800"/>
              <a:gd name="connsiteY7" fmla="*/ 33941 h 763340"/>
              <a:gd name="connsiteX0" fmla="*/ 0 w 9575800"/>
              <a:gd name="connsiteY0" fmla="*/ 144007 h 763339"/>
              <a:gd name="connsiteX1" fmla="*/ 1642534 w 9575800"/>
              <a:gd name="connsiteY1" fmla="*/ 762074 h 763339"/>
              <a:gd name="connsiteX2" fmla="*/ 3285067 w 9575800"/>
              <a:gd name="connsiteY2" fmla="*/ 74 h 763339"/>
              <a:gd name="connsiteX3" fmla="*/ 4910667 w 9575800"/>
              <a:gd name="connsiteY3" fmla="*/ 711274 h 763339"/>
              <a:gd name="connsiteX4" fmla="*/ 6553200 w 9575800"/>
              <a:gd name="connsiteY4" fmla="*/ 33940 h 763339"/>
              <a:gd name="connsiteX5" fmla="*/ 8246534 w 9575800"/>
              <a:gd name="connsiteY5" fmla="*/ 728206 h 763339"/>
              <a:gd name="connsiteX6" fmla="*/ 9575800 w 9575800"/>
              <a:gd name="connsiteY6" fmla="*/ 33940 h 763339"/>
              <a:gd name="connsiteX7" fmla="*/ 9575800 w 9575800"/>
              <a:gd name="connsiteY7" fmla="*/ 33940 h 763339"/>
              <a:gd name="connsiteX0" fmla="*/ 0 w 10570076"/>
              <a:gd name="connsiteY0" fmla="*/ 288727 h 908059"/>
              <a:gd name="connsiteX1" fmla="*/ 1642534 w 10570076"/>
              <a:gd name="connsiteY1" fmla="*/ 906794 h 908059"/>
              <a:gd name="connsiteX2" fmla="*/ 3285067 w 10570076"/>
              <a:gd name="connsiteY2" fmla="*/ 144794 h 908059"/>
              <a:gd name="connsiteX3" fmla="*/ 4910667 w 10570076"/>
              <a:gd name="connsiteY3" fmla="*/ 855994 h 908059"/>
              <a:gd name="connsiteX4" fmla="*/ 6553200 w 10570076"/>
              <a:gd name="connsiteY4" fmla="*/ 178660 h 908059"/>
              <a:gd name="connsiteX5" fmla="*/ 8246534 w 10570076"/>
              <a:gd name="connsiteY5" fmla="*/ 872926 h 908059"/>
              <a:gd name="connsiteX6" fmla="*/ 9575800 w 10570076"/>
              <a:gd name="connsiteY6" fmla="*/ 178660 h 908059"/>
              <a:gd name="connsiteX7" fmla="*/ 10570076 w 10570076"/>
              <a:gd name="connsiteY7" fmla="*/ 0 h 908059"/>
              <a:gd name="connsiteX0" fmla="*/ 0 w 10570076"/>
              <a:gd name="connsiteY0" fmla="*/ 288727 h 908059"/>
              <a:gd name="connsiteX1" fmla="*/ 1642534 w 10570076"/>
              <a:gd name="connsiteY1" fmla="*/ 906794 h 908059"/>
              <a:gd name="connsiteX2" fmla="*/ 3285067 w 10570076"/>
              <a:gd name="connsiteY2" fmla="*/ 144794 h 908059"/>
              <a:gd name="connsiteX3" fmla="*/ 4910667 w 10570076"/>
              <a:gd name="connsiteY3" fmla="*/ 855994 h 908059"/>
              <a:gd name="connsiteX4" fmla="*/ 6553200 w 10570076"/>
              <a:gd name="connsiteY4" fmla="*/ 178660 h 908059"/>
              <a:gd name="connsiteX5" fmla="*/ 8246534 w 10570076"/>
              <a:gd name="connsiteY5" fmla="*/ 872926 h 908059"/>
              <a:gd name="connsiteX6" fmla="*/ 9575800 w 10570076"/>
              <a:gd name="connsiteY6" fmla="*/ 178660 h 908059"/>
              <a:gd name="connsiteX7" fmla="*/ 10570076 w 10570076"/>
              <a:gd name="connsiteY7" fmla="*/ 0 h 908059"/>
              <a:gd name="connsiteX0" fmla="*/ 0 w 11498939"/>
              <a:gd name="connsiteY0" fmla="*/ 144007 h 786206"/>
              <a:gd name="connsiteX1" fmla="*/ 1642534 w 11498939"/>
              <a:gd name="connsiteY1" fmla="*/ 762074 h 786206"/>
              <a:gd name="connsiteX2" fmla="*/ 3285067 w 11498939"/>
              <a:gd name="connsiteY2" fmla="*/ 74 h 786206"/>
              <a:gd name="connsiteX3" fmla="*/ 4910667 w 11498939"/>
              <a:gd name="connsiteY3" fmla="*/ 711274 h 786206"/>
              <a:gd name="connsiteX4" fmla="*/ 6553200 w 11498939"/>
              <a:gd name="connsiteY4" fmla="*/ 33940 h 786206"/>
              <a:gd name="connsiteX5" fmla="*/ 8246534 w 11498939"/>
              <a:gd name="connsiteY5" fmla="*/ 728206 h 786206"/>
              <a:gd name="connsiteX6" fmla="*/ 9575800 w 11498939"/>
              <a:gd name="connsiteY6" fmla="*/ 33940 h 786206"/>
              <a:gd name="connsiteX7" fmla="*/ 11498939 w 11498939"/>
              <a:gd name="connsiteY7" fmla="*/ 786197 h 786206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575800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575800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758956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758956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758956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850534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850534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850534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9850534 w 11498939"/>
              <a:gd name="connsiteY6" fmla="*/ 33881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9850534 w 11498939"/>
              <a:gd name="connsiteY6" fmla="*/ 33881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10006059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10006059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39850 w 11498939"/>
              <a:gd name="connsiteY5" fmla="*/ 73755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39850 w 11498939"/>
              <a:gd name="connsiteY5" fmla="*/ 73755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423197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838005"/>
              <a:gd name="connsiteX1" fmla="*/ 423197 w 11498939"/>
              <a:gd name="connsiteY1" fmla="*/ 733805 h 838005"/>
              <a:gd name="connsiteX2" fmla="*/ 3285067 w 11498939"/>
              <a:gd name="connsiteY2" fmla="*/ 15 h 838005"/>
              <a:gd name="connsiteX3" fmla="*/ 4910667 w 11498939"/>
              <a:gd name="connsiteY3" fmla="*/ 711215 h 838005"/>
              <a:gd name="connsiteX4" fmla="*/ 6553200 w 11498939"/>
              <a:gd name="connsiteY4" fmla="*/ 33881 h 838005"/>
              <a:gd name="connsiteX5" fmla="*/ 8308746 w 11498939"/>
              <a:gd name="connsiteY5" fmla="*/ 709340 h 838005"/>
              <a:gd name="connsiteX6" fmla="*/ 10161583 w 11498939"/>
              <a:gd name="connsiteY6" fmla="*/ 24478 h 838005"/>
              <a:gd name="connsiteX7" fmla="*/ 11498939 w 11498939"/>
              <a:gd name="connsiteY7" fmla="*/ 786138 h 838005"/>
              <a:gd name="connsiteX0" fmla="*/ 0 w 12235184"/>
              <a:gd name="connsiteY0" fmla="*/ 125142 h 786138"/>
              <a:gd name="connsiteX1" fmla="*/ 1159442 w 12235184"/>
              <a:gd name="connsiteY1" fmla="*/ 733805 h 786138"/>
              <a:gd name="connsiteX2" fmla="*/ 4021312 w 12235184"/>
              <a:gd name="connsiteY2" fmla="*/ 15 h 786138"/>
              <a:gd name="connsiteX3" fmla="*/ 5646912 w 12235184"/>
              <a:gd name="connsiteY3" fmla="*/ 711215 h 786138"/>
              <a:gd name="connsiteX4" fmla="*/ 7289445 w 12235184"/>
              <a:gd name="connsiteY4" fmla="*/ 33881 h 786138"/>
              <a:gd name="connsiteX5" fmla="*/ 9044991 w 12235184"/>
              <a:gd name="connsiteY5" fmla="*/ 709340 h 786138"/>
              <a:gd name="connsiteX6" fmla="*/ 10897828 w 12235184"/>
              <a:gd name="connsiteY6" fmla="*/ 24478 h 786138"/>
              <a:gd name="connsiteX7" fmla="*/ 12235184 w 12235184"/>
              <a:gd name="connsiteY7" fmla="*/ 786138 h 786138"/>
              <a:gd name="connsiteX0" fmla="*/ 0 w 12235184"/>
              <a:gd name="connsiteY0" fmla="*/ 125142 h 786138"/>
              <a:gd name="connsiteX1" fmla="*/ 1159442 w 12235184"/>
              <a:gd name="connsiteY1" fmla="*/ 733805 h 786138"/>
              <a:gd name="connsiteX2" fmla="*/ 4021312 w 12235184"/>
              <a:gd name="connsiteY2" fmla="*/ 15 h 786138"/>
              <a:gd name="connsiteX3" fmla="*/ 5646912 w 12235184"/>
              <a:gd name="connsiteY3" fmla="*/ 711215 h 786138"/>
              <a:gd name="connsiteX4" fmla="*/ 7289445 w 12235184"/>
              <a:gd name="connsiteY4" fmla="*/ 33881 h 786138"/>
              <a:gd name="connsiteX5" fmla="*/ 9044991 w 12235184"/>
              <a:gd name="connsiteY5" fmla="*/ 709340 h 786138"/>
              <a:gd name="connsiteX6" fmla="*/ 10897828 w 12235184"/>
              <a:gd name="connsiteY6" fmla="*/ 24478 h 786138"/>
              <a:gd name="connsiteX7" fmla="*/ 12235184 w 12235184"/>
              <a:gd name="connsiteY7" fmla="*/ 786138 h 786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35184" h="786138">
                <a:moveTo>
                  <a:pt x="0" y="125142"/>
                </a:moveTo>
                <a:cubicBezTo>
                  <a:pt x="81192" y="333332"/>
                  <a:pt x="489223" y="754660"/>
                  <a:pt x="1159442" y="733805"/>
                </a:cubicBezTo>
                <a:cubicBezTo>
                  <a:pt x="1829661" y="712950"/>
                  <a:pt x="3273400" y="3780"/>
                  <a:pt x="4021312" y="15"/>
                </a:cubicBezTo>
                <a:cubicBezTo>
                  <a:pt x="4769224" y="-3750"/>
                  <a:pt x="4949823" y="714037"/>
                  <a:pt x="5646912" y="711215"/>
                </a:cubicBezTo>
                <a:cubicBezTo>
                  <a:pt x="6344001" y="708393"/>
                  <a:pt x="6723099" y="34193"/>
                  <a:pt x="7289445" y="33881"/>
                </a:cubicBezTo>
                <a:cubicBezTo>
                  <a:pt x="7855791" y="33569"/>
                  <a:pt x="8350279" y="729713"/>
                  <a:pt x="9044991" y="709340"/>
                </a:cubicBezTo>
                <a:cubicBezTo>
                  <a:pt x="9739703" y="688967"/>
                  <a:pt x="10366129" y="11678"/>
                  <a:pt x="10897828" y="24478"/>
                </a:cubicBezTo>
                <a:cubicBezTo>
                  <a:pt x="11429527" y="37278"/>
                  <a:pt x="11943548" y="441353"/>
                  <a:pt x="12235184" y="786138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475223" y="1807429"/>
            <a:ext cx="1908306" cy="1908307"/>
            <a:chOff x="1985488" y="1104900"/>
            <a:chExt cx="930184" cy="930184"/>
          </a:xfrm>
          <a:effectLst>
            <a:outerShdw blurRad="381000" dist="190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1985488" y="1104900"/>
              <a:ext cx="930184" cy="930184"/>
            </a:xfrm>
            <a:prstGeom prst="ellipse">
              <a:avLst/>
            </a:prstGeom>
            <a:solidFill>
              <a:schemeClr val="accent4"/>
            </a:solidFill>
            <a:ln w="101600">
              <a:solidFill>
                <a:schemeClr val="bg1"/>
              </a:solidFill>
            </a:ln>
            <a:effectLst>
              <a:innerShdw blurRad="228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矩形 259"/>
            <p:cNvSpPr>
              <a:spLocks noChangeArrowheads="1"/>
            </p:cNvSpPr>
            <p:nvPr/>
          </p:nvSpPr>
          <p:spPr bwMode="auto">
            <a:xfrm>
              <a:off x="2102398" y="1210036"/>
              <a:ext cx="696364" cy="719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9598" cap="all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04</a:t>
              </a:r>
              <a:endParaRPr lang="zh-CN" altLang="en-US" sz="9598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4702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1319809" y="1960141"/>
            <a:ext cx="2176457" cy="954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347312" y="3635862"/>
            <a:ext cx="2126561" cy="954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47312" y="5311583"/>
            <a:ext cx="2126561" cy="954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817468" y="3752884"/>
            <a:ext cx="432000" cy="372415"/>
            <a:chOff x="1118748" y="2344153"/>
            <a:chExt cx="693685" cy="598005"/>
          </a:xfrm>
        </p:grpSpPr>
        <p:sp>
          <p:nvSpPr>
            <p:cNvPr id="153" name="Hexagon 152"/>
            <p:cNvSpPr/>
            <p:nvPr/>
          </p:nvSpPr>
          <p:spPr>
            <a:xfrm>
              <a:off x="1118748" y="2344153"/>
              <a:ext cx="693685" cy="598005"/>
            </a:xfrm>
            <a:prstGeom prst="hexagon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14605" tIns="57303" rIns="114605" bIns="573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en-US" sz="1605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56"/>
            <p:cNvSpPr>
              <a:spLocks/>
            </p:cNvSpPr>
            <p:nvPr/>
          </p:nvSpPr>
          <p:spPr bwMode="auto">
            <a:xfrm>
              <a:off x="1270408" y="2457934"/>
              <a:ext cx="352518" cy="370442"/>
            </a:xfrm>
            <a:custGeom>
              <a:avLst/>
              <a:gdLst>
                <a:gd name="T0" fmla="*/ 218 w 260"/>
                <a:gd name="T1" fmla="*/ 189 h 274"/>
                <a:gd name="T2" fmla="*/ 185 w 260"/>
                <a:gd name="T3" fmla="*/ 203 h 274"/>
                <a:gd name="T4" fmla="*/ 84 w 260"/>
                <a:gd name="T5" fmla="*/ 149 h 274"/>
                <a:gd name="T6" fmla="*/ 85 w 260"/>
                <a:gd name="T7" fmla="*/ 137 h 274"/>
                <a:gd name="T8" fmla="*/ 84 w 260"/>
                <a:gd name="T9" fmla="*/ 125 h 274"/>
                <a:gd name="T10" fmla="*/ 185 w 260"/>
                <a:gd name="T11" fmla="*/ 71 h 274"/>
                <a:gd name="T12" fmla="*/ 218 w 260"/>
                <a:gd name="T13" fmla="*/ 85 h 274"/>
                <a:gd name="T14" fmla="*/ 260 w 260"/>
                <a:gd name="T15" fmla="*/ 43 h 274"/>
                <a:gd name="T16" fmla="*/ 218 w 260"/>
                <a:gd name="T17" fmla="*/ 0 h 274"/>
                <a:gd name="T18" fmla="*/ 175 w 260"/>
                <a:gd name="T19" fmla="*/ 43 h 274"/>
                <a:gd name="T20" fmla="*/ 177 w 260"/>
                <a:gd name="T21" fmla="*/ 54 h 274"/>
                <a:gd name="T22" fmla="*/ 75 w 260"/>
                <a:gd name="T23" fmla="*/ 109 h 274"/>
                <a:gd name="T24" fmla="*/ 42 w 260"/>
                <a:gd name="T25" fmla="*/ 94 h 274"/>
                <a:gd name="T26" fmla="*/ 0 w 260"/>
                <a:gd name="T27" fmla="*/ 137 h 274"/>
                <a:gd name="T28" fmla="*/ 42 w 260"/>
                <a:gd name="T29" fmla="*/ 180 h 274"/>
                <a:gd name="T30" fmla="*/ 75 w 260"/>
                <a:gd name="T31" fmla="*/ 165 h 274"/>
                <a:gd name="T32" fmla="*/ 177 w 260"/>
                <a:gd name="T33" fmla="*/ 220 h 274"/>
                <a:gd name="T34" fmla="*/ 175 w 260"/>
                <a:gd name="T35" fmla="*/ 231 h 274"/>
                <a:gd name="T36" fmla="*/ 218 w 260"/>
                <a:gd name="T37" fmla="*/ 274 h 274"/>
                <a:gd name="T38" fmla="*/ 260 w 260"/>
                <a:gd name="T39" fmla="*/ 231 h 274"/>
                <a:gd name="T40" fmla="*/ 218 w 260"/>
                <a:gd name="T41" fmla="*/ 18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0" h="274">
                  <a:moveTo>
                    <a:pt x="218" y="189"/>
                  </a:moveTo>
                  <a:cubicBezTo>
                    <a:pt x="205" y="189"/>
                    <a:pt x="193" y="194"/>
                    <a:pt x="185" y="203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5" y="145"/>
                    <a:pt x="85" y="141"/>
                    <a:pt x="85" y="137"/>
                  </a:cubicBezTo>
                  <a:cubicBezTo>
                    <a:pt x="85" y="133"/>
                    <a:pt x="85" y="129"/>
                    <a:pt x="84" y="125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93" y="80"/>
                    <a:pt x="205" y="85"/>
                    <a:pt x="218" y="85"/>
                  </a:cubicBezTo>
                  <a:cubicBezTo>
                    <a:pt x="241" y="85"/>
                    <a:pt x="260" y="66"/>
                    <a:pt x="260" y="43"/>
                  </a:cubicBezTo>
                  <a:cubicBezTo>
                    <a:pt x="260" y="19"/>
                    <a:pt x="241" y="0"/>
                    <a:pt x="218" y="0"/>
                  </a:cubicBezTo>
                  <a:cubicBezTo>
                    <a:pt x="194" y="0"/>
                    <a:pt x="175" y="19"/>
                    <a:pt x="175" y="43"/>
                  </a:cubicBezTo>
                  <a:cubicBezTo>
                    <a:pt x="175" y="47"/>
                    <a:pt x="175" y="51"/>
                    <a:pt x="177" y="54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67" y="100"/>
                    <a:pt x="55" y="94"/>
                    <a:pt x="42" y="94"/>
                  </a:cubicBezTo>
                  <a:cubicBezTo>
                    <a:pt x="19" y="94"/>
                    <a:pt x="0" y="113"/>
                    <a:pt x="0" y="137"/>
                  </a:cubicBezTo>
                  <a:cubicBezTo>
                    <a:pt x="0" y="161"/>
                    <a:pt x="19" y="180"/>
                    <a:pt x="42" y="180"/>
                  </a:cubicBezTo>
                  <a:cubicBezTo>
                    <a:pt x="55" y="180"/>
                    <a:pt x="67" y="174"/>
                    <a:pt x="75" y="165"/>
                  </a:cubicBezTo>
                  <a:cubicBezTo>
                    <a:pt x="177" y="220"/>
                    <a:pt x="177" y="220"/>
                    <a:pt x="177" y="220"/>
                  </a:cubicBezTo>
                  <a:cubicBezTo>
                    <a:pt x="175" y="223"/>
                    <a:pt x="175" y="227"/>
                    <a:pt x="175" y="231"/>
                  </a:cubicBezTo>
                  <a:cubicBezTo>
                    <a:pt x="175" y="255"/>
                    <a:pt x="194" y="274"/>
                    <a:pt x="218" y="274"/>
                  </a:cubicBezTo>
                  <a:cubicBezTo>
                    <a:pt x="241" y="274"/>
                    <a:pt x="260" y="255"/>
                    <a:pt x="260" y="231"/>
                  </a:cubicBezTo>
                  <a:cubicBezTo>
                    <a:pt x="260" y="208"/>
                    <a:pt x="241" y="189"/>
                    <a:pt x="218" y="1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>
            <a:grpSpLocks noChangeAspect="1"/>
          </p:cNvGrpSpPr>
          <p:nvPr/>
        </p:nvGrpSpPr>
        <p:grpSpPr>
          <a:xfrm>
            <a:off x="817468" y="5465203"/>
            <a:ext cx="432000" cy="372415"/>
            <a:chOff x="1118748" y="3692902"/>
            <a:chExt cx="693685" cy="598005"/>
          </a:xfrm>
        </p:grpSpPr>
        <p:sp>
          <p:nvSpPr>
            <p:cNvPr id="154" name="Hexagon 153"/>
            <p:cNvSpPr/>
            <p:nvPr/>
          </p:nvSpPr>
          <p:spPr>
            <a:xfrm>
              <a:off x="1118748" y="3692902"/>
              <a:ext cx="693685" cy="598005"/>
            </a:xfrm>
            <a:prstGeom prst="hexagon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14605" tIns="57303" rIns="114605" bIns="573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en-US" sz="1605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1281864" y="3791491"/>
              <a:ext cx="400827" cy="400827"/>
              <a:chOff x="2443163" y="3615531"/>
              <a:chExt cx="320675" cy="319088"/>
            </a:xfrm>
            <a:solidFill>
              <a:schemeClr val="bg1"/>
            </a:solidFill>
          </p:grpSpPr>
          <p:sp>
            <p:nvSpPr>
              <p:cNvPr id="45" name="Freeform 112"/>
              <p:cNvSpPr>
                <a:spLocks/>
              </p:cNvSpPr>
              <p:nvPr/>
            </p:nvSpPr>
            <p:spPr bwMode="auto">
              <a:xfrm>
                <a:off x="2552700" y="3699668"/>
                <a:ext cx="133350" cy="153988"/>
              </a:xfrm>
              <a:custGeom>
                <a:avLst/>
                <a:gdLst>
                  <a:gd name="T0" fmla="*/ 0 w 84"/>
                  <a:gd name="T1" fmla="*/ 0 h 97"/>
                  <a:gd name="T2" fmla="*/ 0 w 84"/>
                  <a:gd name="T3" fmla="*/ 97 h 97"/>
                  <a:gd name="T4" fmla="*/ 84 w 84"/>
                  <a:gd name="T5" fmla="*/ 48 h 97"/>
                  <a:gd name="T6" fmla="*/ 0 w 84"/>
                  <a:gd name="T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97">
                    <a:moveTo>
                      <a:pt x="0" y="0"/>
                    </a:moveTo>
                    <a:lnTo>
                      <a:pt x="0" y="97"/>
                    </a:lnTo>
                    <a:lnTo>
                      <a:pt x="84" y="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113"/>
              <p:cNvSpPr>
                <a:spLocks noEditPoints="1"/>
              </p:cNvSpPr>
              <p:nvPr/>
            </p:nvSpPr>
            <p:spPr bwMode="auto">
              <a:xfrm>
                <a:off x="2443163" y="3615531"/>
                <a:ext cx="320675" cy="319088"/>
              </a:xfrm>
              <a:custGeom>
                <a:avLst/>
                <a:gdLst>
                  <a:gd name="T0" fmla="*/ 148 w 296"/>
                  <a:gd name="T1" fmla="*/ 0 h 296"/>
                  <a:gd name="T2" fmla="*/ 0 w 296"/>
                  <a:gd name="T3" fmla="*/ 148 h 296"/>
                  <a:gd name="T4" fmla="*/ 148 w 296"/>
                  <a:gd name="T5" fmla="*/ 296 h 296"/>
                  <a:gd name="T6" fmla="*/ 296 w 296"/>
                  <a:gd name="T7" fmla="*/ 148 h 296"/>
                  <a:gd name="T8" fmla="*/ 148 w 296"/>
                  <a:gd name="T9" fmla="*/ 0 h 296"/>
                  <a:gd name="T10" fmla="*/ 148 w 296"/>
                  <a:gd name="T11" fmla="*/ 281 h 296"/>
                  <a:gd name="T12" fmla="*/ 15 w 296"/>
                  <a:gd name="T13" fmla="*/ 148 h 296"/>
                  <a:gd name="T14" fmla="*/ 148 w 296"/>
                  <a:gd name="T15" fmla="*/ 15 h 296"/>
                  <a:gd name="T16" fmla="*/ 281 w 296"/>
                  <a:gd name="T17" fmla="*/ 148 h 296"/>
                  <a:gd name="T18" fmla="*/ 148 w 296"/>
                  <a:gd name="T19" fmla="*/ 28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6" h="296">
                    <a:moveTo>
                      <a:pt x="148" y="0"/>
                    </a:moveTo>
                    <a:cubicBezTo>
                      <a:pt x="66" y="0"/>
                      <a:pt x="0" y="66"/>
                      <a:pt x="0" y="148"/>
                    </a:cubicBezTo>
                    <a:cubicBezTo>
                      <a:pt x="0" y="230"/>
                      <a:pt x="66" y="296"/>
                      <a:pt x="148" y="296"/>
                    </a:cubicBezTo>
                    <a:cubicBezTo>
                      <a:pt x="230" y="296"/>
                      <a:pt x="296" y="230"/>
                      <a:pt x="296" y="148"/>
                    </a:cubicBezTo>
                    <a:cubicBezTo>
                      <a:pt x="296" y="66"/>
                      <a:pt x="230" y="0"/>
                      <a:pt x="148" y="0"/>
                    </a:cubicBezTo>
                    <a:close/>
                    <a:moveTo>
                      <a:pt x="148" y="281"/>
                    </a:moveTo>
                    <a:cubicBezTo>
                      <a:pt x="75" y="281"/>
                      <a:pt x="15" y="221"/>
                      <a:pt x="15" y="148"/>
                    </a:cubicBezTo>
                    <a:cubicBezTo>
                      <a:pt x="15" y="75"/>
                      <a:pt x="75" y="15"/>
                      <a:pt x="148" y="15"/>
                    </a:cubicBezTo>
                    <a:cubicBezTo>
                      <a:pt x="221" y="15"/>
                      <a:pt x="281" y="75"/>
                      <a:pt x="281" y="148"/>
                    </a:cubicBezTo>
                    <a:cubicBezTo>
                      <a:pt x="281" y="221"/>
                      <a:pt x="221" y="281"/>
                      <a:pt x="148" y="2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817468" y="2040565"/>
            <a:ext cx="432000" cy="372415"/>
            <a:chOff x="1118748" y="960485"/>
            <a:chExt cx="693685" cy="598005"/>
          </a:xfrm>
        </p:grpSpPr>
        <p:sp>
          <p:nvSpPr>
            <p:cNvPr id="152" name="Hexagon 151"/>
            <p:cNvSpPr/>
            <p:nvPr/>
          </p:nvSpPr>
          <p:spPr>
            <a:xfrm>
              <a:off x="1118748" y="960485"/>
              <a:ext cx="693685" cy="598005"/>
            </a:xfrm>
            <a:prstGeom prst="hexagon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14605" tIns="57303" rIns="114605" bIns="573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en-US" sz="1605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1258956" y="1096382"/>
              <a:ext cx="411090" cy="351092"/>
              <a:chOff x="2875829" y="825500"/>
              <a:chExt cx="587375" cy="501650"/>
            </a:xfrm>
            <a:solidFill>
              <a:schemeClr val="bg1"/>
            </a:solidFill>
          </p:grpSpPr>
          <p:sp>
            <p:nvSpPr>
              <p:cNvPr id="50" name="Freeform 6"/>
              <p:cNvSpPr>
                <a:spLocks noEditPoints="1"/>
              </p:cNvSpPr>
              <p:nvPr/>
            </p:nvSpPr>
            <p:spPr bwMode="auto">
              <a:xfrm>
                <a:off x="2926629" y="869950"/>
                <a:ext cx="536575" cy="292100"/>
              </a:xfrm>
              <a:custGeom>
                <a:avLst/>
                <a:gdLst>
                  <a:gd name="T0" fmla="*/ 77 w 84"/>
                  <a:gd name="T1" fmla="*/ 37 h 46"/>
                  <a:gd name="T2" fmla="*/ 73 w 84"/>
                  <a:gd name="T3" fmla="*/ 40 h 46"/>
                  <a:gd name="T4" fmla="*/ 26 w 84"/>
                  <a:gd name="T5" fmla="*/ 42 h 46"/>
                  <a:gd name="T6" fmla="*/ 18 w 84"/>
                  <a:gd name="T7" fmla="*/ 37 h 46"/>
                  <a:gd name="T8" fmla="*/ 5 w 84"/>
                  <a:gd name="T9" fmla="*/ 5 h 46"/>
                  <a:gd name="T10" fmla="*/ 80 w 84"/>
                  <a:gd name="T11" fmla="*/ 10 h 46"/>
                  <a:gd name="T12" fmla="*/ 77 w 84"/>
                  <a:gd name="T13" fmla="*/ 37 h 46"/>
                  <a:gd name="T14" fmla="*/ 83 w 84"/>
                  <a:gd name="T15" fmla="*/ 6 h 46"/>
                  <a:gd name="T16" fmla="*/ 82 w 84"/>
                  <a:gd name="T17" fmla="*/ 5 h 46"/>
                  <a:gd name="T18" fmla="*/ 2 w 84"/>
                  <a:gd name="T19" fmla="*/ 0 h 46"/>
                  <a:gd name="T20" fmla="*/ 0 w 84"/>
                  <a:gd name="T21" fmla="*/ 1 h 46"/>
                  <a:gd name="T22" fmla="*/ 0 w 84"/>
                  <a:gd name="T23" fmla="*/ 3 h 46"/>
                  <a:gd name="T24" fmla="*/ 15 w 84"/>
                  <a:gd name="T25" fmla="*/ 38 h 46"/>
                  <a:gd name="T26" fmla="*/ 26 w 84"/>
                  <a:gd name="T27" fmla="*/ 46 h 46"/>
                  <a:gd name="T28" fmla="*/ 73 w 84"/>
                  <a:gd name="T29" fmla="*/ 43 h 46"/>
                  <a:gd name="T30" fmla="*/ 81 w 84"/>
                  <a:gd name="T31" fmla="*/ 37 h 46"/>
                  <a:gd name="T32" fmla="*/ 84 w 84"/>
                  <a:gd name="T33" fmla="*/ 7 h 46"/>
                  <a:gd name="T34" fmla="*/ 83 w 84"/>
                  <a:gd name="T35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4" h="46">
                    <a:moveTo>
                      <a:pt x="77" y="37"/>
                    </a:moveTo>
                    <a:cubicBezTo>
                      <a:pt x="77" y="38"/>
                      <a:pt x="75" y="40"/>
                      <a:pt x="73" y="40"/>
                    </a:cubicBezTo>
                    <a:cubicBezTo>
                      <a:pt x="72" y="40"/>
                      <a:pt x="28" y="42"/>
                      <a:pt x="26" y="42"/>
                    </a:cubicBezTo>
                    <a:cubicBezTo>
                      <a:pt x="23" y="42"/>
                      <a:pt x="20" y="41"/>
                      <a:pt x="18" y="37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79" y="17"/>
                      <a:pt x="77" y="35"/>
                      <a:pt x="77" y="37"/>
                    </a:cubicBezTo>
                    <a:close/>
                    <a:moveTo>
                      <a:pt x="83" y="6"/>
                    </a:moveTo>
                    <a:cubicBezTo>
                      <a:pt x="83" y="5"/>
                      <a:pt x="83" y="5"/>
                      <a:pt x="82" y="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7" y="43"/>
                      <a:pt x="21" y="46"/>
                      <a:pt x="26" y="46"/>
                    </a:cubicBezTo>
                    <a:cubicBezTo>
                      <a:pt x="28" y="46"/>
                      <a:pt x="71" y="44"/>
                      <a:pt x="73" y="43"/>
                    </a:cubicBezTo>
                    <a:cubicBezTo>
                      <a:pt x="77" y="43"/>
                      <a:pt x="80" y="41"/>
                      <a:pt x="81" y="37"/>
                    </a:cubicBezTo>
                    <a:cubicBezTo>
                      <a:pt x="81" y="35"/>
                      <a:pt x="84" y="8"/>
                      <a:pt x="84" y="7"/>
                    </a:cubicBezTo>
                    <a:cubicBezTo>
                      <a:pt x="84" y="7"/>
                      <a:pt x="84" y="6"/>
                      <a:pt x="83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7"/>
              <p:cNvSpPr>
                <a:spLocks/>
              </p:cNvSpPr>
              <p:nvPr/>
            </p:nvSpPr>
            <p:spPr bwMode="auto">
              <a:xfrm>
                <a:off x="2996479" y="895350"/>
                <a:ext cx="134938" cy="247650"/>
              </a:xfrm>
              <a:custGeom>
                <a:avLst/>
                <a:gdLst>
                  <a:gd name="T0" fmla="*/ 69 w 85"/>
                  <a:gd name="T1" fmla="*/ 156 h 156"/>
                  <a:gd name="T2" fmla="*/ 0 w 85"/>
                  <a:gd name="T3" fmla="*/ 0 h 156"/>
                  <a:gd name="T4" fmla="*/ 21 w 85"/>
                  <a:gd name="T5" fmla="*/ 0 h 156"/>
                  <a:gd name="T6" fmla="*/ 85 w 85"/>
                  <a:gd name="T7" fmla="*/ 156 h 156"/>
                  <a:gd name="T8" fmla="*/ 69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9" y="156"/>
                    </a:moveTo>
                    <a:lnTo>
                      <a:pt x="0" y="0"/>
                    </a:lnTo>
                    <a:lnTo>
                      <a:pt x="21" y="0"/>
                    </a:lnTo>
                    <a:lnTo>
                      <a:pt x="85" y="156"/>
                    </a:lnTo>
                    <a:lnTo>
                      <a:pt x="69" y="1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8"/>
              <p:cNvSpPr>
                <a:spLocks/>
              </p:cNvSpPr>
              <p:nvPr/>
            </p:nvSpPr>
            <p:spPr bwMode="auto">
              <a:xfrm>
                <a:off x="3002829" y="901700"/>
                <a:ext cx="122238" cy="241300"/>
              </a:xfrm>
              <a:custGeom>
                <a:avLst/>
                <a:gdLst>
                  <a:gd name="T0" fmla="*/ 77 w 77"/>
                  <a:gd name="T1" fmla="*/ 152 h 152"/>
                  <a:gd name="T2" fmla="*/ 17 w 77"/>
                  <a:gd name="T3" fmla="*/ 0 h 152"/>
                  <a:gd name="T4" fmla="*/ 0 w 77"/>
                  <a:gd name="T5" fmla="*/ 0 h 152"/>
                  <a:gd name="T6" fmla="*/ 65 w 77"/>
                  <a:gd name="T7" fmla="*/ 152 h 152"/>
                  <a:gd name="T8" fmla="*/ 77 w 77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52">
                    <a:moveTo>
                      <a:pt x="77" y="152"/>
                    </a:moveTo>
                    <a:lnTo>
                      <a:pt x="17" y="0"/>
                    </a:lnTo>
                    <a:lnTo>
                      <a:pt x="0" y="0"/>
                    </a:lnTo>
                    <a:lnTo>
                      <a:pt x="65" y="152"/>
                    </a:lnTo>
                    <a:lnTo>
                      <a:pt x="77" y="1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9"/>
              <p:cNvSpPr>
                <a:spLocks/>
              </p:cNvSpPr>
              <p:nvPr/>
            </p:nvSpPr>
            <p:spPr bwMode="auto">
              <a:xfrm>
                <a:off x="3067917" y="895350"/>
                <a:ext cx="133350" cy="247650"/>
              </a:xfrm>
              <a:custGeom>
                <a:avLst/>
                <a:gdLst>
                  <a:gd name="T0" fmla="*/ 64 w 84"/>
                  <a:gd name="T1" fmla="*/ 156 h 156"/>
                  <a:gd name="T2" fmla="*/ 0 w 84"/>
                  <a:gd name="T3" fmla="*/ 0 h 156"/>
                  <a:gd name="T4" fmla="*/ 20 w 84"/>
                  <a:gd name="T5" fmla="*/ 0 h 156"/>
                  <a:gd name="T6" fmla="*/ 84 w 84"/>
                  <a:gd name="T7" fmla="*/ 156 h 156"/>
                  <a:gd name="T8" fmla="*/ 64 w 84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56">
                    <a:moveTo>
                      <a:pt x="64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4" y="156"/>
                    </a:lnTo>
                    <a:lnTo>
                      <a:pt x="64" y="1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10"/>
              <p:cNvSpPr>
                <a:spLocks/>
              </p:cNvSpPr>
              <p:nvPr/>
            </p:nvSpPr>
            <p:spPr bwMode="auto">
              <a:xfrm>
                <a:off x="3074267" y="901700"/>
                <a:ext cx="120650" cy="241300"/>
              </a:xfrm>
              <a:custGeom>
                <a:avLst/>
                <a:gdLst>
                  <a:gd name="T0" fmla="*/ 76 w 76"/>
                  <a:gd name="T1" fmla="*/ 152 h 152"/>
                  <a:gd name="T2" fmla="*/ 12 w 76"/>
                  <a:gd name="T3" fmla="*/ 0 h 152"/>
                  <a:gd name="T4" fmla="*/ 0 w 76"/>
                  <a:gd name="T5" fmla="*/ 0 h 152"/>
                  <a:gd name="T6" fmla="*/ 64 w 76"/>
                  <a:gd name="T7" fmla="*/ 152 h 152"/>
                  <a:gd name="T8" fmla="*/ 76 w 76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52">
                    <a:moveTo>
                      <a:pt x="76" y="152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76" y="1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11"/>
              <p:cNvSpPr>
                <a:spLocks/>
              </p:cNvSpPr>
              <p:nvPr/>
            </p:nvSpPr>
            <p:spPr bwMode="auto">
              <a:xfrm>
                <a:off x="3137767" y="895350"/>
                <a:ext cx="133350" cy="247650"/>
              </a:xfrm>
              <a:custGeom>
                <a:avLst/>
                <a:gdLst>
                  <a:gd name="T0" fmla="*/ 64 w 84"/>
                  <a:gd name="T1" fmla="*/ 156 h 156"/>
                  <a:gd name="T2" fmla="*/ 0 w 84"/>
                  <a:gd name="T3" fmla="*/ 0 h 156"/>
                  <a:gd name="T4" fmla="*/ 16 w 84"/>
                  <a:gd name="T5" fmla="*/ 0 h 156"/>
                  <a:gd name="T6" fmla="*/ 84 w 84"/>
                  <a:gd name="T7" fmla="*/ 156 h 156"/>
                  <a:gd name="T8" fmla="*/ 64 w 84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56">
                    <a:moveTo>
                      <a:pt x="64" y="156"/>
                    </a:moveTo>
                    <a:lnTo>
                      <a:pt x="0" y="0"/>
                    </a:lnTo>
                    <a:lnTo>
                      <a:pt x="16" y="0"/>
                    </a:lnTo>
                    <a:lnTo>
                      <a:pt x="84" y="156"/>
                    </a:lnTo>
                    <a:lnTo>
                      <a:pt x="64" y="1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12"/>
              <p:cNvSpPr>
                <a:spLocks/>
              </p:cNvSpPr>
              <p:nvPr/>
            </p:nvSpPr>
            <p:spPr bwMode="auto">
              <a:xfrm>
                <a:off x="3137767" y="901700"/>
                <a:ext cx="127000" cy="241300"/>
              </a:xfrm>
              <a:custGeom>
                <a:avLst/>
                <a:gdLst>
                  <a:gd name="T0" fmla="*/ 80 w 80"/>
                  <a:gd name="T1" fmla="*/ 152 h 152"/>
                  <a:gd name="T2" fmla="*/ 16 w 80"/>
                  <a:gd name="T3" fmla="*/ 0 h 152"/>
                  <a:gd name="T4" fmla="*/ 0 w 80"/>
                  <a:gd name="T5" fmla="*/ 0 h 152"/>
                  <a:gd name="T6" fmla="*/ 64 w 80"/>
                  <a:gd name="T7" fmla="*/ 152 h 152"/>
                  <a:gd name="T8" fmla="*/ 80 w 80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52">
                    <a:moveTo>
                      <a:pt x="80" y="152"/>
                    </a:moveTo>
                    <a:lnTo>
                      <a:pt x="16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80" y="1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13"/>
              <p:cNvSpPr>
                <a:spLocks/>
              </p:cNvSpPr>
              <p:nvPr/>
            </p:nvSpPr>
            <p:spPr bwMode="auto">
              <a:xfrm>
                <a:off x="3201267" y="895350"/>
                <a:ext cx="134938" cy="247650"/>
              </a:xfrm>
              <a:custGeom>
                <a:avLst/>
                <a:gdLst>
                  <a:gd name="T0" fmla="*/ 68 w 85"/>
                  <a:gd name="T1" fmla="*/ 156 h 156"/>
                  <a:gd name="T2" fmla="*/ 0 w 85"/>
                  <a:gd name="T3" fmla="*/ 0 h 156"/>
                  <a:gd name="T4" fmla="*/ 20 w 85"/>
                  <a:gd name="T5" fmla="*/ 0 h 156"/>
                  <a:gd name="T6" fmla="*/ 85 w 85"/>
                  <a:gd name="T7" fmla="*/ 156 h 156"/>
                  <a:gd name="T8" fmla="*/ 68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8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5" y="156"/>
                    </a:lnTo>
                    <a:lnTo>
                      <a:pt x="68" y="1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14"/>
              <p:cNvSpPr>
                <a:spLocks/>
              </p:cNvSpPr>
              <p:nvPr/>
            </p:nvSpPr>
            <p:spPr bwMode="auto">
              <a:xfrm>
                <a:off x="3207617" y="901700"/>
                <a:ext cx="128588" cy="241300"/>
              </a:xfrm>
              <a:custGeom>
                <a:avLst/>
                <a:gdLst>
                  <a:gd name="T0" fmla="*/ 81 w 81"/>
                  <a:gd name="T1" fmla="*/ 152 h 152"/>
                  <a:gd name="T2" fmla="*/ 16 w 81"/>
                  <a:gd name="T3" fmla="*/ 0 h 152"/>
                  <a:gd name="T4" fmla="*/ 0 w 81"/>
                  <a:gd name="T5" fmla="*/ 0 h 152"/>
                  <a:gd name="T6" fmla="*/ 64 w 81"/>
                  <a:gd name="T7" fmla="*/ 152 h 152"/>
                  <a:gd name="T8" fmla="*/ 81 w 81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52">
                    <a:moveTo>
                      <a:pt x="81" y="152"/>
                    </a:moveTo>
                    <a:lnTo>
                      <a:pt x="16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81" y="1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15"/>
              <p:cNvSpPr>
                <a:spLocks/>
              </p:cNvSpPr>
              <p:nvPr/>
            </p:nvSpPr>
            <p:spPr bwMode="auto">
              <a:xfrm>
                <a:off x="3271117" y="895350"/>
                <a:ext cx="134938" cy="247650"/>
              </a:xfrm>
              <a:custGeom>
                <a:avLst/>
                <a:gdLst>
                  <a:gd name="T0" fmla="*/ 65 w 85"/>
                  <a:gd name="T1" fmla="*/ 156 h 156"/>
                  <a:gd name="T2" fmla="*/ 0 w 85"/>
                  <a:gd name="T3" fmla="*/ 0 h 156"/>
                  <a:gd name="T4" fmla="*/ 20 w 85"/>
                  <a:gd name="T5" fmla="*/ 0 h 156"/>
                  <a:gd name="T6" fmla="*/ 85 w 85"/>
                  <a:gd name="T7" fmla="*/ 156 h 156"/>
                  <a:gd name="T8" fmla="*/ 65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5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5" y="156"/>
                    </a:lnTo>
                    <a:lnTo>
                      <a:pt x="65" y="1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16"/>
              <p:cNvSpPr>
                <a:spLocks/>
              </p:cNvSpPr>
              <p:nvPr/>
            </p:nvSpPr>
            <p:spPr bwMode="auto">
              <a:xfrm>
                <a:off x="3342554" y="895350"/>
                <a:ext cx="95250" cy="215900"/>
              </a:xfrm>
              <a:custGeom>
                <a:avLst/>
                <a:gdLst>
                  <a:gd name="T0" fmla="*/ 0 w 60"/>
                  <a:gd name="T1" fmla="*/ 0 h 136"/>
                  <a:gd name="T2" fmla="*/ 16 w 60"/>
                  <a:gd name="T3" fmla="*/ 0 h 136"/>
                  <a:gd name="T4" fmla="*/ 60 w 60"/>
                  <a:gd name="T5" fmla="*/ 104 h 136"/>
                  <a:gd name="T6" fmla="*/ 56 w 60"/>
                  <a:gd name="T7" fmla="*/ 136 h 136"/>
                  <a:gd name="T8" fmla="*/ 0 w 60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36">
                    <a:moveTo>
                      <a:pt x="0" y="0"/>
                    </a:moveTo>
                    <a:lnTo>
                      <a:pt x="16" y="0"/>
                    </a:lnTo>
                    <a:lnTo>
                      <a:pt x="60" y="104"/>
                    </a:lnTo>
                    <a:lnTo>
                      <a:pt x="56" y="13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Oval 17"/>
              <p:cNvSpPr>
                <a:spLocks noChangeArrowheads="1"/>
              </p:cNvSpPr>
              <p:nvPr/>
            </p:nvSpPr>
            <p:spPr bwMode="auto">
              <a:xfrm>
                <a:off x="3017117" y="1250950"/>
                <a:ext cx="82550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Oval 18"/>
              <p:cNvSpPr>
                <a:spLocks noChangeArrowheads="1"/>
              </p:cNvSpPr>
              <p:nvPr/>
            </p:nvSpPr>
            <p:spPr bwMode="auto">
              <a:xfrm>
                <a:off x="3017117" y="1250950"/>
                <a:ext cx="82550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Oval 19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Oval 20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Oval 21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698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" name="Oval 22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698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Oval 23"/>
              <p:cNvSpPr>
                <a:spLocks noChangeArrowheads="1"/>
              </p:cNvSpPr>
              <p:nvPr/>
            </p:nvSpPr>
            <p:spPr bwMode="auto">
              <a:xfrm>
                <a:off x="3023467" y="1257300"/>
                <a:ext cx="69850" cy="635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Oval 24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Oval 25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Oval 26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Oval 27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Oval 28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1438" cy="698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Oval 29"/>
              <p:cNvSpPr>
                <a:spLocks noChangeArrowheads="1"/>
              </p:cNvSpPr>
              <p:nvPr/>
            </p:nvSpPr>
            <p:spPr bwMode="auto">
              <a:xfrm>
                <a:off x="3315567" y="1250950"/>
                <a:ext cx="65088" cy="698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Oval 30"/>
              <p:cNvSpPr>
                <a:spLocks noChangeArrowheads="1"/>
              </p:cNvSpPr>
              <p:nvPr/>
            </p:nvSpPr>
            <p:spPr bwMode="auto">
              <a:xfrm>
                <a:off x="3315567" y="1257300"/>
                <a:ext cx="65088" cy="635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" name="Freeform 31"/>
              <p:cNvSpPr>
                <a:spLocks/>
              </p:cNvSpPr>
              <p:nvPr/>
            </p:nvSpPr>
            <p:spPr bwMode="auto">
              <a:xfrm>
                <a:off x="3036167" y="1212850"/>
                <a:ext cx="44450" cy="95250"/>
              </a:xfrm>
              <a:custGeom>
                <a:avLst/>
                <a:gdLst>
                  <a:gd name="T0" fmla="*/ 7 w 7"/>
                  <a:gd name="T1" fmla="*/ 13 h 15"/>
                  <a:gd name="T2" fmla="*/ 4 w 7"/>
                  <a:gd name="T3" fmla="*/ 15 h 15"/>
                  <a:gd name="T4" fmla="*/ 3 w 7"/>
                  <a:gd name="T5" fmla="*/ 15 h 15"/>
                  <a:gd name="T6" fmla="*/ 0 w 7"/>
                  <a:gd name="T7" fmla="*/ 13 h 15"/>
                  <a:gd name="T8" fmla="*/ 0 w 7"/>
                  <a:gd name="T9" fmla="*/ 3 h 15"/>
                  <a:gd name="T10" fmla="*/ 3 w 7"/>
                  <a:gd name="T11" fmla="*/ 0 h 15"/>
                  <a:gd name="T12" fmla="*/ 4 w 7"/>
                  <a:gd name="T13" fmla="*/ 0 h 15"/>
                  <a:gd name="T14" fmla="*/ 7 w 7"/>
                  <a:gd name="T15" fmla="*/ 3 h 15"/>
                  <a:gd name="T16" fmla="*/ 7 w 7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5">
                    <a:moveTo>
                      <a:pt x="7" y="13"/>
                    </a:moveTo>
                    <a:cubicBezTo>
                      <a:pt x="7" y="14"/>
                      <a:pt x="6" y="15"/>
                      <a:pt x="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7" y="1"/>
                      <a:pt x="7" y="3"/>
                    </a:cubicBezTo>
                    <a:lnTo>
                      <a:pt x="7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" name="Freeform 32"/>
              <p:cNvSpPr>
                <a:spLocks/>
              </p:cNvSpPr>
              <p:nvPr/>
            </p:nvSpPr>
            <p:spPr bwMode="auto">
              <a:xfrm>
                <a:off x="3042517" y="1219200"/>
                <a:ext cx="31750" cy="88900"/>
              </a:xfrm>
              <a:custGeom>
                <a:avLst/>
                <a:gdLst>
                  <a:gd name="T0" fmla="*/ 2 w 5"/>
                  <a:gd name="T1" fmla="*/ 14 h 14"/>
                  <a:gd name="T2" fmla="*/ 0 w 5"/>
                  <a:gd name="T3" fmla="*/ 12 h 14"/>
                  <a:gd name="T4" fmla="*/ 0 w 5"/>
                  <a:gd name="T5" fmla="*/ 2 h 14"/>
                  <a:gd name="T6" fmla="*/ 2 w 5"/>
                  <a:gd name="T7" fmla="*/ 0 h 14"/>
                  <a:gd name="T8" fmla="*/ 3 w 5"/>
                  <a:gd name="T9" fmla="*/ 0 h 14"/>
                  <a:gd name="T10" fmla="*/ 5 w 5"/>
                  <a:gd name="T11" fmla="*/ 2 h 14"/>
                  <a:gd name="T12" fmla="*/ 5 w 5"/>
                  <a:gd name="T13" fmla="*/ 12 h 14"/>
                  <a:gd name="T14" fmla="*/ 3 w 5"/>
                  <a:gd name="T15" fmla="*/ 14 h 14"/>
                  <a:gd name="T16" fmla="*/ 2 w 5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4">
                    <a:moveTo>
                      <a:pt x="2" y="14"/>
                    </a:moveTo>
                    <a:cubicBezTo>
                      <a:pt x="0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4"/>
                      <a:pt x="3" y="14"/>
                    </a:cubicBezTo>
                    <a:lnTo>
                      <a:pt x="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Freeform 33"/>
              <p:cNvSpPr>
                <a:spLocks/>
              </p:cNvSpPr>
              <p:nvPr/>
            </p:nvSpPr>
            <p:spPr bwMode="auto">
              <a:xfrm>
                <a:off x="3329854" y="1212850"/>
                <a:ext cx="38100" cy="95250"/>
              </a:xfrm>
              <a:custGeom>
                <a:avLst/>
                <a:gdLst>
                  <a:gd name="T0" fmla="*/ 6 w 6"/>
                  <a:gd name="T1" fmla="*/ 13 h 15"/>
                  <a:gd name="T2" fmla="*/ 4 w 6"/>
                  <a:gd name="T3" fmla="*/ 15 h 15"/>
                  <a:gd name="T4" fmla="*/ 2 w 6"/>
                  <a:gd name="T5" fmla="*/ 15 h 15"/>
                  <a:gd name="T6" fmla="*/ 0 w 6"/>
                  <a:gd name="T7" fmla="*/ 13 h 15"/>
                  <a:gd name="T8" fmla="*/ 0 w 6"/>
                  <a:gd name="T9" fmla="*/ 3 h 15"/>
                  <a:gd name="T10" fmla="*/ 2 w 6"/>
                  <a:gd name="T11" fmla="*/ 0 h 15"/>
                  <a:gd name="T12" fmla="*/ 4 w 6"/>
                  <a:gd name="T13" fmla="*/ 0 h 15"/>
                  <a:gd name="T14" fmla="*/ 6 w 6"/>
                  <a:gd name="T15" fmla="*/ 3 h 15"/>
                  <a:gd name="T16" fmla="*/ 6 w 6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5">
                    <a:moveTo>
                      <a:pt x="6" y="13"/>
                    </a:moveTo>
                    <a:cubicBezTo>
                      <a:pt x="6" y="14"/>
                      <a:pt x="5" y="15"/>
                      <a:pt x="4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3"/>
                    </a:cubicBezTo>
                    <a:lnTo>
                      <a:pt x="6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Freeform 34"/>
              <p:cNvSpPr>
                <a:spLocks/>
              </p:cNvSpPr>
              <p:nvPr/>
            </p:nvSpPr>
            <p:spPr bwMode="auto">
              <a:xfrm>
                <a:off x="3329854" y="1219200"/>
                <a:ext cx="38100" cy="88900"/>
              </a:xfrm>
              <a:custGeom>
                <a:avLst/>
                <a:gdLst>
                  <a:gd name="T0" fmla="*/ 2 w 6"/>
                  <a:gd name="T1" fmla="*/ 14 h 14"/>
                  <a:gd name="T2" fmla="*/ 0 w 6"/>
                  <a:gd name="T3" fmla="*/ 12 h 14"/>
                  <a:gd name="T4" fmla="*/ 0 w 6"/>
                  <a:gd name="T5" fmla="*/ 2 h 14"/>
                  <a:gd name="T6" fmla="*/ 2 w 6"/>
                  <a:gd name="T7" fmla="*/ 0 h 14"/>
                  <a:gd name="T8" fmla="*/ 4 w 6"/>
                  <a:gd name="T9" fmla="*/ 0 h 14"/>
                  <a:gd name="T10" fmla="*/ 6 w 6"/>
                  <a:gd name="T11" fmla="*/ 2 h 14"/>
                  <a:gd name="T12" fmla="*/ 6 w 6"/>
                  <a:gd name="T13" fmla="*/ 12 h 14"/>
                  <a:gd name="T14" fmla="*/ 4 w 6"/>
                  <a:gd name="T15" fmla="*/ 14 h 14"/>
                  <a:gd name="T16" fmla="*/ 2 w 6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4">
                    <a:moveTo>
                      <a:pt x="2" y="14"/>
                    </a:move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5" y="14"/>
                      <a:pt x="4" y="14"/>
                    </a:cubicBezTo>
                    <a:lnTo>
                      <a:pt x="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Rectangle 35"/>
              <p:cNvSpPr>
                <a:spLocks noChangeArrowheads="1"/>
              </p:cNvSpPr>
              <p:nvPr/>
            </p:nvSpPr>
            <p:spPr bwMode="auto">
              <a:xfrm>
                <a:off x="3042517" y="1231900"/>
                <a:ext cx="31750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Rectangle 36"/>
              <p:cNvSpPr>
                <a:spLocks noChangeArrowheads="1"/>
              </p:cNvSpPr>
              <p:nvPr/>
            </p:nvSpPr>
            <p:spPr bwMode="auto">
              <a:xfrm>
                <a:off x="3329854" y="1231900"/>
                <a:ext cx="38100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Freeform 37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3 w 85"/>
                  <a:gd name="T1" fmla="*/ 61 h 65"/>
                  <a:gd name="T2" fmla="*/ 22 w 85"/>
                  <a:gd name="T3" fmla="*/ 59 h 65"/>
                  <a:gd name="T4" fmla="*/ 25 w 85"/>
                  <a:gd name="T5" fmla="*/ 55 h 65"/>
                  <a:gd name="T6" fmla="*/ 25 w 85"/>
                  <a:gd name="T7" fmla="*/ 51 h 65"/>
                  <a:gd name="T8" fmla="*/ 15 w 85"/>
                  <a:gd name="T9" fmla="*/ 26 h 65"/>
                  <a:gd name="T10" fmla="*/ 5 w 85"/>
                  <a:gd name="T11" fmla="*/ 1 h 65"/>
                  <a:gd name="T12" fmla="*/ 2 w 85"/>
                  <a:gd name="T13" fmla="*/ 0 h 65"/>
                  <a:gd name="T14" fmla="*/ 2 w 85"/>
                  <a:gd name="T15" fmla="*/ 0 h 65"/>
                  <a:gd name="T16" fmla="*/ 1 w 85"/>
                  <a:gd name="T17" fmla="*/ 3 h 65"/>
                  <a:gd name="T18" fmla="*/ 10 w 85"/>
                  <a:gd name="T19" fmla="*/ 27 h 65"/>
                  <a:gd name="T20" fmla="*/ 20 w 85"/>
                  <a:gd name="T21" fmla="*/ 50 h 65"/>
                  <a:gd name="T22" fmla="*/ 20 w 85"/>
                  <a:gd name="T23" fmla="*/ 54 h 65"/>
                  <a:gd name="T24" fmla="*/ 14 w 85"/>
                  <a:gd name="T25" fmla="*/ 63 h 65"/>
                  <a:gd name="T26" fmla="*/ 15 w 85"/>
                  <a:gd name="T27" fmla="*/ 65 h 65"/>
                  <a:gd name="T28" fmla="*/ 49 w 85"/>
                  <a:gd name="T29" fmla="*/ 65 h 65"/>
                  <a:gd name="T30" fmla="*/ 83 w 85"/>
                  <a:gd name="T31" fmla="*/ 65 h 65"/>
                  <a:gd name="T32" fmla="*/ 85 w 85"/>
                  <a:gd name="T33" fmla="*/ 63 h 65"/>
                  <a:gd name="T34" fmla="*/ 83 w 85"/>
                  <a:gd name="T35" fmla="*/ 61 h 65"/>
                  <a:gd name="T36" fmla="*/ 53 w 85"/>
                  <a:gd name="T37" fmla="*/ 61 h 65"/>
                  <a:gd name="T38" fmla="*/ 23 w 85"/>
                  <a:gd name="T39" fmla="*/ 6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65">
                    <a:moveTo>
                      <a:pt x="23" y="61"/>
                    </a:moveTo>
                    <a:cubicBezTo>
                      <a:pt x="22" y="61"/>
                      <a:pt x="22" y="60"/>
                      <a:pt x="22" y="59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4"/>
                      <a:pt x="25" y="52"/>
                      <a:pt x="25" y="5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51"/>
                      <a:pt x="20" y="53"/>
                      <a:pt x="20" y="54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64"/>
                      <a:pt x="14" y="65"/>
                      <a:pt x="15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4" y="65"/>
                      <a:pt x="85" y="64"/>
                      <a:pt x="85" y="63"/>
                    </a:cubicBezTo>
                    <a:cubicBezTo>
                      <a:pt x="85" y="62"/>
                      <a:pt x="84" y="61"/>
                      <a:pt x="83" y="61"/>
                    </a:cubicBezTo>
                    <a:cubicBezTo>
                      <a:pt x="53" y="61"/>
                      <a:pt x="53" y="61"/>
                      <a:pt x="53" y="61"/>
                    </a:cubicBezTo>
                    <a:lnTo>
                      <a:pt x="23" y="6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Freeform 38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4 w 85"/>
                  <a:gd name="T37" fmla="*/ 64 h 65"/>
                  <a:gd name="T38" fmla="*/ 14 w 85"/>
                  <a:gd name="T39" fmla="*/ 63 h 65"/>
                  <a:gd name="T40" fmla="*/ 15 w 85"/>
                  <a:gd name="T41" fmla="*/ 62 h 65"/>
                  <a:gd name="T42" fmla="*/ 20 w 85"/>
                  <a:gd name="T43" fmla="*/ 54 h 65"/>
                  <a:gd name="T44" fmla="*/ 20 w 85"/>
                  <a:gd name="T45" fmla="*/ 54 h 65"/>
                  <a:gd name="T46" fmla="*/ 20 w 85"/>
                  <a:gd name="T47" fmla="*/ 50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4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3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5" y="65"/>
                      <a:pt x="14" y="65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14" y="63"/>
                      <a:pt x="15" y="62"/>
                      <a:pt x="15" y="62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3"/>
                      <a:pt x="20" y="51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" name="Freeform 39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4 w 85"/>
                  <a:gd name="T37" fmla="*/ 64 h 65"/>
                  <a:gd name="T38" fmla="*/ 14 w 85"/>
                  <a:gd name="T39" fmla="*/ 63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0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4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5" y="65"/>
                      <a:pt x="14" y="65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14" y="63"/>
                      <a:pt x="15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3"/>
                      <a:pt x="20" y="52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Freeform 40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5 w 85"/>
                  <a:gd name="T37" fmla="*/ 64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3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5"/>
                      <a:pt x="15" y="65"/>
                      <a:pt x="15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0" y="52"/>
                      <a:pt x="20" y="51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" name="Freeform 41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4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5 w 85"/>
                  <a:gd name="T37" fmla="*/ 64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4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2" y="61"/>
                      <a:pt x="23" y="61"/>
                    </a:cubicBezTo>
                    <a:cubicBezTo>
                      <a:pt x="23" y="61"/>
                      <a:pt x="23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5"/>
                      <a:pt x="15" y="65"/>
                      <a:pt x="15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1" y="52"/>
                      <a:pt x="20" y="51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" name="Freeform 42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4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4 w 85"/>
                  <a:gd name="T11" fmla="*/ 54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3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7 w 85"/>
                  <a:gd name="T35" fmla="*/ 65 h 65"/>
                  <a:gd name="T36" fmla="*/ 15 w 85"/>
                  <a:gd name="T37" fmla="*/ 65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1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4" y="54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2" y="61"/>
                      <a:pt x="23" y="61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5"/>
                      <a:pt x="15" y="65"/>
                      <a:pt x="15" y="65"/>
                    </a:cubicBezTo>
                    <a:cubicBezTo>
                      <a:pt x="15" y="65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1" y="52"/>
                      <a:pt x="20" y="51"/>
                    </a:cubicBezTo>
                    <a:cubicBezTo>
                      <a:pt x="20" y="51"/>
                      <a:pt x="20" y="50"/>
                      <a:pt x="20" y="50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Freeform 43"/>
              <p:cNvSpPr>
                <a:spLocks/>
              </p:cNvSpPr>
              <p:nvPr/>
            </p:nvSpPr>
            <p:spPr bwMode="auto">
              <a:xfrm>
                <a:off x="2875829" y="825500"/>
                <a:ext cx="536575" cy="412750"/>
              </a:xfrm>
              <a:custGeom>
                <a:avLst/>
                <a:gdLst>
                  <a:gd name="T0" fmla="*/ 15 w 84"/>
                  <a:gd name="T1" fmla="*/ 65 h 65"/>
                  <a:gd name="T2" fmla="*/ 14 w 84"/>
                  <a:gd name="T3" fmla="*/ 64 h 65"/>
                  <a:gd name="T4" fmla="*/ 14 w 84"/>
                  <a:gd name="T5" fmla="*/ 63 h 65"/>
                  <a:gd name="T6" fmla="*/ 20 w 84"/>
                  <a:gd name="T7" fmla="*/ 54 h 65"/>
                  <a:gd name="T8" fmla="*/ 20 w 84"/>
                  <a:gd name="T9" fmla="*/ 50 h 65"/>
                  <a:gd name="T10" fmla="*/ 11 w 84"/>
                  <a:gd name="T11" fmla="*/ 26 h 65"/>
                  <a:gd name="T12" fmla="*/ 1 w 84"/>
                  <a:gd name="T13" fmla="*/ 3 h 65"/>
                  <a:gd name="T14" fmla="*/ 2 w 84"/>
                  <a:gd name="T15" fmla="*/ 0 h 65"/>
                  <a:gd name="T16" fmla="*/ 3 w 84"/>
                  <a:gd name="T17" fmla="*/ 0 h 65"/>
                  <a:gd name="T18" fmla="*/ 4 w 84"/>
                  <a:gd name="T19" fmla="*/ 1 h 65"/>
                  <a:gd name="T20" fmla="*/ 15 w 84"/>
                  <a:gd name="T21" fmla="*/ 26 h 65"/>
                  <a:gd name="T22" fmla="*/ 25 w 84"/>
                  <a:gd name="T23" fmla="*/ 51 h 65"/>
                  <a:gd name="T24" fmla="*/ 24 w 84"/>
                  <a:gd name="T25" fmla="*/ 54 h 65"/>
                  <a:gd name="T26" fmla="*/ 22 w 84"/>
                  <a:gd name="T27" fmla="*/ 59 h 65"/>
                  <a:gd name="T28" fmla="*/ 22 w 84"/>
                  <a:gd name="T29" fmla="*/ 60 h 65"/>
                  <a:gd name="T30" fmla="*/ 23 w 84"/>
                  <a:gd name="T31" fmla="*/ 61 h 65"/>
                  <a:gd name="T32" fmla="*/ 53 w 84"/>
                  <a:gd name="T33" fmla="*/ 61 h 65"/>
                  <a:gd name="T34" fmla="*/ 83 w 84"/>
                  <a:gd name="T35" fmla="*/ 61 h 65"/>
                  <a:gd name="T36" fmla="*/ 84 w 84"/>
                  <a:gd name="T37" fmla="*/ 63 h 65"/>
                  <a:gd name="T38" fmla="*/ 83 w 84"/>
                  <a:gd name="T39" fmla="*/ 65 h 65"/>
                  <a:gd name="T40" fmla="*/ 49 w 84"/>
                  <a:gd name="T41" fmla="*/ 65 h 65"/>
                  <a:gd name="T42" fmla="*/ 15 w 84"/>
                  <a:gd name="T43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4" h="65">
                    <a:moveTo>
                      <a:pt x="15" y="65"/>
                    </a:moveTo>
                    <a:cubicBezTo>
                      <a:pt x="15" y="65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3"/>
                      <a:pt x="21" y="51"/>
                      <a:pt x="20" y="50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3"/>
                      <a:pt x="24" y="54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1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4" y="62"/>
                      <a:pt x="84" y="63"/>
                    </a:cubicBezTo>
                    <a:cubicBezTo>
                      <a:pt x="84" y="64"/>
                      <a:pt x="84" y="65"/>
                      <a:pt x="83" y="65"/>
                    </a:cubicBezTo>
                    <a:cubicBezTo>
                      <a:pt x="49" y="65"/>
                      <a:pt x="49" y="65"/>
                      <a:pt x="49" y="65"/>
                    </a:cubicBezTo>
                    <a:lnTo>
                      <a:pt x="15" y="6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Freeform 44"/>
              <p:cNvSpPr>
                <a:spLocks/>
              </p:cNvSpPr>
              <p:nvPr/>
            </p:nvSpPr>
            <p:spPr bwMode="auto">
              <a:xfrm>
                <a:off x="3048867" y="1276350"/>
                <a:ext cx="19050" cy="25400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3 h 4"/>
                  <a:gd name="T4" fmla="*/ 0 w 3"/>
                  <a:gd name="T5" fmla="*/ 1 h 4"/>
                  <a:gd name="T6" fmla="*/ 3 w 3"/>
                  <a:gd name="T7" fmla="*/ 1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" name="Oval 45"/>
              <p:cNvSpPr>
                <a:spLocks noChangeArrowheads="1"/>
              </p:cNvSpPr>
              <p:nvPr/>
            </p:nvSpPr>
            <p:spPr bwMode="auto">
              <a:xfrm>
                <a:off x="3055217" y="1282700"/>
                <a:ext cx="6350" cy="127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" name="Freeform 46"/>
              <p:cNvSpPr>
                <a:spLocks/>
              </p:cNvSpPr>
              <p:nvPr/>
            </p:nvSpPr>
            <p:spPr bwMode="auto">
              <a:xfrm>
                <a:off x="3336204" y="1276350"/>
                <a:ext cx="25400" cy="25400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3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1" y="4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4" y="2"/>
                      <a:pt x="4" y="3"/>
                      <a:pt x="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" name="Oval 47"/>
              <p:cNvSpPr>
                <a:spLocks noChangeArrowheads="1"/>
              </p:cNvSpPr>
              <p:nvPr/>
            </p:nvSpPr>
            <p:spPr bwMode="auto">
              <a:xfrm>
                <a:off x="3342554" y="1282700"/>
                <a:ext cx="12700" cy="127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" name="Freeform 48"/>
              <p:cNvSpPr>
                <a:spLocks/>
              </p:cNvSpPr>
              <p:nvPr/>
            </p:nvSpPr>
            <p:spPr bwMode="auto">
              <a:xfrm>
                <a:off x="2907579" y="850900"/>
                <a:ext cx="122238" cy="292100"/>
              </a:xfrm>
              <a:custGeom>
                <a:avLst/>
                <a:gdLst>
                  <a:gd name="T0" fmla="*/ 10 w 19"/>
                  <a:gd name="T1" fmla="*/ 23 h 46"/>
                  <a:gd name="T2" fmla="*/ 0 w 19"/>
                  <a:gd name="T3" fmla="*/ 0 h 46"/>
                  <a:gd name="T4" fmla="*/ 9 w 19"/>
                  <a:gd name="T5" fmla="*/ 23 h 46"/>
                  <a:gd name="T6" fmla="*/ 19 w 19"/>
                  <a:gd name="T7" fmla="*/ 46 h 46"/>
                  <a:gd name="T8" fmla="*/ 10 w 19"/>
                  <a:gd name="T9" fmla="*/ 2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6">
                    <a:moveTo>
                      <a:pt x="10" y="23"/>
                    </a:moveTo>
                    <a:cubicBezTo>
                      <a:pt x="5" y="10"/>
                      <a:pt x="0" y="0"/>
                      <a:pt x="0" y="0"/>
                    </a:cubicBezTo>
                    <a:cubicBezTo>
                      <a:pt x="0" y="0"/>
                      <a:pt x="4" y="10"/>
                      <a:pt x="9" y="23"/>
                    </a:cubicBezTo>
                    <a:cubicBezTo>
                      <a:pt x="15" y="36"/>
                      <a:pt x="19" y="46"/>
                      <a:pt x="19" y="46"/>
                    </a:cubicBezTo>
                    <a:cubicBezTo>
                      <a:pt x="19" y="46"/>
                      <a:pt x="15" y="36"/>
                      <a:pt x="10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" name="Freeform 49"/>
              <p:cNvSpPr>
                <a:spLocks/>
              </p:cNvSpPr>
              <p:nvPr/>
            </p:nvSpPr>
            <p:spPr bwMode="auto">
              <a:xfrm>
                <a:off x="3023467" y="1212850"/>
                <a:ext cx="376238" cy="6350"/>
              </a:xfrm>
              <a:custGeom>
                <a:avLst/>
                <a:gdLst>
                  <a:gd name="T0" fmla="*/ 29 w 59"/>
                  <a:gd name="T1" fmla="*/ 0 h 1"/>
                  <a:gd name="T2" fmla="*/ 0 w 59"/>
                  <a:gd name="T3" fmla="*/ 0 h 1"/>
                  <a:gd name="T4" fmla="*/ 29 w 59"/>
                  <a:gd name="T5" fmla="*/ 1 h 1"/>
                  <a:gd name="T6" fmla="*/ 59 w 59"/>
                  <a:gd name="T7" fmla="*/ 0 h 1"/>
                  <a:gd name="T8" fmla="*/ 29 w 59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">
                    <a:moveTo>
                      <a:pt x="29" y="0"/>
                    </a:moveTo>
                    <a:cubicBezTo>
                      <a:pt x="13" y="0"/>
                      <a:pt x="0" y="0"/>
                      <a:pt x="0" y="0"/>
                    </a:cubicBezTo>
                    <a:cubicBezTo>
                      <a:pt x="0" y="0"/>
                      <a:pt x="13" y="1"/>
                      <a:pt x="29" y="1"/>
                    </a:cubicBezTo>
                    <a:cubicBezTo>
                      <a:pt x="45" y="1"/>
                      <a:pt x="59" y="0"/>
                      <a:pt x="59" y="0"/>
                    </a:cubicBezTo>
                    <a:cubicBezTo>
                      <a:pt x="59" y="0"/>
                      <a:pt x="46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" name="Freeform 50"/>
              <p:cNvSpPr>
                <a:spLocks/>
              </p:cNvSpPr>
              <p:nvPr/>
            </p:nvSpPr>
            <p:spPr bwMode="auto">
              <a:xfrm>
                <a:off x="2926629" y="869950"/>
                <a:ext cx="523875" cy="44450"/>
              </a:xfrm>
              <a:custGeom>
                <a:avLst/>
                <a:gdLst>
                  <a:gd name="T0" fmla="*/ 59 w 82"/>
                  <a:gd name="T1" fmla="*/ 4 h 7"/>
                  <a:gd name="T2" fmla="*/ 82 w 82"/>
                  <a:gd name="T3" fmla="*/ 6 h 7"/>
                  <a:gd name="T4" fmla="*/ 60 w 82"/>
                  <a:gd name="T5" fmla="*/ 5 h 7"/>
                  <a:gd name="T6" fmla="*/ 23 w 82"/>
                  <a:gd name="T7" fmla="*/ 3 h 7"/>
                  <a:gd name="T8" fmla="*/ 2 w 82"/>
                  <a:gd name="T9" fmla="*/ 1 h 7"/>
                  <a:gd name="T10" fmla="*/ 23 w 82"/>
                  <a:gd name="T11" fmla="*/ 2 h 7"/>
                  <a:gd name="T12" fmla="*/ 59 w 82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7">
                    <a:moveTo>
                      <a:pt x="59" y="4"/>
                    </a:moveTo>
                    <a:cubicBezTo>
                      <a:pt x="81" y="6"/>
                      <a:pt x="82" y="6"/>
                      <a:pt x="82" y="6"/>
                    </a:cubicBezTo>
                    <a:cubicBezTo>
                      <a:pt x="82" y="6"/>
                      <a:pt x="81" y="7"/>
                      <a:pt x="60" y="5"/>
                    </a:cubicBezTo>
                    <a:cubicBezTo>
                      <a:pt x="59" y="5"/>
                      <a:pt x="23" y="3"/>
                      <a:pt x="23" y="3"/>
                    </a:cubicBezTo>
                    <a:cubicBezTo>
                      <a:pt x="0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23" y="2"/>
                    </a:cubicBezTo>
                    <a:cubicBezTo>
                      <a:pt x="23" y="2"/>
                      <a:pt x="59" y="4"/>
                      <a:pt x="59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" name="Freeform 51"/>
              <p:cNvSpPr>
                <a:spLocks/>
              </p:cNvSpPr>
              <p:nvPr/>
            </p:nvSpPr>
            <p:spPr bwMode="auto">
              <a:xfrm>
                <a:off x="3080617" y="1123950"/>
                <a:ext cx="319088" cy="12700"/>
              </a:xfrm>
              <a:custGeom>
                <a:avLst/>
                <a:gdLst>
                  <a:gd name="T0" fmla="*/ 25 w 50"/>
                  <a:gd name="T1" fmla="*/ 1 h 2"/>
                  <a:gd name="T2" fmla="*/ 0 w 50"/>
                  <a:gd name="T3" fmla="*/ 2 h 2"/>
                  <a:gd name="T4" fmla="*/ 25 w 50"/>
                  <a:gd name="T5" fmla="*/ 1 h 2"/>
                  <a:gd name="T6" fmla="*/ 50 w 50"/>
                  <a:gd name="T7" fmla="*/ 0 h 2"/>
                  <a:gd name="T8" fmla="*/ 25 w 5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">
                    <a:moveTo>
                      <a:pt x="25" y="1"/>
                    </a:moveTo>
                    <a:cubicBezTo>
                      <a:pt x="11" y="1"/>
                      <a:pt x="0" y="2"/>
                      <a:pt x="0" y="2"/>
                    </a:cubicBezTo>
                    <a:cubicBezTo>
                      <a:pt x="0" y="2"/>
                      <a:pt x="11" y="2"/>
                      <a:pt x="25" y="1"/>
                    </a:cubicBezTo>
                    <a:cubicBezTo>
                      <a:pt x="39" y="1"/>
                      <a:pt x="50" y="0"/>
                      <a:pt x="50" y="0"/>
                    </a:cubicBezTo>
                    <a:cubicBezTo>
                      <a:pt x="50" y="0"/>
                      <a:pt x="39" y="0"/>
                      <a:pt x="2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58" name="TextBox 157"/>
          <p:cNvSpPr txBox="1"/>
          <p:nvPr/>
        </p:nvSpPr>
        <p:spPr>
          <a:xfrm>
            <a:off x="9885761" y="1960141"/>
            <a:ext cx="2160190" cy="954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9885761" y="3712070"/>
            <a:ext cx="2160190" cy="954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9886621" y="5463998"/>
            <a:ext cx="2158605" cy="954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grpSp>
        <p:nvGrpSpPr>
          <p:cNvPr id="13" name="Group 12"/>
          <p:cNvGrpSpPr>
            <a:grpSpLocks noChangeAspect="1"/>
          </p:cNvGrpSpPr>
          <p:nvPr/>
        </p:nvGrpSpPr>
        <p:grpSpPr>
          <a:xfrm>
            <a:off x="9356825" y="3752884"/>
            <a:ext cx="432000" cy="372415"/>
            <a:chOff x="7182348" y="2344153"/>
            <a:chExt cx="693685" cy="598005"/>
          </a:xfrm>
        </p:grpSpPr>
        <p:sp>
          <p:nvSpPr>
            <p:cNvPr id="156" name="Hexagon 155"/>
            <p:cNvSpPr/>
            <p:nvPr/>
          </p:nvSpPr>
          <p:spPr>
            <a:xfrm>
              <a:off x="7182348" y="2344153"/>
              <a:ext cx="693685" cy="598005"/>
            </a:xfrm>
            <a:prstGeom prst="hexagon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14605" tIns="57303" rIns="114605" bIns="573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en-US" sz="1605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1" name="Freeform 156"/>
            <p:cNvSpPr>
              <a:spLocks/>
            </p:cNvSpPr>
            <p:nvPr/>
          </p:nvSpPr>
          <p:spPr bwMode="auto">
            <a:xfrm>
              <a:off x="7334008" y="2457934"/>
              <a:ext cx="352518" cy="370442"/>
            </a:xfrm>
            <a:custGeom>
              <a:avLst/>
              <a:gdLst>
                <a:gd name="T0" fmla="*/ 218 w 260"/>
                <a:gd name="T1" fmla="*/ 189 h 274"/>
                <a:gd name="T2" fmla="*/ 185 w 260"/>
                <a:gd name="T3" fmla="*/ 203 h 274"/>
                <a:gd name="T4" fmla="*/ 84 w 260"/>
                <a:gd name="T5" fmla="*/ 149 h 274"/>
                <a:gd name="T6" fmla="*/ 85 w 260"/>
                <a:gd name="T7" fmla="*/ 137 h 274"/>
                <a:gd name="T8" fmla="*/ 84 w 260"/>
                <a:gd name="T9" fmla="*/ 125 h 274"/>
                <a:gd name="T10" fmla="*/ 185 w 260"/>
                <a:gd name="T11" fmla="*/ 71 h 274"/>
                <a:gd name="T12" fmla="*/ 218 w 260"/>
                <a:gd name="T13" fmla="*/ 85 h 274"/>
                <a:gd name="T14" fmla="*/ 260 w 260"/>
                <a:gd name="T15" fmla="*/ 43 h 274"/>
                <a:gd name="T16" fmla="*/ 218 w 260"/>
                <a:gd name="T17" fmla="*/ 0 h 274"/>
                <a:gd name="T18" fmla="*/ 175 w 260"/>
                <a:gd name="T19" fmla="*/ 43 h 274"/>
                <a:gd name="T20" fmla="*/ 177 w 260"/>
                <a:gd name="T21" fmla="*/ 54 h 274"/>
                <a:gd name="T22" fmla="*/ 75 w 260"/>
                <a:gd name="T23" fmla="*/ 109 h 274"/>
                <a:gd name="T24" fmla="*/ 42 w 260"/>
                <a:gd name="T25" fmla="*/ 94 h 274"/>
                <a:gd name="T26" fmla="*/ 0 w 260"/>
                <a:gd name="T27" fmla="*/ 137 h 274"/>
                <a:gd name="T28" fmla="*/ 42 w 260"/>
                <a:gd name="T29" fmla="*/ 180 h 274"/>
                <a:gd name="T30" fmla="*/ 75 w 260"/>
                <a:gd name="T31" fmla="*/ 165 h 274"/>
                <a:gd name="T32" fmla="*/ 177 w 260"/>
                <a:gd name="T33" fmla="*/ 220 h 274"/>
                <a:gd name="T34" fmla="*/ 175 w 260"/>
                <a:gd name="T35" fmla="*/ 231 h 274"/>
                <a:gd name="T36" fmla="*/ 218 w 260"/>
                <a:gd name="T37" fmla="*/ 274 h 274"/>
                <a:gd name="T38" fmla="*/ 260 w 260"/>
                <a:gd name="T39" fmla="*/ 231 h 274"/>
                <a:gd name="T40" fmla="*/ 218 w 260"/>
                <a:gd name="T41" fmla="*/ 18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0" h="274">
                  <a:moveTo>
                    <a:pt x="218" y="189"/>
                  </a:moveTo>
                  <a:cubicBezTo>
                    <a:pt x="205" y="189"/>
                    <a:pt x="193" y="194"/>
                    <a:pt x="185" y="203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5" y="145"/>
                    <a:pt x="85" y="141"/>
                    <a:pt x="85" y="137"/>
                  </a:cubicBezTo>
                  <a:cubicBezTo>
                    <a:pt x="85" y="133"/>
                    <a:pt x="85" y="129"/>
                    <a:pt x="84" y="125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93" y="80"/>
                    <a:pt x="205" y="85"/>
                    <a:pt x="218" y="85"/>
                  </a:cubicBezTo>
                  <a:cubicBezTo>
                    <a:pt x="241" y="85"/>
                    <a:pt x="260" y="66"/>
                    <a:pt x="260" y="43"/>
                  </a:cubicBezTo>
                  <a:cubicBezTo>
                    <a:pt x="260" y="19"/>
                    <a:pt x="241" y="0"/>
                    <a:pt x="218" y="0"/>
                  </a:cubicBezTo>
                  <a:cubicBezTo>
                    <a:pt x="194" y="0"/>
                    <a:pt x="175" y="19"/>
                    <a:pt x="175" y="43"/>
                  </a:cubicBezTo>
                  <a:cubicBezTo>
                    <a:pt x="175" y="47"/>
                    <a:pt x="175" y="51"/>
                    <a:pt x="177" y="54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67" y="100"/>
                    <a:pt x="55" y="94"/>
                    <a:pt x="42" y="94"/>
                  </a:cubicBezTo>
                  <a:cubicBezTo>
                    <a:pt x="19" y="94"/>
                    <a:pt x="0" y="113"/>
                    <a:pt x="0" y="137"/>
                  </a:cubicBezTo>
                  <a:cubicBezTo>
                    <a:pt x="0" y="161"/>
                    <a:pt x="19" y="180"/>
                    <a:pt x="42" y="180"/>
                  </a:cubicBezTo>
                  <a:cubicBezTo>
                    <a:pt x="55" y="180"/>
                    <a:pt x="67" y="174"/>
                    <a:pt x="75" y="165"/>
                  </a:cubicBezTo>
                  <a:cubicBezTo>
                    <a:pt x="177" y="220"/>
                    <a:pt x="177" y="220"/>
                    <a:pt x="177" y="220"/>
                  </a:cubicBezTo>
                  <a:cubicBezTo>
                    <a:pt x="175" y="223"/>
                    <a:pt x="175" y="227"/>
                    <a:pt x="175" y="231"/>
                  </a:cubicBezTo>
                  <a:cubicBezTo>
                    <a:pt x="175" y="255"/>
                    <a:pt x="194" y="274"/>
                    <a:pt x="218" y="274"/>
                  </a:cubicBezTo>
                  <a:cubicBezTo>
                    <a:pt x="241" y="274"/>
                    <a:pt x="260" y="255"/>
                    <a:pt x="260" y="231"/>
                  </a:cubicBezTo>
                  <a:cubicBezTo>
                    <a:pt x="260" y="208"/>
                    <a:pt x="241" y="189"/>
                    <a:pt x="218" y="1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>
            <a:grpSpLocks noChangeAspect="1"/>
          </p:cNvGrpSpPr>
          <p:nvPr/>
        </p:nvGrpSpPr>
        <p:grpSpPr>
          <a:xfrm>
            <a:off x="9356825" y="5465203"/>
            <a:ext cx="432000" cy="372415"/>
            <a:chOff x="7182348" y="3692902"/>
            <a:chExt cx="693685" cy="598005"/>
          </a:xfrm>
        </p:grpSpPr>
        <p:sp>
          <p:nvSpPr>
            <p:cNvPr id="155" name="Hexagon 154"/>
            <p:cNvSpPr/>
            <p:nvPr/>
          </p:nvSpPr>
          <p:spPr>
            <a:xfrm>
              <a:off x="7182348" y="3692902"/>
              <a:ext cx="693685" cy="598005"/>
            </a:xfrm>
            <a:prstGeom prst="hexagon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14605" tIns="57303" rIns="114605" bIns="573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en-US" sz="1605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2" name="Group 161"/>
            <p:cNvGrpSpPr/>
            <p:nvPr/>
          </p:nvGrpSpPr>
          <p:grpSpPr>
            <a:xfrm>
              <a:off x="7345464" y="3791491"/>
              <a:ext cx="400827" cy="400827"/>
              <a:chOff x="2443163" y="3615531"/>
              <a:chExt cx="320675" cy="319088"/>
            </a:xfrm>
            <a:solidFill>
              <a:schemeClr val="bg1"/>
            </a:solidFill>
          </p:grpSpPr>
          <p:sp>
            <p:nvSpPr>
              <p:cNvPr id="163" name="Freeform 112"/>
              <p:cNvSpPr>
                <a:spLocks/>
              </p:cNvSpPr>
              <p:nvPr/>
            </p:nvSpPr>
            <p:spPr bwMode="auto">
              <a:xfrm>
                <a:off x="2552700" y="3699668"/>
                <a:ext cx="133350" cy="153988"/>
              </a:xfrm>
              <a:custGeom>
                <a:avLst/>
                <a:gdLst>
                  <a:gd name="T0" fmla="*/ 0 w 84"/>
                  <a:gd name="T1" fmla="*/ 0 h 97"/>
                  <a:gd name="T2" fmla="*/ 0 w 84"/>
                  <a:gd name="T3" fmla="*/ 97 h 97"/>
                  <a:gd name="T4" fmla="*/ 84 w 84"/>
                  <a:gd name="T5" fmla="*/ 48 h 97"/>
                  <a:gd name="T6" fmla="*/ 0 w 84"/>
                  <a:gd name="T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97">
                    <a:moveTo>
                      <a:pt x="0" y="0"/>
                    </a:moveTo>
                    <a:lnTo>
                      <a:pt x="0" y="97"/>
                    </a:lnTo>
                    <a:lnTo>
                      <a:pt x="84" y="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4" name="Freeform 113"/>
              <p:cNvSpPr>
                <a:spLocks noEditPoints="1"/>
              </p:cNvSpPr>
              <p:nvPr/>
            </p:nvSpPr>
            <p:spPr bwMode="auto">
              <a:xfrm>
                <a:off x="2443163" y="3615531"/>
                <a:ext cx="320675" cy="319088"/>
              </a:xfrm>
              <a:custGeom>
                <a:avLst/>
                <a:gdLst>
                  <a:gd name="T0" fmla="*/ 148 w 296"/>
                  <a:gd name="T1" fmla="*/ 0 h 296"/>
                  <a:gd name="T2" fmla="*/ 0 w 296"/>
                  <a:gd name="T3" fmla="*/ 148 h 296"/>
                  <a:gd name="T4" fmla="*/ 148 w 296"/>
                  <a:gd name="T5" fmla="*/ 296 h 296"/>
                  <a:gd name="T6" fmla="*/ 296 w 296"/>
                  <a:gd name="T7" fmla="*/ 148 h 296"/>
                  <a:gd name="T8" fmla="*/ 148 w 296"/>
                  <a:gd name="T9" fmla="*/ 0 h 296"/>
                  <a:gd name="T10" fmla="*/ 148 w 296"/>
                  <a:gd name="T11" fmla="*/ 281 h 296"/>
                  <a:gd name="T12" fmla="*/ 15 w 296"/>
                  <a:gd name="T13" fmla="*/ 148 h 296"/>
                  <a:gd name="T14" fmla="*/ 148 w 296"/>
                  <a:gd name="T15" fmla="*/ 15 h 296"/>
                  <a:gd name="T16" fmla="*/ 281 w 296"/>
                  <a:gd name="T17" fmla="*/ 148 h 296"/>
                  <a:gd name="T18" fmla="*/ 148 w 296"/>
                  <a:gd name="T19" fmla="*/ 28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6" h="296">
                    <a:moveTo>
                      <a:pt x="148" y="0"/>
                    </a:moveTo>
                    <a:cubicBezTo>
                      <a:pt x="66" y="0"/>
                      <a:pt x="0" y="66"/>
                      <a:pt x="0" y="148"/>
                    </a:cubicBezTo>
                    <a:cubicBezTo>
                      <a:pt x="0" y="230"/>
                      <a:pt x="66" y="296"/>
                      <a:pt x="148" y="296"/>
                    </a:cubicBezTo>
                    <a:cubicBezTo>
                      <a:pt x="230" y="296"/>
                      <a:pt x="296" y="230"/>
                      <a:pt x="296" y="148"/>
                    </a:cubicBezTo>
                    <a:cubicBezTo>
                      <a:pt x="296" y="66"/>
                      <a:pt x="230" y="0"/>
                      <a:pt x="148" y="0"/>
                    </a:cubicBezTo>
                    <a:close/>
                    <a:moveTo>
                      <a:pt x="148" y="281"/>
                    </a:moveTo>
                    <a:cubicBezTo>
                      <a:pt x="75" y="281"/>
                      <a:pt x="15" y="221"/>
                      <a:pt x="15" y="148"/>
                    </a:cubicBezTo>
                    <a:cubicBezTo>
                      <a:pt x="15" y="75"/>
                      <a:pt x="75" y="15"/>
                      <a:pt x="148" y="15"/>
                    </a:cubicBezTo>
                    <a:cubicBezTo>
                      <a:pt x="221" y="15"/>
                      <a:pt x="281" y="75"/>
                      <a:pt x="281" y="148"/>
                    </a:cubicBezTo>
                    <a:cubicBezTo>
                      <a:pt x="281" y="221"/>
                      <a:pt x="221" y="281"/>
                      <a:pt x="148" y="2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9356825" y="2040565"/>
            <a:ext cx="432000" cy="372415"/>
            <a:chOff x="7182348" y="960485"/>
            <a:chExt cx="693685" cy="598005"/>
          </a:xfrm>
        </p:grpSpPr>
        <p:sp>
          <p:nvSpPr>
            <p:cNvPr id="157" name="Hexagon 156"/>
            <p:cNvSpPr/>
            <p:nvPr/>
          </p:nvSpPr>
          <p:spPr>
            <a:xfrm>
              <a:off x="7182348" y="960485"/>
              <a:ext cx="693685" cy="598005"/>
            </a:xfrm>
            <a:prstGeom prst="hexagon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14605" tIns="57303" rIns="114605" bIns="573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en-US" sz="1605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5" name="Group 164"/>
            <p:cNvGrpSpPr/>
            <p:nvPr/>
          </p:nvGrpSpPr>
          <p:grpSpPr>
            <a:xfrm>
              <a:off x="7322556" y="1096382"/>
              <a:ext cx="411090" cy="351092"/>
              <a:chOff x="2875829" y="825500"/>
              <a:chExt cx="587375" cy="501650"/>
            </a:xfrm>
            <a:solidFill>
              <a:schemeClr val="bg1"/>
            </a:solidFill>
          </p:grpSpPr>
          <p:sp>
            <p:nvSpPr>
              <p:cNvPr id="166" name="Freeform 6"/>
              <p:cNvSpPr>
                <a:spLocks noEditPoints="1"/>
              </p:cNvSpPr>
              <p:nvPr/>
            </p:nvSpPr>
            <p:spPr bwMode="auto">
              <a:xfrm>
                <a:off x="2926629" y="869950"/>
                <a:ext cx="536575" cy="292100"/>
              </a:xfrm>
              <a:custGeom>
                <a:avLst/>
                <a:gdLst>
                  <a:gd name="T0" fmla="*/ 77 w 84"/>
                  <a:gd name="T1" fmla="*/ 37 h 46"/>
                  <a:gd name="T2" fmla="*/ 73 w 84"/>
                  <a:gd name="T3" fmla="*/ 40 h 46"/>
                  <a:gd name="T4" fmla="*/ 26 w 84"/>
                  <a:gd name="T5" fmla="*/ 42 h 46"/>
                  <a:gd name="T6" fmla="*/ 18 w 84"/>
                  <a:gd name="T7" fmla="*/ 37 h 46"/>
                  <a:gd name="T8" fmla="*/ 5 w 84"/>
                  <a:gd name="T9" fmla="*/ 5 h 46"/>
                  <a:gd name="T10" fmla="*/ 80 w 84"/>
                  <a:gd name="T11" fmla="*/ 10 h 46"/>
                  <a:gd name="T12" fmla="*/ 77 w 84"/>
                  <a:gd name="T13" fmla="*/ 37 h 46"/>
                  <a:gd name="T14" fmla="*/ 83 w 84"/>
                  <a:gd name="T15" fmla="*/ 6 h 46"/>
                  <a:gd name="T16" fmla="*/ 82 w 84"/>
                  <a:gd name="T17" fmla="*/ 5 h 46"/>
                  <a:gd name="T18" fmla="*/ 2 w 84"/>
                  <a:gd name="T19" fmla="*/ 0 h 46"/>
                  <a:gd name="T20" fmla="*/ 0 w 84"/>
                  <a:gd name="T21" fmla="*/ 1 h 46"/>
                  <a:gd name="T22" fmla="*/ 0 w 84"/>
                  <a:gd name="T23" fmla="*/ 3 h 46"/>
                  <a:gd name="T24" fmla="*/ 15 w 84"/>
                  <a:gd name="T25" fmla="*/ 38 h 46"/>
                  <a:gd name="T26" fmla="*/ 26 w 84"/>
                  <a:gd name="T27" fmla="*/ 46 h 46"/>
                  <a:gd name="T28" fmla="*/ 73 w 84"/>
                  <a:gd name="T29" fmla="*/ 43 h 46"/>
                  <a:gd name="T30" fmla="*/ 81 w 84"/>
                  <a:gd name="T31" fmla="*/ 37 h 46"/>
                  <a:gd name="T32" fmla="*/ 84 w 84"/>
                  <a:gd name="T33" fmla="*/ 7 h 46"/>
                  <a:gd name="T34" fmla="*/ 83 w 84"/>
                  <a:gd name="T35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4" h="46">
                    <a:moveTo>
                      <a:pt x="77" y="37"/>
                    </a:moveTo>
                    <a:cubicBezTo>
                      <a:pt x="77" y="38"/>
                      <a:pt x="75" y="40"/>
                      <a:pt x="73" y="40"/>
                    </a:cubicBezTo>
                    <a:cubicBezTo>
                      <a:pt x="72" y="40"/>
                      <a:pt x="28" y="42"/>
                      <a:pt x="26" y="42"/>
                    </a:cubicBezTo>
                    <a:cubicBezTo>
                      <a:pt x="23" y="42"/>
                      <a:pt x="20" y="41"/>
                      <a:pt x="18" y="37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79" y="17"/>
                      <a:pt x="77" y="35"/>
                      <a:pt x="77" y="37"/>
                    </a:cubicBezTo>
                    <a:close/>
                    <a:moveTo>
                      <a:pt x="83" y="6"/>
                    </a:moveTo>
                    <a:cubicBezTo>
                      <a:pt x="83" y="5"/>
                      <a:pt x="83" y="5"/>
                      <a:pt x="82" y="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7" y="43"/>
                      <a:pt x="21" y="46"/>
                      <a:pt x="26" y="46"/>
                    </a:cubicBezTo>
                    <a:cubicBezTo>
                      <a:pt x="28" y="46"/>
                      <a:pt x="71" y="44"/>
                      <a:pt x="73" y="43"/>
                    </a:cubicBezTo>
                    <a:cubicBezTo>
                      <a:pt x="77" y="43"/>
                      <a:pt x="80" y="41"/>
                      <a:pt x="81" y="37"/>
                    </a:cubicBezTo>
                    <a:cubicBezTo>
                      <a:pt x="81" y="35"/>
                      <a:pt x="84" y="8"/>
                      <a:pt x="84" y="7"/>
                    </a:cubicBezTo>
                    <a:cubicBezTo>
                      <a:pt x="84" y="7"/>
                      <a:pt x="84" y="6"/>
                      <a:pt x="83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7" name="Freeform 7"/>
              <p:cNvSpPr>
                <a:spLocks/>
              </p:cNvSpPr>
              <p:nvPr/>
            </p:nvSpPr>
            <p:spPr bwMode="auto">
              <a:xfrm>
                <a:off x="2996479" y="895350"/>
                <a:ext cx="134938" cy="247650"/>
              </a:xfrm>
              <a:custGeom>
                <a:avLst/>
                <a:gdLst>
                  <a:gd name="T0" fmla="*/ 69 w 85"/>
                  <a:gd name="T1" fmla="*/ 156 h 156"/>
                  <a:gd name="T2" fmla="*/ 0 w 85"/>
                  <a:gd name="T3" fmla="*/ 0 h 156"/>
                  <a:gd name="T4" fmla="*/ 21 w 85"/>
                  <a:gd name="T5" fmla="*/ 0 h 156"/>
                  <a:gd name="T6" fmla="*/ 85 w 85"/>
                  <a:gd name="T7" fmla="*/ 156 h 156"/>
                  <a:gd name="T8" fmla="*/ 69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9" y="156"/>
                    </a:moveTo>
                    <a:lnTo>
                      <a:pt x="0" y="0"/>
                    </a:lnTo>
                    <a:lnTo>
                      <a:pt x="21" y="0"/>
                    </a:lnTo>
                    <a:lnTo>
                      <a:pt x="85" y="156"/>
                    </a:lnTo>
                    <a:lnTo>
                      <a:pt x="69" y="1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8" name="Freeform 8"/>
              <p:cNvSpPr>
                <a:spLocks/>
              </p:cNvSpPr>
              <p:nvPr/>
            </p:nvSpPr>
            <p:spPr bwMode="auto">
              <a:xfrm>
                <a:off x="3002829" y="901700"/>
                <a:ext cx="122238" cy="241300"/>
              </a:xfrm>
              <a:custGeom>
                <a:avLst/>
                <a:gdLst>
                  <a:gd name="T0" fmla="*/ 77 w 77"/>
                  <a:gd name="T1" fmla="*/ 152 h 152"/>
                  <a:gd name="T2" fmla="*/ 17 w 77"/>
                  <a:gd name="T3" fmla="*/ 0 h 152"/>
                  <a:gd name="T4" fmla="*/ 0 w 77"/>
                  <a:gd name="T5" fmla="*/ 0 h 152"/>
                  <a:gd name="T6" fmla="*/ 65 w 77"/>
                  <a:gd name="T7" fmla="*/ 152 h 152"/>
                  <a:gd name="T8" fmla="*/ 77 w 77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52">
                    <a:moveTo>
                      <a:pt x="77" y="152"/>
                    </a:moveTo>
                    <a:lnTo>
                      <a:pt x="17" y="0"/>
                    </a:lnTo>
                    <a:lnTo>
                      <a:pt x="0" y="0"/>
                    </a:lnTo>
                    <a:lnTo>
                      <a:pt x="65" y="152"/>
                    </a:lnTo>
                    <a:lnTo>
                      <a:pt x="77" y="1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9" name="Freeform 9"/>
              <p:cNvSpPr>
                <a:spLocks/>
              </p:cNvSpPr>
              <p:nvPr/>
            </p:nvSpPr>
            <p:spPr bwMode="auto">
              <a:xfrm>
                <a:off x="3067917" y="895350"/>
                <a:ext cx="133350" cy="247650"/>
              </a:xfrm>
              <a:custGeom>
                <a:avLst/>
                <a:gdLst>
                  <a:gd name="T0" fmla="*/ 64 w 84"/>
                  <a:gd name="T1" fmla="*/ 156 h 156"/>
                  <a:gd name="T2" fmla="*/ 0 w 84"/>
                  <a:gd name="T3" fmla="*/ 0 h 156"/>
                  <a:gd name="T4" fmla="*/ 20 w 84"/>
                  <a:gd name="T5" fmla="*/ 0 h 156"/>
                  <a:gd name="T6" fmla="*/ 84 w 84"/>
                  <a:gd name="T7" fmla="*/ 156 h 156"/>
                  <a:gd name="T8" fmla="*/ 64 w 84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56">
                    <a:moveTo>
                      <a:pt x="64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4" y="156"/>
                    </a:lnTo>
                    <a:lnTo>
                      <a:pt x="64" y="1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0" name="Freeform 10"/>
              <p:cNvSpPr>
                <a:spLocks/>
              </p:cNvSpPr>
              <p:nvPr/>
            </p:nvSpPr>
            <p:spPr bwMode="auto">
              <a:xfrm>
                <a:off x="3074267" y="901700"/>
                <a:ext cx="120650" cy="241300"/>
              </a:xfrm>
              <a:custGeom>
                <a:avLst/>
                <a:gdLst>
                  <a:gd name="T0" fmla="*/ 76 w 76"/>
                  <a:gd name="T1" fmla="*/ 152 h 152"/>
                  <a:gd name="T2" fmla="*/ 12 w 76"/>
                  <a:gd name="T3" fmla="*/ 0 h 152"/>
                  <a:gd name="T4" fmla="*/ 0 w 76"/>
                  <a:gd name="T5" fmla="*/ 0 h 152"/>
                  <a:gd name="T6" fmla="*/ 64 w 76"/>
                  <a:gd name="T7" fmla="*/ 152 h 152"/>
                  <a:gd name="T8" fmla="*/ 76 w 76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52">
                    <a:moveTo>
                      <a:pt x="76" y="152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76" y="1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1" name="Freeform 11"/>
              <p:cNvSpPr>
                <a:spLocks/>
              </p:cNvSpPr>
              <p:nvPr/>
            </p:nvSpPr>
            <p:spPr bwMode="auto">
              <a:xfrm>
                <a:off x="3137767" y="895350"/>
                <a:ext cx="133350" cy="247650"/>
              </a:xfrm>
              <a:custGeom>
                <a:avLst/>
                <a:gdLst>
                  <a:gd name="T0" fmla="*/ 64 w 84"/>
                  <a:gd name="T1" fmla="*/ 156 h 156"/>
                  <a:gd name="T2" fmla="*/ 0 w 84"/>
                  <a:gd name="T3" fmla="*/ 0 h 156"/>
                  <a:gd name="T4" fmla="*/ 16 w 84"/>
                  <a:gd name="T5" fmla="*/ 0 h 156"/>
                  <a:gd name="T6" fmla="*/ 84 w 84"/>
                  <a:gd name="T7" fmla="*/ 156 h 156"/>
                  <a:gd name="T8" fmla="*/ 64 w 84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56">
                    <a:moveTo>
                      <a:pt x="64" y="156"/>
                    </a:moveTo>
                    <a:lnTo>
                      <a:pt x="0" y="0"/>
                    </a:lnTo>
                    <a:lnTo>
                      <a:pt x="16" y="0"/>
                    </a:lnTo>
                    <a:lnTo>
                      <a:pt x="84" y="156"/>
                    </a:lnTo>
                    <a:lnTo>
                      <a:pt x="64" y="1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2" name="Freeform 12"/>
              <p:cNvSpPr>
                <a:spLocks/>
              </p:cNvSpPr>
              <p:nvPr/>
            </p:nvSpPr>
            <p:spPr bwMode="auto">
              <a:xfrm>
                <a:off x="3137767" y="901700"/>
                <a:ext cx="127000" cy="241300"/>
              </a:xfrm>
              <a:custGeom>
                <a:avLst/>
                <a:gdLst>
                  <a:gd name="T0" fmla="*/ 80 w 80"/>
                  <a:gd name="T1" fmla="*/ 152 h 152"/>
                  <a:gd name="T2" fmla="*/ 16 w 80"/>
                  <a:gd name="T3" fmla="*/ 0 h 152"/>
                  <a:gd name="T4" fmla="*/ 0 w 80"/>
                  <a:gd name="T5" fmla="*/ 0 h 152"/>
                  <a:gd name="T6" fmla="*/ 64 w 80"/>
                  <a:gd name="T7" fmla="*/ 152 h 152"/>
                  <a:gd name="T8" fmla="*/ 80 w 80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52">
                    <a:moveTo>
                      <a:pt x="80" y="152"/>
                    </a:moveTo>
                    <a:lnTo>
                      <a:pt x="16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80" y="1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3"/>
              <p:cNvSpPr>
                <a:spLocks/>
              </p:cNvSpPr>
              <p:nvPr/>
            </p:nvSpPr>
            <p:spPr bwMode="auto">
              <a:xfrm>
                <a:off x="3201267" y="895350"/>
                <a:ext cx="134938" cy="247650"/>
              </a:xfrm>
              <a:custGeom>
                <a:avLst/>
                <a:gdLst>
                  <a:gd name="T0" fmla="*/ 68 w 85"/>
                  <a:gd name="T1" fmla="*/ 156 h 156"/>
                  <a:gd name="T2" fmla="*/ 0 w 85"/>
                  <a:gd name="T3" fmla="*/ 0 h 156"/>
                  <a:gd name="T4" fmla="*/ 20 w 85"/>
                  <a:gd name="T5" fmla="*/ 0 h 156"/>
                  <a:gd name="T6" fmla="*/ 85 w 85"/>
                  <a:gd name="T7" fmla="*/ 156 h 156"/>
                  <a:gd name="T8" fmla="*/ 68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8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5" y="156"/>
                    </a:lnTo>
                    <a:lnTo>
                      <a:pt x="68" y="1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4"/>
              <p:cNvSpPr>
                <a:spLocks/>
              </p:cNvSpPr>
              <p:nvPr/>
            </p:nvSpPr>
            <p:spPr bwMode="auto">
              <a:xfrm>
                <a:off x="3207617" y="901700"/>
                <a:ext cx="128588" cy="241300"/>
              </a:xfrm>
              <a:custGeom>
                <a:avLst/>
                <a:gdLst>
                  <a:gd name="T0" fmla="*/ 81 w 81"/>
                  <a:gd name="T1" fmla="*/ 152 h 152"/>
                  <a:gd name="T2" fmla="*/ 16 w 81"/>
                  <a:gd name="T3" fmla="*/ 0 h 152"/>
                  <a:gd name="T4" fmla="*/ 0 w 81"/>
                  <a:gd name="T5" fmla="*/ 0 h 152"/>
                  <a:gd name="T6" fmla="*/ 64 w 81"/>
                  <a:gd name="T7" fmla="*/ 152 h 152"/>
                  <a:gd name="T8" fmla="*/ 81 w 81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52">
                    <a:moveTo>
                      <a:pt x="81" y="152"/>
                    </a:moveTo>
                    <a:lnTo>
                      <a:pt x="16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81" y="1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"/>
              <p:cNvSpPr>
                <a:spLocks/>
              </p:cNvSpPr>
              <p:nvPr/>
            </p:nvSpPr>
            <p:spPr bwMode="auto">
              <a:xfrm>
                <a:off x="3271117" y="895350"/>
                <a:ext cx="134938" cy="247650"/>
              </a:xfrm>
              <a:custGeom>
                <a:avLst/>
                <a:gdLst>
                  <a:gd name="T0" fmla="*/ 65 w 85"/>
                  <a:gd name="T1" fmla="*/ 156 h 156"/>
                  <a:gd name="T2" fmla="*/ 0 w 85"/>
                  <a:gd name="T3" fmla="*/ 0 h 156"/>
                  <a:gd name="T4" fmla="*/ 20 w 85"/>
                  <a:gd name="T5" fmla="*/ 0 h 156"/>
                  <a:gd name="T6" fmla="*/ 85 w 85"/>
                  <a:gd name="T7" fmla="*/ 156 h 156"/>
                  <a:gd name="T8" fmla="*/ 65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5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5" y="156"/>
                    </a:lnTo>
                    <a:lnTo>
                      <a:pt x="65" y="1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6"/>
              <p:cNvSpPr>
                <a:spLocks/>
              </p:cNvSpPr>
              <p:nvPr/>
            </p:nvSpPr>
            <p:spPr bwMode="auto">
              <a:xfrm>
                <a:off x="3342554" y="895350"/>
                <a:ext cx="95250" cy="215900"/>
              </a:xfrm>
              <a:custGeom>
                <a:avLst/>
                <a:gdLst>
                  <a:gd name="T0" fmla="*/ 0 w 60"/>
                  <a:gd name="T1" fmla="*/ 0 h 136"/>
                  <a:gd name="T2" fmla="*/ 16 w 60"/>
                  <a:gd name="T3" fmla="*/ 0 h 136"/>
                  <a:gd name="T4" fmla="*/ 60 w 60"/>
                  <a:gd name="T5" fmla="*/ 104 h 136"/>
                  <a:gd name="T6" fmla="*/ 56 w 60"/>
                  <a:gd name="T7" fmla="*/ 136 h 136"/>
                  <a:gd name="T8" fmla="*/ 0 w 60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36">
                    <a:moveTo>
                      <a:pt x="0" y="0"/>
                    </a:moveTo>
                    <a:lnTo>
                      <a:pt x="16" y="0"/>
                    </a:lnTo>
                    <a:lnTo>
                      <a:pt x="60" y="104"/>
                    </a:lnTo>
                    <a:lnTo>
                      <a:pt x="56" y="13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7" name="Oval 17"/>
              <p:cNvSpPr>
                <a:spLocks noChangeArrowheads="1"/>
              </p:cNvSpPr>
              <p:nvPr/>
            </p:nvSpPr>
            <p:spPr bwMode="auto">
              <a:xfrm>
                <a:off x="3017117" y="1250950"/>
                <a:ext cx="82550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Oval 18"/>
              <p:cNvSpPr>
                <a:spLocks noChangeArrowheads="1"/>
              </p:cNvSpPr>
              <p:nvPr/>
            </p:nvSpPr>
            <p:spPr bwMode="auto">
              <a:xfrm>
                <a:off x="3017117" y="1250950"/>
                <a:ext cx="82550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9" name="Oval 19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0" name="Oval 20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1" name="Oval 21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698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Oval 22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698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Oval 23"/>
              <p:cNvSpPr>
                <a:spLocks noChangeArrowheads="1"/>
              </p:cNvSpPr>
              <p:nvPr/>
            </p:nvSpPr>
            <p:spPr bwMode="auto">
              <a:xfrm>
                <a:off x="3023467" y="1257300"/>
                <a:ext cx="69850" cy="635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Oval 24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Oval 25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6" name="Oval 26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Oval 27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8" name="Oval 28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1438" cy="698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Oval 29"/>
              <p:cNvSpPr>
                <a:spLocks noChangeArrowheads="1"/>
              </p:cNvSpPr>
              <p:nvPr/>
            </p:nvSpPr>
            <p:spPr bwMode="auto">
              <a:xfrm>
                <a:off x="3315567" y="1250950"/>
                <a:ext cx="65088" cy="698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0" name="Oval 30"/>
              <p:cNvSpPr>
                <a:spLocks noChangeArrowheads="1"/>
              </p:cNvSpPr>
              <p:nvPr/>
            </p:nvSpPr>
            <p:spPr bwMode="auto">
              <a:xfrm>
                <a:off x="3315567" y="1257300"/>
                <a:ext cx="65088" cy="635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31"/>
              <p:cNvSpPr>
                <a:spLocks/>
              </p:cNvSpPr>
              <p:nvPr/>
            </p:nvSpPr>
            <p:spPr bwMode="auto">
              <a:xfrm>
                <a:off x="3036167" y="1212850"/>
                <a:ext cx="44450" cy="95250"/>
              </a:xfrm>
              <a:custGeom>
                <a:avLst/>
                <a:gdLst>
                  <a:gd name="T0" fmla="*/ 7 w 7"/>
                  <a:gd name="T1" fmla="*/ 13 h 15"/>
                  <a:gd name="T2" fmla="*/ 4 w 7"/>
                  <a:gd name="T3" fmla="*/ 15 h 15"/>
                  <a:gd name="T4" fmla="*/ 3 w 7"/>
                  <a:gd name="T5" fmla="*/ 15 h 15"/>
                  <a:gd name="T6" fmla="*/ 0 w 7"/>
                  <a:gd name="T7" fmla="*/ 13 h 15"/>
                  <a:gd name="T8" fmla="*/ 0 w 7"/>
                  <a:gd name="T9" fmla="*/ 3 h 15"/>
                  <a:gd name="T10" fmla="*/ 3 w 7"/>
                  <a:gd name="T11" fmla="*/ 0 h 15"/>
                  <a:gd name="T12" fmla="*/ 4 w 7"/>
                  <a:gd name="T13" fmla="*/ 0 h 15"/>
                  <a:gd name="T14" fmla="*/ 7 w 7"/>
                  <a:gd name="T15" fmla="*/ 3 h 15"/>
                  <a:gd name="T16" fmla="*/ 7 w 7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5">
                    <a:moveTo>
                      <a:pt x="7" y="13"/>
                    </a:moveTo>
                    <a:cubicBezTo>
                      <a:pt x="7" y="14"/>
                      <a:pt x="6" y="15"/>
                      <a:pt x="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7" y="1"/>
                      <a:pt x="7" y="3"/>
                    </a:cubicBezTo>
                    <a:lnTo>
                      <a:pt x="7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32"/>
              <p:cNvSpPr>
                <a:spLocks/>
              </p:cNvSpPr>
              <p:nvPr/>
            </p:nvSpPr>
            <p:spPr bwMode="auto">
              <a:xfrm>
                <a:off x="3042517" y="1219200"/>
                <a:ext cx="31750" cy="88900"/>
              </a:xfrm>
              <a:custGeom>
                <a:avLst/>
                <a:gdLst>
                  <a:gd name="T0" fmla="*/ 2 w 5"/>
                  <a:gd name="T1" fmla="*/ 14 h 14"/>
                  <a:gd name="T2" fmla="*/ 0 w 5"/>
                  <a:gd name="T3" fmla="*/ 12 h 14"/>
                  <a:gd name="T4" fmla="*/ 0 w 5"/>
                  <a:gd name="T5" fmla="*/ 2 h 14"/>
                  <a:gd name="T6" fmla="*/ 2 w 5"/>
                  <a:gd name="T7" fmla="*/ 0 h 14"/>
                  <a:gd name="T8" fmla="*/ 3 w 5"/>
                  <a:gd name="T9" fmla="*/ 0 h 14"/>
                  <a:gd name="T10" fmla="*/ 5 w 5"/>
                  <a:gd name="T11" fmla="*/ 2 h 14"/>
                  <a:gd name="T12" fmla="*/ 5 w 5"/>
                  <a:gd name="T13" fmla="*/ 12 h 14"/>
                  <a:gd name="T14" fmla="*/ 3 w 5"/>
                  <a:gd name="T15" fmla="*/ 14 h 14"/>
                  <a:gd name="T16" fmla="*/ 2 w 5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4">
                    <a:moveTo>
                      <a:pt x="2" y="14"/>
                    </a:moveTo>
                    <a:cubicBezTo>
                      <a:pt x="0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4"/>
                      <a:pt x="3" y="14"/>
                    </a:cubicBezTo>
                    <a:lnTo>
                      <a:pt x="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33"/>
              <p:cNvSpPr>
                <a:spLocks/>
              </p:cNvSpPr>
              <p:nvPr/>
            </p:nvSpPr>
            <p:spPr bwMode="auto">
              <a:xfrm>
                <a:off x="3329854" y="1212850"/>
                <a:ext cx="38100" cy="95250"/>
              </a:xfrm>
              <a:custGeom>
                <a:avLst/>
                <a:gdLst>
                  <a:gd name="T0" fmla="*/ 6 w 6"/>
                  <a:gd name="T1" fmla="*/ 13 h 15"/>
                  <a:gd name="T2" fmla="*/ 4 w 6"/>
                  <a:gd name="T3" fmla="*/ 15 h 15"/>
                  <a:gd name="T4" fmla="*/ 2 w 6"/>
                  <a:gd name="T5" fmla="*/ 15 h 15"/>
                  <a:gd name="T6" fmla="*/ 0 w 6"/>
                  <a:gd name="T7" fmla="*/ 13 h 15"/>
                  <a:gd name="T8" fmla="*/ 0 w 6"/>
                  <a:gd name="T9" fmla="*/ 3 h 15"/>
                  <a:gd name="T10" fmla="*/ 2 w 6"/>
                  <a:gd name="T11" fmla="*/ 0 h 15"/>
                  <a:gd name="T12" fmla="*/ 4 w 6"/>
                  <a:gd name="T13" fmla="*/ 0 h 15"/>
                  <a:gd name="T14" fmla="*/ 6 w 6"/>
                  <a:gd name="T15" fmla="*/ 3 h 15"/>
                  <a:gd name="T16" fmla="*/ 6 w 6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5">
                    <a:moveTo>
                      <a:pt x="6" y="13"/>
                    </a:moveTo>
                    <a:cubicBezTo>
                      <a:pt x="6" y="14"/>
                      <a:pt x="5" y="15"/>
                      <a:pt x="4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3"/>
                    </a:cubicBezTo>
                    <a:lnTo>
                      <a:pt x="6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34"/>
              <p:cNvSpPr>
                <a:spLocks/>
              </p:cNvSpPr>
              <p:nvPr/>
            </p:nvSpPr>
            <p:spPr bwMode="auto">
              <a:xfrm>
                <a:off x="3329854" y="1219200"/>
                <a:ext cx="38100" cy="88900"/>
              </a:xfrm>
              <a:custGeom>
                <a:avLst/>
                <a:gdLst>
                  <a:gd name="T0" fmla="*/ 2 w 6"/>
                  <a:gd name="T1" fmla="*/ 14 h 14"/>
                  <a:gd name="T2" fmla="*/ 0 w 6"/>
                  <a:gd name="T3" fmla="*/ 12 h 14"/>
                  <a:gd name="T4" fmla="*/ 0 w 6"/>
                  <a:gd name="T5" fmla="*/ 2 h 14"/>
                  <a:gd name="T6" fmla="*/ 2 w 6"/>
                  <a:gd name="T7" fmla="*/ 0 h 14"/>
                  <a:gd name="T8" fmla="*/ 4 w 6"/>
                  <a:gd name="T9" fmla="*/ 0 h 14"/>
                  <a:gd name="T10" fmla="*/ 6 w 6"/>
                  <a:gd name="T11" fmla="*/ 2 h 14"/>
                  <a:gd name="T12" fmla="*/ 6 w 6"/>
                  <a:gd name="T13" fmla="*/ 12 h 14"/>
                  <a:gd name="T14" fmla="*/ 4 w 6"/>
                  <a:gd name="T15" fmla="*/ 14 h 14"/>
                  <a:gd name="T16" fmla="*/ 2 w 6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4">
                    <a:moveTo>
                      <a:pt x="2" y="14"/>
                    </a:move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5" y="14"/>
                      <a:pt x="4" y="14"/>
                    </a:cubicBezTo>
                    <a:lnTo>
                      <a:pt x="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Rectangle 35"/>
              <p:cNvSpPr>
                <a:spLocks noChangeArrowheads="1"/>
              </p:cNvSpPr>
              <p:nvPr/>
            </p:nvSpPr>
            <p:spPr bwMode="auto">
              <a:xfrm>
                <a:off x="3042517" y="1231900"/>
                <a:ext cx="31750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6" name="Rectangle 36"/>
              <p:cNvSpPr>
                <a:spLocks noChangeArrowheads="1"/>
              </p:cNvSpPr>
              <p:nvPr/>
            </p:nvSpPr>
            <p:spPr bwMode="auto">
              <a:xfrm>
                <a:off x="3329854" y="1231900"/>
                <a:ext cx="38100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37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3 w 85"/>
                  <a:gd name="T1" fmla="*/ 61 h 65"/>
                  <a:gd name="T2" fmla="*/ 22 w 85"/>
                  <a:gd name="T3" fmla="*/ 59 h 65"/>
                  <a:gd name="T4" fmla="*/ 25 w 85"/>
                  <a:gd name="T5" fmla="*/ 55 h 65"/>
                  <a:gd name="T6" fmla="*/ 25 w 85"/>
                  <a:gd name="T7" fmla="*/ 51 h 65"/>
                  <a:gd name="T8" fmla="*/ 15 w 85"/>
                  <a:gd name="T9" fmla="*/ 26 h 65"/>
                  <a:gd name="T10" fmla="*/ 5 w 85"/>
                  <a:gd name="T11" fmla="*/ 1 h 65"/>
                  <a:gd name="T12" fmla="*/ 2 w 85"/>
                  <a:gd name="T13" fmla="*/ 0 h 65"/>
                  <a:gd name="T14" fmla="*/ 2 w 85"/>
                  <a:gd name="T15" fmla="*/ 0 h 65"/>
                  <a:gd name="T16" fmla="*/ 1 w 85"/>
                  <a:gd name="T17" fmla="*/ 3 h 65"/>
                  <a:gd name="T18" fmla="*/ 10 w 85"/>
                  <a:gd name="T19" fmla="*/ 27 h 65"/>
                  <a:gd name="T20" fmla="*/ 20 w 85"/>
                  <a:gd name="T21" fmla="*/ 50 h 65"/>
                  <a:gd name="T22" fmla="*/ 20 w 85"/>
                  <a:gd name="T23" fmla="*/ 54 h 65"/>
                  <a:gd name="T24" fmla="*/ 14 w 85"/>
                  <a:gd name="T25" fmla="*/ 63 h 65"/>
                  <a:gd name="T26" fmla="*/ 15 w 85"/>
                  <a:gd name="T27" fmla="*/ 65 h 65"/>
                  <a:gd name="T28" fmla="*/ 49 w 85"/>
                  <a:gd name="T29" fmla="*/ 65 h 65"/>
                  <a:gd name="T30" fmla="*/ 83 w 85"/>
                  <a:gd name="T31" fmla="*/ 65 h 65"/>
                  <a:gd name="T32" fmla="*/ 85 w 85"/>
                  <a:gd name="T33" fmla="*/ 63 h 65"/>
                  <a:gd name="T34" fmla="*/ 83 w 85"/>
                  <a:gd name="T35" fmla="*/ 61 h 65"/>
                  <a:gd name="T36" fmla="*/ 53 w 85"/>
                  <a:gd name="T37" fmla="*/ 61 h 65"/>
                  <a:gd name="T38" fmla="*/ 23 w 85"/>
                  <a:gd name="T39" fmla="*/ 6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65">
                    <a:moveTo>
                      <a:pt x="23" y="61"/>
                    </a:moveTo>
                    <a:cubicBezTo>
                      <a:pt x="22" y="61"/>
                      <a:pt x="22" y="60"/>
                      <a:pt x="22" y="59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4"/>
                      <a:pt x="25" y="52"/>
                      <a:pt x="25" y="5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51"/>
                      <a:pt x="20" y="53"/>
                      <a:pt x="20" y="54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64"/>
                      <a:pt x="14" y="65"/>
                      <a:pt x="15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4" y="65"/>
                      <a:pt x="85" y="64"/>
                      <a:pt x="85" y="63"/>
                    </a:cubicBezTo>
                    <a:cubicBezTo>
                      <a:pt x="85" y="62"/>
                      <a:pt x="84" y="61"/>
                      <a:pt x="83" y="61"/>
                    </a:cubicBezTo>
                    <a:cubicBezTo>
                      <a:pt x="53" y="61"/>
                      <a:pt x="53" y="61"/>
                      <a:pt x="53" y="61"/>
                    </a:cubicBezTo>
                    <a:lnTo>
                      <a:pt x="23" y="6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38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4 w 85"/>
                  <a:gd name="T37" fmla="*/ 64 h 65"/>
                  <a:gd name="T38" fmla="*/ 14 w 85"/>
                  <a:gd name="T39" fmla="*/ 63 h 65"/>
                  <a:gd name="T40" fmla="*/ 15 w 85"/>
                  <a:gd name="T41" fmla="*/ 62 h 65"/>
                  <a:gd name="T42" fmla="*/ 20 w 85"/>
                  <a:gd name="T43" fmla="*/ 54 h 65"/>
                  <a:gd name="T44" fmla="*/ 20 w 85"/>
                  <a:gd name="T45" fmla="*/ 54 h 65"/>
                  <a:gd name="T46" fmla="*/ 20 w 85"/>
                  <a:gd name="T47" fmla="*/ 50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4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3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5" y="65"/>
                      <a:pt x="14" y="65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14" y="63"/>
                      <a:pt x="15" y="62"/>
                      <a:pt x="15" y="62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3"/>
                      <a:pt x="20" y="51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39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4 w 85"/>
                  <a:gd name="T37" fmla="*/ 64 h 65"/>
                  <a:gd name="T38" fmla="*/ 14 w 85"/>
                  <a:gd name="T39" fmla="*/ 63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0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4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5" y="65"/>
                      <a:pt x="14" y="65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14" y="63"/>
                      <a:pt x="15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3"/>
                      <a:pt x="20" y="52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0" name="Freeform 40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5 w 85"/>
                  <a:gd name="T37" fmla="*/ 64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3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5"/>
                      <a:pt x="15" y="65"/>
                      <a:pt x="15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0" y="52"/>
                      <a:pt x="20" y="51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41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4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5 w 85"/>
                  <a:gd name="T37" fmla="*/ 64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4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2" y="61"/>
                      <a:pt x="23" y="61"/>
                    </a:cubicBezTo>
                    <a:cubicBezTo>
                      <a:pt x="23" y="61"/>
                      <a:pt x="23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5"/>
                      <a:pt x="15" y="65"/>
                      <a:pt x="15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1" y="52"/>
                      <a:pt x="20" y="51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42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4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4 w 85"/>
                  <a:gd name="T11" fmla="*/ 54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3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7 w 85"/>
                  <a:gd name="T35" fmla="*/ 65 h 65"/>
                  <a:gd name="T36" fmla="*/ 15 w 85"/>
                  <a:gd name="T37" fmla="*/ 65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1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4" y="54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2" y="61"/>
                      <a:pt x="23" y="61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5"/>
                      <a:pt x="15" y="65"/>
                      <a:pt x="15" y="65"/>
                    </a:cubicBezTo>
                    <a:cubicBezTo>
                      <a:pt x="15" y="65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1" y="52"/>
                      <a:pt x="20" y="51"/>
                    </a:cubicBezTo>
                    <a:cubicBezTo>
                      <a:pt x="20" y="51"/>
                      <a:pt x="20" y="50"/>
                      <a:pt x="20" y="50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43"/>
              <p:cNvSpPr>
                <a:spLocks/>
              </p:cNvSpPr>
              <p:nvPr/>
            </p:nvSpPr>
            <p:spPr bwMode="auto">
              <a:xfrm>
                <a:off x="2875829" y="825500"/>
                <a:ext cx="536575" cy="412750"/>
              </a:xfrm>
              <a:custGeom>
                <a:avLst/>
                <a:gdLst>
                  <a:gd name="T0" fmla="*/ 15 w 84"/>
                  <a:gd name="T1" fmla="*/ 65 h 65"/>
                  <a:gd name="T2" fmla="*/ 14 w 84"/>
                  <a:gd name="T3" fmla="*/ 64 h 65"/>
                  <a:gd name="T4" fmla="*/ 14 w 84"/>
                  <a:gd name="T5" fmla="*/ 63 h 65"/>
                  <a:gd name="T6" fmla="*/ 20 w 84"/>
                  <a:gd name="T7" fmla="*/ 54 h 65"/>
                  <a:gd name="T8" fmla="*/ 20 w 84"/>
                  <a:gd name="T9" fmla="*/ 50 h 65"/>
                  <a:gd name="T10" fmla="*/ 11 w 84"/>
                  <a:gd name="T11" fmla="*/ 26 h 65"/>
                  <a:gd name="T12" fmla="*/ 1 w 84"/>
                  <a:gd name="T13" fmla="*/ 3 h 65"/>
                  <a:gd name="T14" fmla="*/ 2 w 84"/>
                  <a:gd name="T15" fmla="*/ 0 h 65"/>
                  <a:gd name="T16" fmla="*/ 3 w 84"/>
                  <a:gd name="T17" fmla="*/ 0 h 65"/>
                  <a:gd name="T18" fmla="*/ 4 w 84"/>
                  <a:gd name="T19" fmla="*/ 1 h 65"/>
                  <a:gd name="T20" fmla="*/ 15 w 84"/>
                  <a:gd name="T21" fmla="*/ 26 h 65"/>
                  <a:gd name="T22" fmla="*/ 25 w 84"/>
                  <a:gd name="T23" fmla="*/ 51 h 65"/>
                  <a:gd name="T24" fmla="*/ 24 w 84"/>
                  <a:gd name="T25" fmla="*/ 54 h 65"/>
                  <a:gd name="T26" fmla="*/ 22 w 84"/>
                  <a:gd name="T27" fmla="*/ 59 h 65"/>
                  <a:gd name="T28" fmla="*/ 22 w 84"/>
                  <a:gd name="T29" fmla="*/ 60 h 65"/>
                  <a:gd name="T30" fmla="*/ 23 w 84"/>
                  <a:gd name="T31" fmla="*/ 61 h 65"/>
                  <a:gd name="T32" fmla="*/ 53 w 84"/>
                  <a:gd name="T33" fmla="*/ 61 h 65"/>
                  <a:gd name="T34" fmla="*/ 83 w 84"/>
                  <a:gd name="T35" fmla="*/ 61 h 65"/>
                  <a:gd name="T36" fmla="*/ 84 w 84"/>
                  <a:gd name="T37" fmla="*/ 63 h 65"/>
                  <a:gd name="T38" fmla="*/ 83 w 84"/>
                  <a:gd name="T39" fmla="*/ 65 h 65"/>
                  <a:gd name="T40" fmla="*/ 49 w 84"/>
                  <a:gd name="T41" fmla="*/ 65 h 65"/>
                  <a:gd name="T42" fmla="*/ 15 w 84"/>
                  <a:gd name="T43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4" h="65">
                    <a:moveTo>
                      <a:pt x="15" y="65"/>
                    </a:moveTo>
                    <a:cubicBezTo>
                      <a:pt x="15" y="65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3"/>
                      <a:pt x="21" y="51"/>
                      <a:pt x="20" y="50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3"/>
                      <a:pt x="24" y="54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1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4" y="62"/>
                      <a:pt x="84" y="63"/>
                    </a:cubicBezTo>
                    <a:cubicBezTo>
                      <a:pt x="84" y="64"/>
                      <a:pt x="84" y="65"/>
                      <a:pt x="83" y="65"/>
                    </a:cubicBezTo>
                    <a:cubicBezTo>
                      <a:pt x="49" y="65"/>
                      <a:pt x="49" y="65"/>
                      <a:pt x="49" y="65"/>
                    </a:cubicBezTo>
                    <a:lnTo>
                      <a:pt x="15" y="6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4" name="Freeform 44"/>
              <p:cNvSpPr>
                <a:spLocks/>
              </p:cNvSpPr>
              <p:nvPr/>
            </p:nvSpPr>
            <p:spPr bwMode="auto">
              <a:xfrm>
                <a:off x="3048867" y="1276350"/>
                <a:ext cx="19050" cy="25400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3 h 4"/>
                  <a:gd name="T4" fmla="*/ 0 w 3"/>
                  <a:gd name="T5" fmla="*/ 1 h 4"/>
                  <a:gd name="T6" fmla="*/ 3 w 3"/>
                  <a:gd name="T7" fmla="*/ 1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Oval 45"/>
              <p:cNvSpPr>
                <a:spLocks noChangeArrowheads="1"/>
              </p:cNvSpPr>
              <p:nvPr/>
            </p:nvSpPr>
            <p:spPr bwMode="auto">
              <a:xfrm>
                <a:off x="3055217" y="1282700"/>
                <a:ext cx="6350" cy="127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46"/>
              <p:cNvSpPr>
                <a:spLocks/>
              </p:cNvSpPr>
              <p:nvPr/>
            </p:nvSpPr>
            <p:spPr bwMode="auto">
              <a:xfrm>
                <a:off x="3336204" y="1276350"/>
                <a:ext cx="25400" cy="25400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3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1" y="4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4" y="2"/>
                      <a:pt x="4" y="3"/>
                      <a:pt x="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7" name="Oval 47"/>
              <p:cNvSpPr>
                <a:spLocks noChangeArrowheads="1"/>
              </p:cNvSpPr>
              <p:nvPr/>
            </p:nvSpPr>
            <p:spPr bwMode="auto">
              <a:xfrm>
                <a:off x="3342554" y="1282700"/>
                <a:ext cx="12700" cy="127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8" name="Freeform 48"/>
              <p:cNvSpPr>
                <a:spLocks/>
              </p:cNvSpPr>
              <p:nvPr/>
            </p:nvSpPr>
            <p:spPr bwMode="auto">
              <a:xfrm>
                <a:off x="2907579" y="850900"/>
                <a:ext cx="122238" cy="292100"/>
              </a:xfrm>
              <a:custGeom>
                <a:avLst/>
                <a:gdLst>
                  <a:gd name="T0" fmla="*/ 10 w 19"/>
                  <a:gd name="T1" fmla="*/ 23 h 46"/>
                  <a:gd name="T2" fmla="*/ 0 w 19"/>
                  <a:gd name="T3" fmla="*/ 0 h 46"/>
                  <a:gd name="T4" fmla="*/ 9 w 19"/>
                  <a:gd name="T5" fmla="*/ 23 h 46"/>
                  <a:gd name="T6" fmla="*/ 19 w 19"/>
                  <a:gd name="T7" fmla="*/ 46 h 46"/>
                  <a:gd name="T8" fmla="*/ 10 w 19"/>
                  <a:gd name="T9" fmla="*/ 2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6">
                    <a:moveTo>
                      <a:pt x="10" y="23"/>
                    </a:moveTo>
                    <a:cubicBezTo>
                      <a:pt x="5" y="10"/>
                      <a:pt x="0" y="0"/>
                      <a:pt x="0" y="0"/>
                    </a:cubicBezTo>
                    <a:cubicBezTo>
                      <a:pt x="0" y="0"/>
                      <a:pt x="4" y="10"/>
                      <a:pt x="9" y="23"/>
                    </a:cubicBezTo>
                    <a:cubicBezTo>
                      <a:pt x="15" y="36"/>
                      <a:pt x="19" y="46"/>
                      <a:pt x="19" y="46"/>
                    </a:cubicBezTo>
                    <a:cubicBezTo>
                      <a:pt x="19" y="46"/>
                      <a:pt x="15" y="36"/>
                      <a:pt x="10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9" name="Freeform 49"/>
              <p:cNvSpPr>
                <a:spLocks/>
              </p:cNvSpPr>
              <p:nvPr/>
            </p:nvSpPr>
            <p:spPr bwMode="auto">
              <a:xfrm>
                <a:off x="3023467" y="1212850"/>
                <a:ext cx="376238" cy="6350"/>
              </a:xfrm>
              <a:custGeom>
                <a:avLst/>
                <a:gdLst>
                  <a:gd name="T0" fmla="*/ 29 w 59"/>
                  <a:gd name="T1" fmla="*/ 0 h 1"/>
                  <a:gd name="T2" fmla="*/ 0 w 59"/>
                  <a:gd name="T3" fmla="*/ 0 h 1"/>
                  <a:gd name="T4" fmla="*/ 29 w 59"/>
                  <a:gd name="T5" fmla="*/ 1 h 1"/>
                  <a:gd name="T6" fmla="*/ 59 w 59"/>
                  <a:gd name="T7" fmla="*/ 0 h 1"/>
                  <a:gd name="T8" fmla="*/ 29 w 59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">
                    <a:moveTo>
                      <a:pt x="29" y="0"/>
                    </a:moveTo>
                    <a:cubicBezTo>
                      <a:pt x="13" y="0"/>
                      <a:pt x="0" y="0"/>
                      <a:pt x="0" y="0"/>
                    </a:cubicBezTo>
                    <a:cubicBezTo>
                      <a:pt x="0" y="0"/>
                      <a:pt x="13" y="1"/>
                      <a:pt x="29" y="1"/>
                    </a:cubicBezTo>
                    <a:cubicBezTo>
                      <a:pt x="45" y="1"/>
                      <a:pt x="59" y="0"/>
                      <a:pt x="59" y="0"/>
                    </a:cubicBezTo>
                    <a:cubicBezTo>
                      <a:pt x="59" y="0"/>
                      <a:pt x="46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0" name="Freeform 50"/>
              <p:cNvSpPr>
                <a:spLocks/>
              </p:cNvSpPr>
              <p:nvPr/>
            </p:nvSpPr>
            <p:spPr bwMode="auto">
              <a:xfrm>
                <a:off x="2926629" y="869950"/>
                <a:ext cx="523875" cy="44450"/>
              </a:xfrm>
              <a:custGeom>
                <a:avLst/>
                <a:gdLst>
                  <a:gd name="T0" fmla="*/ 59 w 82"/>
                  <a:gd name="T1" fmla="*/ 4 h 7"/>
                  <a:gd name="T2" fmla="*/ 82 w 82"/>
                  <a:gd name="T3" fmla="*/ 6 h 7"/>
                  <a:gd name="T4" fmla="*/ 60 w 82"/>
                  <a:gd name="T5" fmla="*/ 5 h 7"/>
                  <a:gd name="T6" fmla="*/ 23 w 82"/>
                  <a:gd name="T7" fmla="*/ 3 h 7"/>
                  <a:gd name="T8" fmla="*/ 2 w 82"/>
                  <a:gd name="T9" fmla="*/ 1 h 7"/>
                  <a:gd name="T10" fmla="*/ 23 w 82"/>
                  <a:gd name="T11" fmla="*/ 2 h 7"/>
                  <a:gd name="T12" fmla="*/ 59 w 82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7">
                    <a:moveTo>
                      <a:pt x="59" y="4"/>
                    </a:moveTo>
                    <a:cubicBezTo>
                      <a:pt x="81" y="6"/>
                      <a:pt x="82" y="6"/>
                      <a:pt x="82" y="6"/>
                    </a:cubicBezTo>
                    <a:cubicBezTo>
                      <a:pt x="82" y="6"/>
                      <a:pt x="81" y="7"/>
                      <a:pt x="60" y="5"/>
                    </a:cubicBezTo>
                    <a:cubicBezTo>
                      <a:pt x="59" y="5"/>
                      <a:pt x="23" y="3"/>
                      <a:pt x="23" y="3"/>
                    </a:cubicBezTo>
                    <a:cubicBezTo>
                      <a:pt x="0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23" y="2"/>
                    </a:cubicBezTo>
                    <a:cubicBezTo>
                      <a:pt x="23" y="2"/>
                      <a:pt x="59" y="4"/>
                      <a:pt x="59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1" name="Freeform 51"/>
              <p:cNvSpPr>
                <a:spLocks/>
              </p:cNvSpPr>
              <p:nvPr/>
            </p:nvSpPr>
            <p:spPr bwMode="auto">
              <a:xfrm>
                <a:off x="3080617" y="1123950"/>
                <a:ext cx="319088" cy="12700"/>
              </a:xfrm>
              <a:custGeom>
                <a:avLst/>
                <a:gdLst>
                  <a:gd name="T0" fmla="*/ 25 w 50"/>
                  <a:gd name="T1" fmla="*/ 1 h 2"/>
                  <a:gd name="T2" fmla="*/ 0 w 50"/>
                  <a:gd name="T3" fmla="*/ 2 h 2"/>
                  <a:gd name="T4" fmla="*/ 25 w 50"/>
                  <a:gd name="T5" fmla="*/ 1 h 2"/>
                  <a:gd name="T6" fmla="*/ 50 w 50"/>
                  <a:gd name="T7" fmla="*/ 0 h 2"/>
                  <a:gd name="T8" fmla="*/ 25 w 5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">
                    <a:moveTo>
                      <a:pt x="25" y="1"/>
                    </a:moveTo>
                    <a:cubicBezTo>
                      <a:pt x="11" y="1"/>
                      <a:pt x="0" y="2"/>
                      <a:pt x="0" y="2"/>
                    </a:cubicBezTo>
                    <a:cubicBezTo>
                      <a:pt x="0" y="2"/>
                      <a:pt x="11" y="2"/>
                      <a:pt x="25" y="1"/>
                    </a:cubicBezTo>
                    <a:cubicBezTo>
                      <a:pt x="39" y="1"/>
                      <a:pt x="50" y="0"/>
                      <a:pt x="50" y="0"/>
                    </a:cubicBezTo>
                    <a:cubicBezTo>
                      <a:pt x="50" y="0"/>
                      <a:pt x="39" y="0"/>
                      <a:pt x="2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4160580" y="2310064"/>
            <a:ext cx="4537592" cy="3505818"/>
            <a:chOff x="2493627" y="1228691"/>
            <a:chExt cx="4070609" cy="3145021"/>
          </a:xfrm>
        </p:grpSpPr>
        <p:grpSp>
          <p:nvGrpSpPr>
            <p:cNvPr id="8" name="Group 7"/>
            <p:cNvGrpSpPr/>
            <p:nvPr/>
          </p:nvGrpSpPr>
          <p:grpSpPr>
            <a:xfrm>
              <a:off x="4981565" y="1319083"/>
              <a:ext cx="1582671" cy="3054629"/>
              <a:chOff x="4927895" y="1499924"/>
              <a:chExt cx="1642540" cy="3170178"/>
            </a:xfrm>
          </p:grpSpPr>
          <p:grpSp>
            <p:nvGrpSpPr>
              <p:cNvPr id="148" name="Group 147"/>
              <p:cNvGrpSpPr/>
              <p:nvPr/>
            </p:nvGrpSpPr>
            <p:grpSpPr>
              <a:xfrm>
                <a:off x="4927895" y="1499924"/>
                <a:ext cx="1642540" cy="3170178"/>
                <a:chOff x="265960" y="963330"/>
                <a:chExt cx="2041713" cy="3940600"/>
              </a:xfrm>
            </p:grpSpPr>
            <p:sp>
              <p:nvSpPr>
                <p:cNvPr id="149" name="Freeform 8"/>
                <p:cNvSpPr>
                  <a:spLocks/>
                </p:cNvSpPr>
                <p:nvPr/>
              </p:nvSpPr>
              <p:spPr bwMode="auto">
                <a:xfrm>
                  <a:off x="265960" y="963330"/>
                  <a:ext cx="2041713" cy="3940600"/>
                </a:xfrm>
                <a:custGeom>
                  <a:avLst/>
                  <a:gdLst>
                    <a:gd name="T0" fmla="*/ 560 w 560"/>
                    <a:gd name="T1" fmla="*/ 1006 h 1080"/>
                    <a:gd name="T2" fmla="*/ 487 w 560"/>
                    <a:gd name="T3" fmla="*/ 1080 h 1080"/>
                    <a:gd name="T4" fmla="*/ 73 w 560"/>
                    <a:gd name="T5" fmla="*/ 1080 h 1080"/>
                    <a:gd name="T6" fmla="*/ 0 w 560"/>
                    <a:gd name="T7" fmla="*/ 1006 h 1080"/>
                    <a:gd name="T8" fmla="*/ 0 w 560"/>
                    <a:gd name="T9" fmla="*/ 73 h 1080"/>
                    <a:gd name="T10" fmla="*/ 73 w 560"/>
                    <a:gd name="T11" fmla="*/ 0 h 1080"/>
                    <a:gd name="T12" fmla="*/ 487 w 560"/>
                    <a:gd name="T13" fmla="*/ 0 h 1080"/>
                    <a:gd name="T14" fmla="*/ 560 w 560"/>
                    <a:gd name="T15" fmla="*/ 73 h 1080"/>
                    <a:gd name="T16" fmla="*/ 560 w 560"/>
                    <a:gd name="T17" fmla="*/ 1006 h 10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0" h="1080">
                      <a:moveTo>
                        <a:pt x="560" y="1006"/>
                      </a:moveTo>
                      <a:cubicBezTo>
                        <a:pt x="560" y="1047"/>
                        <a:pt x="527" y="1080"/>
                        <a:pt x="487" y="1080"/>
                      </a:cubicBezTo>
                      <a:cubicBezTo>
                        <a:pt x="73" y="1080"/>
                        <a:pt x="73" y="1080"/>
                        <a:pt x="73" y="1080"/>
                      </a:cubicBezTo>
                      <a:cubicBezTo>
                        <a:pt x="33" y="1080"/>
                        <a:pt x="0" y="1047"/>
                        <a:pt x="0" y="1006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33"/>
                        <a:pt x="33" y="0"/>
                        <a:pt x="73" y="0"/>
                      </a:cubicBezTo>
                      <a:cubicBezTo>
                        <a:pt x="487" y="0"/>
                        <a:pt x="487" y="0"/>
                        <a:pt x="487" y="0"/>
                      </a:cubicBezTo>
                      <a:cubicBezTo>
                        <a:pt x="527" y="0"/>
                        <a:pt x="560" y="33"/>
                        <a:pt x="560" y="73"/>
                      </a:cubicBezTo>
                      <a:lnTo>
                        <a:pt x="560" y="1006"/>
                      </a:lnTo>
                      <a:close/>
                    </a:path>
                  </a:pathLst>
                </a:custGeom>
                <a:solidFill>
                  <a:srgbClr val="3138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60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0" name="Oval 10"/>
                <p:cNvSpPr>
                  <a:spLocks noChangeArrowheads="1"/>
                </p:cNvSpPr>
                <p:nvPr/>
              </p:nvSpPr>
              <p:spPr bwMode="auto">
                <a:xfrm>
                  <a:off x="1106527" y="4370088"/>
                  <a:ext cx="358237" cy="360578"/>
                </a:xfrm>
                <a:prstGeom prst="ellipse">
                  <a:avLst/>
                </a:prstGeom>
                <a:solidFill>
                  <a:srgbClr val="0B18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60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1" name="Freeform 11"/>
                <p:cNvSpPr>
                  <a:spLocks/>
                </p:cNvSpPr>
                <p:nvPr/>
              </p:nvSpPr>
              <p:spPr bwMode="auto">
                <a:xfrm>
                  <a:off x="928579" y="1197471"/>
                  <a:ext cx="714132" cy="107705"/>
                </a:xfrm>
                <a:custGeom>
                  <a:avLst/>
                  <a:gdLst>
                    <a:gd name="T0" fmla="*/ 196 w 196"/>
                    <a:gd name="T1" fmla="*/ 15 h 30"/>
                    <a:gd name="T2" fmla="*/ 181 w 196"/>
                    <a:gd name="T3" fmla="*/ 30 h 30"/>
                    <a:gd name="T4" fmla="*/ 15 w 196"/>
                    <a:gd name="T5" fmla="*/ 30 h 30"/>
                    <a:gd name="T6" fmla="*/ 0 w 196"/>
                    <a:gd name="T7" fmla="*/ 15 h 30"/>
                    <a:gd name="T8" fmla="*/ 0 w 196"/>
                    <a:gd name="T9" fmla="*/ 15 h 30"/>
                    <a:gd name="T10" fmla="*/ 15 w 196"/>
                    <a:gd name="T11" fmla="*/ 0 h 30"/>
                    <a:gd name="T12" fmla="*/ 181 w 196"/>
                    <a:gd name="T13" fmla="*/ 0 h 30"/>
                    <a:gd name="T14" fmla="*/ 196 w 196"/>
                    <a:gd name="T15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6" h="30">
                      <a:moveTo>
                        <a:pt x="196" y="15"/>
                      </a:moveTo>
                      <a:cubicBezTo>
                        <a:pt x="196" y="24"/>
                        <a:pt x="189" y="30"/>
                        <a:pt x="181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7" y="30"/>
                        <a:pt x="0" y="24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7" y="0"/>
                        <a:pt x="15" y="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89" y="0"/>
                        <a:pt x="196" y="7"/>
                        <a:pt x="196" y="15"/>
                      </a:cubicBezTo>
                      <a:close/>
                    </a:path>
                  </a:pathLst>
                </a:custGeom>
                <a:solidFill>
                  <a:srgbClr val="0B18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60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12" name="Rectangle 9"/>
              <p:cNvSpPr>
                <a:spLocks noChangeArrowheads="1"/>
              </p:cNvSpPr>
              <p:nvPr/>
            </p:nvSpPr>
            <p:spPr bwMode="auto">
              <a:xfrm>
                <a:off x="5051990" y="1885845"/>
                <a:ext cx="1442874" cy="2237773"/>
              </a:xfrm>
              <a:prstGeom prst="rect">
                <a:avLst/>
              </a:pr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/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2493627" y="1228691"/>
              <a:ext cx="1622852" cy="3132180"/>
              <a:chOff x="2439013" y="1423368"/>
              <a:chExt cx="1684241" cy="3250663"/>
            </a:xfrm>
          </p:grpSpPr>
          <p:grpSp>
            <p:nvGrpSpPr>
              <p:cNvPr id="213" name="Group 212"/>
              <p:cNvGrpSpPr/>
              <p:nvPr/>
            </p:nvGrpSpPr>
            <p:grpSpPr>
              <a:xfrm>
                <a:off x="2439013" y="1423368"/>
                <a:ext cx="1684241" cy="3250663"/>
                <a:chOff x="265960" y="963330"/>
                <a:chExt cx="2041713" cy="3940600"/>
              </a:xfrm>
            </p:grpSpPr>
            <p:sp>
              <p:nvSpPr>
                <p:cNvPr id="214" name="Freeform 8"/>
                <p:cNvSpPr>
                  <a:spLocks/>
                </p:cNvSpPr>
                <p:nvPr/>
              </p:nvSpPr>
              <p:spPr bwMode="auto">
                <a:xfrm>
                  <a:off x="265960" y="963330"/>
                  <a:ext cx="2041713" cy="3940600"/>
                </a:xfrm>
                <a:custGeom>
                  <a:avLst/>
                  <a:gdLst>
                    <a:gd name="T0" fmla="*/ 560 w 560"/>
                    <a:gd name="T1" fmla="*/ 1006 h 1080"/>
                    <a:gd name="T2" fmla="*/ 487 w 560"/>
                    <a:gd name="T3" fmla="*/ 1080 h 1080"/>
                    <a:gd name="T4" fmla="*/ 73 w 560"/>
                    <a:gd name="T5" fmla="*/ 1080 h 1080"/>
                    <a:gd name="T6" fmla="*/ 0 w 560"/>
                    <a:gd name="T7" fmla="*/ 1006 h 1080"/>
                    <a:gd name="T8" fmla="*/ 0 w 560"/>
                    <a:gd name="T9" fmla="*/ 73 h 1080"/>
                    <a:gd name="T10" fmla="*/ 73 w 560"/>
                    <a:gd name="T11" fmla="*/ 0 h 1080"/>
                    <a:gd name="T12" fmla="*/ 487 w 560"/>
                    <a:gd name="T13" fmla="*/ 0 h 1080"/>
                    <a:gd name="T14" fmla="*/ 560 w 560"/>
                    <a:gd name="T15" fmla="*/ 73 h 1080"/>
                    <a:gd name="T16" fmla="*/ 560 w 560"/>
                    <a:gd name="T17" fmla="*/ 1006 h 10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0" h="1080">
                      <a:moveTo>
                        <a:pt x="560" y="1006"/>
                      </a:moveTo>
                      <a:cubicBezTo>
                        <a:pt x="560" y="1047"/>
                        <a:pt x="527" y="1080"/>
                        <a:pt x="487" y="1080"/>
                      </a:cubicBezTo>
                      <a:cubicBezTo>
                        <a:pt x="73" y="1080"/>
                        <a:pt x="73" y="1080"/>
                        <a:pt x="73" y="1080"/>
                      </a:cubicBezTo>
                      <a:cubicBezTo>
                        <a:pt x="33" y="1080"/>
                        <a:pt x="0" y="1047"/>
                        <a:pt x="0" y="1006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33"/>
                        <a:pt x="33" y="0"/>
                        <a:pt x="73" y="0"/>
                      </a:cubicBezTo>
                      <a:cubicBezTo>
                        <a:pt x="487" y="0"/>
                        <a:pt x="487" y="0"/>
                        <a:pt x="487" y="0"/>
                      </a:cubicBezTo>
                      <a:cubicBezTo>
                        <a:pt x="527" y="0"/>
                        <a:pt x="560" y="33"/>
                        <a:pt x="560" y="73"/>
                      </a:cubicBezTo>
                      <a:lnTo>
                        <a:pt x="560" y="1006"/>
                      </a:lnTo>
                      <a:close/>
                    </a:path>
                  </a:pathLst>
                </a:custGeom>
                <a:solidFill>
                  <a:srgbClr val="3138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60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5" name="Oval 10"/>
                <p:cNvSpPr>
                  <a:spLocks noChangeArrowheads="1"/>
                </p:cNvSpPr>
                <p:nvPr/>
              </p:nvSpPr>
              <p:spPr bwMode="auto">
                <a:xfrm>
                  <a:off x="1106527" y="4370088"/>
                  <a:ext cx="358237" cy="360578"/>
                </a:xfrm>
                <a:prstGeom prst="ellipse">
                  <a:avLst/>
                </a:prstGeom>
                <a:solidFill>
                  <a:srgbClr val="0B18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60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6" name="Freeform 11"/>
                <p:cNvSpPr>
                  <a:spLocks/>
                </p:cNvSpPr>
                <p:nvPr/>
              </p:nvSpPr>
              <p:spPr bwMode="auto">
                <a:xfrm>
                  <a:off x="928579" y="1197471"/>
                  <a:ext cx="714132" cy="107705"/>
                </a:xfrm>
                <a:custGeom>
                  <a:avLst/>
                  <a:gdLst>
                    <a:gd name="T0" fmla="*/ 196 w 196"/>
                    <a:gd name="T1" fmla="*/ 15 h 30"/>
                    <a:gd name="T2" fmla="*/ 181 w 196"/>
                    <a:gd name="T3" fmla="*/ 30 h 30"/>
                    <a:gd name="T4" fmla="*/ 15 w 196"/>
                    <a:gd name="T5" fmla="*/ 30 h 30"/>
                    <a:gd name="T6" fmla="*/ 0 w 196"/>
                    <a:gd name="T7" fmla="*/ 15 h 30"/>
                    <a:gd name="T8" fmla="*/ 0 w 196"/>
                    <a:gd name="T9" fmla="*/ 15 h 30"/>
                    <a:gd name="T10" fmla="*/ 15 w 196"/>
                    <a:gd name="T11" fmla="*/ 0 h 30"/>
                    <a:gd name="T12" fmla="*/ 181 w 196"/>
                    <a:gd name="T13" fmla="*/ 0 h 30"/>
                    <a:gd name="T14" fmla="*/ 196 w 196"/>
                    <a:gd name="T15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6" h="30">
                      <a:moveTo>
                        <a:pt x="196" y="15"/>
                      </a:moveTo>
                      <a:cubicBezTo>
                        <a:pt x="196" y="24"/>
                        <a:pt x="189" y="30"/>
                        <a:pt x="181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7" y="30"/>
                        <a:pt x="0" y="24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7" y="0"/>
                        <a:pt x="15" y="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89" y="0"/>
                        <a:pt x="196" y="7"/>
                        <a:pt x="196" y="15"/>
                      </a:cubicBezTo>
                      <a:close/>
                    </a:path>
                  </a:pathLst>
                </a:custGeom>
                <a:solidFill>
                  <a:srgbClr val="0B18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60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17" name="Rectangle 9"/>
              <p:cNvSpPr>
                <a:spLocks noChangeArrowheads="1"/>
              </p:cNvSpPr>
              <p:nvPr/>
            </p:nvSpPr>
            <p:spPr bwMode="auto">
              <a:xfrm>
                <a:off x="2563108" y="1931456"/>
                <a:ext cx="1479506" cy="2294586"/>
              </a:xfrm>
              <a:prstGeom prst="rect">
                <a:avLst/>
              </a:prstGeom>
              <a:blipFill dpi="0"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/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5174584" y="1504944"/>
            <a:ext cx="2509584" cy="4843612"/>
            <a:chOff x="3551144" y="743235"/>
            <a:chExt cx="2041713" cy="39406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143" name="Group 142"/>
            <p:cNvGrpSpPr/>
            <p:nvPr/>
          </p:nvGrpSpPr>
          <p:grpSpPr>
            <a:xfrm>
              <a:off x="3551144" y="743235"/>
              <a:ext cx="2041713" cy="3940600"/>
              <a:chOff x="265960" y="963330"/>
              <a:chExt cx="2041713" cy="3940600"/>
            </a:xfrm>
          </p:grpSpPr>
          <p:sp>
            <p:nvSpPr>
              <p:cNvPr id="144" name="Freeform 8"/>
              <p:cNvSpPr>
                <a:spLocks/>
              </p:cNvSpPr>
              <p:nvPr/>
            </p:nvSpPr>
            <p:spPr bwMode="auto">
              <a:xfrm>
                <a:off x="265960" y="963330"/>
                <a:ext cx="2041713" cy="3940600"/>
              </a:xfrm>
              <a:custGeom>
                <a:avLst/>
                <a:gdLst>
                  <a:gd name="T0" fmla="*/ 560 w 560"/>
                  <a:gd name="T1" fmla="*/ 1006 h 1080"/>
                  <a:gd name="T2" fmla="*/ 487 w 560"/>
                  <a:gd name="T3" fmla="*/ 1080 h 1080"/>
                  <a:gd name="T4" fmla="*/ 73 w 560"/>
                  <a:gd name="T5" fmla="*/ 1080 h 1080"/>
                  <a:gd name="T6" fmla="*/ 0 w 560"/>
                  <a:gd name="T7" fmla="*/ 1006 h 1080"/>
                  <a:gd name="T8" fmla="*/ 0 w 560"/>
                  <a:gd name="T9" fmla="*/ 73 h 1080"/>
                  <a:gd name="T10" fmla="*/ 73 w 560"/>
                  <a:gd name="T11" fmla="*/ 0 h 1080"/>
                  <a:gd name="T12" fmla="*/ 487 w 560"/>
                  <a:gd name="T13" fmla="*/ 0 h 1080"/>
                  <a:gd name="T14" fmla="*/ 560 w 560"/>
                  <a:gd name="T15" fmla="*/ 73 h 1080"/>
                  <a:gd name="T16" fmla="*/ 560 w 560"/>
                  <a:gd name="T17" fmla="*/ 1006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0" h="1080">
                    <a:moveTo>
                      <a:pt x="560" y="1006"/>
                    </a:moveTo>
                    <a:cubicBezTo>
                      <a:pt x="560" y="1047"/>
                      <a:pt x="527" y="1080"/>
                      <a:pt x="487" y="1080"/>
                    </a:cubicBezTo>
                    <a:cubicBezTo>
                      <a:pt x="73" y="1080"/>
                      <a:pt x="73" y="1080"/>
                      <a:pt x="73" y="1080"/>
                    </a:cubicBezTo>
                    <a:cubicBezTo>
                      <a:pt x="33" y="1080"/>
                      <a:pt x="0" y="1047"/>
                      <a:pt x="0" y="1006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33"/>
                      <a:pt x="33" y="0"/>
                      <a:pt x="73" y="0"/>
                    </a:cubicBezTo>
                    <a:cubicBezTo>
                      <a:pt x="487" y="0"/>
                      <a:pt x="487" y="0"/>
                      <a:pt x="487" y="0"/>
                    </a:cubicBezTo>
                    <a:cubicBezTo>
                      <a:pt x="527" y="0"/>
                      <a:pt x="560" y="33"/>
                      <a:pt x="560" y="73"/>
                    </a:cubicBezTo>
                    <a:lnTo>
                      <a:pt x="560" y="1006"/>
                    </a:lnTo>
                    <a:close/>
                  </a:path>
                </a:pathLst>
              </a:custGeom>
              <a:solidFill>
                <a:srgbClr val="3138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Oval 10"/>
              <p:cNvSpPr>
                <a:spLocks noChangeArrowheads="1"/>
              </p:cNvSpPr>
              <p:nvPr/>
            </p:nvSpPr>
            <p:spPr bwMode="auto">
              <a:xfrm>
                <a:off x="1106527" y="4370088"/>
                <a:ext cx="358237" cy="360578"/>
              </a:xfrm>
              <a:prstGeom prst="ellipse">
                <a:avLst/>
              </a:prstGeom>
              <a:solidFill>
                <a:srgbClr val="0B18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6" name="Freeform 11"/>
              <p:cNvSpPr>
                <a:spLocks/>
              </p:cNvSpPr>
              <p:nvPr/>
            </p:nvSpPr>
            <p:spPr bwMode="auto">
              <a:xfrm>
                <a:off x="928579" y="1197471"/>
                <a:ext cx="714132" cy="107705"/>
              </a:xfrm>
              <a:custGeom>
                <a:avLst/>
                <a:gdLst>
                  <a:gd name="T0" fmla="*/ 196 w 196"/>
                  <a:gd name="T1" fmla="*/ 15 h 30"/>
                  <a:gd name="T2" fmla="*/ 181 w 196"/>
                  <a:gd name="T3" fmla="*/ 30 h 30"/>
                  <a:gd name="T4" fmla="*/ 15 w 196"/>
                  <a:gd name="T5" fmla="*/ 30 h 30"/>
                  <a:gd name="T6" fmla="*/ 0 w 196"/>
                  <a:gd name="T7" fmla="*/ 15 h 30"/>
                  <a:gd name="T8" fmla="*/ 0 w 196"/>
                  <a:gd name="T9" fmla="*/ 15 h 30"/>
                  <a:gd name="T10" fmla="*/ 15 w 196"/>
                  <a:gd name="T11" fmla="*/ 0 h 30"/>
                  <a:gd name="T12" fmla="*/ 181 w 196"/>
                  <a:gd name="T13" fmla="*/ 0 h 30"/>
                  <a:gd name="T14" fmla="*/ 196 w 196"/>
                  <a:gd name="T15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6" h="30">
                    <a:moveTo>
                      <a:pt x="196" y="15"/>
                    </a:moveTo>
                    <a:cubicBezTo>
                      <a:pt x="196" y="24"/>
                      <a:pt x="189" y="30"/>
                      <a:pt x="181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7" y="30"/>
                      <a:pt x="0" y="2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89" y="0"/>
                      <a:pt x="196" y="7"/>
                      <a:pt x="196" y="15"/>
                    </a:cubicBezTo>
                    <a:close/>
                  </a:path>
                </a:pathLst>
              </a:custGeom>
              <a:solidFill>
                <a:srgbClr val="0B18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7" name="Rectangle 9"/>
            <p:cNvSpPr>
              <a:spLocks noChangeArrowheads="1"/>
            </p:cNvSpPr>
            <p:nvPr/>
          </p:nvSpPr>
          <p:spPr bwMode="auto">
            <a:xfrm>
              <a:off x="3675238" y="1251323"/>
              <a:ext cx="1793523" cy="2781600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1" name="TextBox 8"/>
          <p:cNvSpPr txBox="1"/>
          <p:nvPr/>
        </p:nvSpPr>
        <p:spPr>
          <a:xfrm>
            <a:off x="767656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2" name="TextBox 8"/>
          <p:cNvSpPr txBox="1"/>
          <p:nvPr/>
        </p:nvSpPr>
        <p:spPr>
          <a:xfrm>
            <a:off x="767656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01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36" grpId="0"/>
      <p:bldP spid="158" grpId="0"/>
      <p:bldP spid="159" grpId="0"/>
      <p:bldP spid="16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ubtitle 21"/>
          <p:cNvSpPr txBox="1">
            <a:spLocks/>
          </p:cNvSpPr>
          <p:nvPr/>
        </p:nvSpPr>
        <p:spPr>
          <a:xfrm>
            <a:off x="2293432" y="5787814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1"/>
          <p:cNvSpPr>
            <a:spLocks noChangeArrowheads="1"/>
          </p:cNvSpPr>
          <p:nvPr/>
        </p:nvSpPr>
        <p:spPr bwMode="auto">
          <a:xfrm>
            <a:off x="2315985" y="178911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2"/>
          <p:cNvSpPr>
            <a:spLocks noChangeArrowheads="1"/>
          </p:cNvSpPr>
          <p:nvPr/>
        </p:nvSpPr>
        <p:spPr bwMode="auto">
          <a:xfrm>
            <a:off x="2784199" y="221388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1"/>
          <p:cNvSpPr>
            <a:spLocks noChangeArrowheads="1"/>
          </p:cNvSpPr>
          <p:nvPr/>
        </p:nvSpPr>
        <p:spPr bwMode="auto">
          <a:xfrm>
            <a:off x="3705600" y="258335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2"/>
          <p:cNvSpPr>
            <a:spLocks noChangeArrowheads="1"/>
          </p:cNvSpPr>
          <p:nvPr/>
        </p:nvSpPr>
        <p:spPr bwMode="auto">
          <a:xfrm>
            <a:off x="4173813" y="300812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1"/>
          <p:cNvSpPr>
            <a:spLocks noChangeArrowheads="1"/>
          </p:cNvSpPr>
          <p:nvPr/>
        </p:nvSpPr>
        <p:spPr bwMode="auto">
          <a:xfrm>
            <a:off x="5116108" y="178911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2"/>
          <p:cNvSpPr>
            <a:spLocks noChangeArrowheads="1"/>
          </p:cNvSpPr>
          <p:nvPr/>
        </p:nvSpPr>
        <p:spPr bwMode="auto">
          <a:xfrm>
            <a:off x="5584320" y="221388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1"/>
          <p:cNvSpPr>
            <a:spLocks noChangeArrowheads="1"/>
          </p:cNvSpPr>
          <p:nvPr/>
        </p:nvSpPr>
        <p:spPr bwMode="auto">
          <a:xfrm>
            <a:off x="6526617" y="258335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2"/>
          <p:cNvSpPr>
            <a:spLocks noChangeArrowheads="1"/>
          </p:cNvSpPr>
          <p:nvPr/>
        </p:nvSpPr>
        <p:spPr bwMode="auto">
          <a:xfrm>
            <a:off x="6994830" y="300812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1"/>
          <p:cNvSpPr>
            <a:spLocks noChangeArrowheads="1"/>
          </p:cNvSpPr>
          <p:nvPr/>
        </p:nvSpPr>
        <p:spPr bwMode="auto">
          <a:xfrm>
            <a:off x="7962350" y="178911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Freeform 2"/>
          <p:cNvSpPr>
            <a:spLocks noChangeArrowheads="1"/>
          </p:cNvSpPr>
          <p:nvPr/>
        </p:nvSpPr>
        <p:spPr bwMode="auto">
          <a:xfrm>
            <a:off x="8430565" y="221388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Freeform 1"/>
          <p:cNvSpPr>
            <a:spLocks noChangeArrowheads="1"/>
          </p:cNvSpPr>
          <p:nvPr/>
        </p:nvSpPr>
        <p:spPr bwMode="auto">
          <a:xfrm>
            <a:off x="9401287" y="2535881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2"/>
          <p:cNvSpPr>
            <a:spLocks noChangeArrowheads="1"/>
          </p:cNvSpPr>
          <p:nvPr/>
        </p:nvSpPr>
        <p:spPr bwMode="auto">
          <a:xfrm>
            <a:off x="9869500" y="2960646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Freeform 3"/>
          <p:cNvSpPr>
            <a:spLocks noChangeArrowheads="1"/>
          </p:cNvSpPr>
          <p:nvPr/>
        </p:nvSpPr>
        <p:spPr bwMode="auto">
          <a:xfrm>
            <a:off x="2675293" y="5046417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3"/>
          <p:cNvSpPr>
            <a:spLocks noChangeArrowheads="1"/>
          </p:cNvSpPr>
          <p:nvPr/>
        </p:nvSpPr>
        <p:spPr bwMode="auto">
          <a:xfrm>
            <a:off x="4064912" y="5046417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3"/>
          <p:cNvSpPr>
            <a:spLocks noChangeArrowheads="1"/>
          </p:cNvSpPr>
          <p:nvPr/>
        </p:nvSpPr>
        <p:spPr bwMode="auto">
          <a:xfrm>
            <a:off x="5457450" y="5046417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3"/>
          <p:cNvSpPr>
            <a:spLocks noChangeArrowheads="1"/>
          </p:cNvSpPr>
          <p:nvPr/>
        </p:nvSpPr>
        <p:spPr bwMode="auto">
          <a:xfrm>
            <a:off x="8316769" y="5056868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836438" y="3466791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 flipV="1">
            <a:off x="2890493" y="3578051"/>
            <a:ext cx="0" cy="1468369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/>
          <p:cNvSpPr/>
          <p:nvPr/>
        </p:nvSpPr>
        <p:spPr>
          <a:xfrm>
            <a:off x="5641637" y="3459519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1" name="Straight Connector 70"/>
          <p:cNvCxnSpPr/>
          <p:nvPr/>
        </p:nvCxnSpPr>
        <p:spPr>
          <a:xfrm flipV="1">
            <a:off x="5686262" y="3570783"/>
            <a:ext cx="0" cy="1475637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Oval 71"/>
          <p:cNvSpPr/>
          <p:nvPr/>
        </p:nvSpPr>
        <p:spPr>
          <a:xfrm>
            <a:off x="8482502" y="3452254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 flipV="1">
            <a:off x="8536560" y="3563512"/>
            <a:ext cx="0" cy="1483034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Oval 73"/>
          <p:cNvSpPr/>
          <p:nvPr/>
        </p:nvSpPr>
        <p:spPr>
          <a:xfrm>
            <a:off x="4226345" y="4216808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5" name="Straight Connector 74"/>
          <p:cNvCxnSpPr/>
          <p:nvPr/>
        </p:nvCxnSpPr>
        <p:spPr>
          <a:xfrm flipV="1">
            <a:off x="4280402" y="4328065"/>
            <a:ext cx="0" cy="728805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val 75"/>
          <p:cNvSpPr/>
          <p:nvPr/>
        </p:nvSpPr>
        <p:spPr>
          <a:xfrm>
            <a:off x="7042285" y="4219991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 flipV="1">
            <a:off x="7096342" y="4331249"/>
            <a:ext cx="0" cy="715171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val 77"/>
          <p:cNvSpPr/>
          <p:nvPr/>
        </p:nvSpPr>
        <p:spPr>
          <a:xfrm>
            <a:off x="9913497" y="4224772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9" name="Straight Connector 78"/>
          <p:cNvCxnSpPr/>
          <p:nvPr/>
        </p:nvCxnSpPr>
        <p:spPr>
          <a:xfrm flipV="1">
            <a:off x="9967553" y="4336027"/>
            <a:ext cx="0" cy="710389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Freeform 3"/>
          <p:cNvSpPr>
            <a:spLocks noChangeArrowheads="1"/>
          </p:cNvSpPr>
          <p:nvPr/>
        </p:nvSpPr>
        <p:spPr bwMode="auto">
          <a:xfrm>
            <a:off x="9747563" y="5046544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3"/>
          <p:cNvSpPr>
            <a:spLocks noChangeArrowheads="1"/>
          </p:cNvSpPr>
          <p:nvPr/>
        </p:nvSpPr>
        <p:spPr bwMode="auto">
          <a:xfrm>
            <a:off x="6874913" y="5046417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Subtitle 21"/>
          <p:cNvSpPr txBox="1">
            <a:spLocks/>
          </p:cNvSpPr>
          <p:nvPr/>
        </p:nvSpPr>
        <p:spPr>
          <a:xfrm>
            <a:off x="3709201" y="5786506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Subtitle 21"/>
          <p:cNvSpPr txBox="1">
            <a:spLocks/>
          </p:cNvSpPr>
          <p:nvPr/>
        </p:nvSpPr>
        <p:spPr>
          <a:xfrm>
            <a:off x="5124970" y="5793180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Subtitle 21"/>
          <p:cNvSpPr txBox="1">
            <a:spLocks/>
          </p:cNvSpPr>
          <p:nvPr/>
        </p:nvSpPr>
        <p:spPr>
          <a:xfrm>
            <a:off x="6540739" y="5792322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Subtitle 21"/>
          <p:cNvSpPr txBox="1">
            <a:spLocks/>
          </p:cNvSpPr>
          <p:nvPr/>
        </p:nvSpPr>
        <p:spPr>
          <a:xfrm>
            <a:off x="7956508" y="5786506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Subtitle 21"/>
          <p:cNvSpPr txBox="1">
            <a:spLocks/>
          </p:cNvSpPr>
          <p:nvPr/>
        </p:nvSpPr>
        <p:spPr>
          <a:xfrm>
            <a:off x="9372278" y="5793180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767656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767656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9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03557" y="3200929"/>
            <a:ext cx="1061322" cy="1061322"/>
            <a:chOff x="362669" y="3620029"/>
            <a:chExt cx="1061322" cy="1061322"/>
          </a:xfrm>
        </p:grpSpPr>
        <p:sp>
          <p:nvSpPr>
            <p:cNvPr id="14" name="椭圆 13"/>
            <p:cNvSpPr/>
            <p:nvPr/>
          </p:nvSpPr>
          <p:spPr>
            <a:xfrm>
              <a:off x="362669" y="3620029"/>
              <a:ext cx="1061322" cy="1061322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83718" y="3741563"/>
              <a:ext cx="819223" cy="818254"/>
              <a:chOff x="4602162" y="361950"/>
              <a:chExt cx="1343026" cy="1341438"/>
            </a:xfrm>
          </p:grpSpPr>
          <p:sp>
            <p:nvSpPr>
              <p:cNvPr id="17" name="Freeform 23"/>
              <p:cNvSpPr>
                <a:spLocks noEditPoints="1"/>
              </p:cNvSpPr>
              <p:nvPr/>
            </p:nvSpPr>
            <p:spPr bwMode="auto">
              <a:xfrm>
                <a:off x="4602162" y="361950"/>
                <a:ext cx="1343026" cy="1341438"/>
              </a:xfrm>
              <a:custGeom>
                <a:avLst/>
                <a:gdLst>
                  <a:gd name="T0" fmla="*/ 0 w 355"/>
                  <a:gd name="T1" fmla="*/ 178 h 355"/>
                  <a:gd name="T2" fmla="*/ 355 w 355"/>
                  <a:gd name="T3" fmla="*/ 178 h 355"/>
                  <a:gd name="T4" fmla="*/ 177 w 355"/>
                  <a:gd name="T5" fmla="*/ 331 h 355"/>
                  <a:gd name="T6" fmla="*/ 24 w 355"/>
                  <a:gd name="T7" fmla="*/ 175 h 355"/>
                  <a:gd name="T8" fmla="*/ 58 w 355"/>
                  <a:gd name="T9" fmla="*/ 192 h 355"/>
                  <a:gd name="T10" fmla="*/ 71 w 355"/>
                  <a:gd name="T11" fmla="*/ 232 h 355"/>
                  <a:gd name="T12" fmla="*/ 95 w 355"/>
                  <a:gd name="T13" fmla="*/ 243 h 355"/>
                  <a:gd name="T14" fmla="*/ 112 w 355"/>
                  <a:gd name="T15" fmla="*/ 315 h 355"/>
                  <a:gd name="T16" fmla="*/ 118 w 355"/>
                  <a:gd name="T17" fmla="*/ 305 h 355"/>
                  <a:gd name="T18" fmla="*/ 146 w 355"/>
                  <a:gd name="T19" fmla="*/ 265 h 355"/>
                  <a:gd name="T20" fmla="*/ 162 w 355"/>
                  <a:gd name="T21" fmla="*/ 222 h 355"/>
                  <a:gd name="T22" fmla="*/ 112 w 355"/>
                  <a:gd name="T23" fmla="*/ 189 h 355"/>
                  <a:gd name="T24" fmla="*/ 66 w 355"/>
                  <a:gd name="T25" fmla="*/ 165 h 355"/>
                  <a:gd name="T26" fmla="*/ 102 w 355"/>
                  <a:gd name="T27" fmla="*/ 154 h 355"/>
                  <a:gd name="T28" fmla="*/ 138 w 355"/>
                  <a:gd name="T29" fmla="*/ 140 h 355"/>
                  <a:gd name="T30" fmla="*/ 119 w 355"/>
                  <a:gd name="T31" fmla="*/ 97 h 355"/>
                  <a:gd name="T32" fmla="*/ 95 w 355"/>
                  <a:gd name="T33" fmla="*/ 109 h 355"/>
                  <a:gd name="T34" fmla="*/ 70 w 355"/>
                  <a:gd name="T35" fmla="*/ 93 h 355"/>
                  <a:gd name="T36" fmla="*/ 85 w 355"/>
                  <a:gd name="T37" fmla="*/ 68 h 355"/>
                  <a:gd name="T38" fmla="*/ 177 w 355"/>
                  <a:gd name="T39" fmla="*/ 25 h 355"/>
                  <a:gd name="T40" fmla="*/ 244 w 355"/>
                  <a:gd name="T41" fmla="*/ 63 h 355"/>
                  <a:gd name="T42" fmla="*/ 236 w 355"/>
                  <a:gd name="T43" fmla="*/ 104 h 355"/>
                  <a:gd name="T44" fmla="*/ 220 w 355"/>
                  <a:gd name="T45" fmla="*/ 110 h 355"/>
                  <a:gd name="T46" fmla="*/ 223 w 355"/>
                  <a:gd name="T47" fmla="*/ 104 h 355"/>
                  <a:gd name="T48" fmla="*/ 215 w 355"/>
                  <a:gd name="T49" fmla="*/ 96 h 355"/>
                  <a:gd name="T50" fmla="*/ 213 w 355"/>
                  <a:gd name="T51" fmla="*/ 94 h 355"/>
                  <a:gd name="T52" fmla="*/ 215 w 355"/>
                  <a:gd name="T53" fmla="*/ 126 h 355"/>
                  <a:gd name="T54" fmla="*/ 192 w 355"/>
                  <a:gd name="T55" fmla="*/ 155 h 355"/>
                  <a:gd name="T56" fmla="*/ 219 w 355"/>
                  <a:gd name="T57" fmla="*/ 138 h 355"/>
                  <a:gd name="T58" fmla="*/ 239 w 355"/>
                  <a:gd name="T59" fmla="*/ 150 h 355"/>
                  <a:gd name="T60" fmla="*/ 261 w 355"/>
                  <a:gd name="T61" fmla="*/ 160 h 355"/>
                  <a:gd name="T62" fmla="*/ 262 w 355"/>
                  <a:gd name="T63" fmla="*/ 159 h 355"/>
                  <a:gd name="T64" fmla="*/ 320 w 355"/>
                  <a:gd name="T65" fmla="*/ 175 h 355"/>
                  <a:gd name="T66" fmla="*/ 330 w 355"/>
                  <a:gd name="T67" fmla="*/ 178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5" h="355">
                    <a:moveTo>
                      <a:pt x="177" y="0"/>
                    </a:moveTo>
                    <a:cubicBezTo>
                      <a:pt x="79" y="0"/>
                      <a:pt x="0" y="80"/>
                      <a:pt x="0" y="178"/>
                    </a:cubicBezTo>
                    <a:cubicBezTo>
                      <a:pt x="0" y="275"/>
                      <a:pt x="79" y="355"/>
                      <a:pt x="177" y="355"/>
                    </a:cubicBezTo>
                    <a:cubicBezTo>
                      <a:pt x="275" y="355"/>
                      <a:pt x="355" y="275"/>
                      <a:pt x="355" y="178"/>
                    </a:cubicBezTo>
                    <a:cubicBezTo>
                      <a:pt x="355" y="80"/>
                      <a:pt x="275" y="0"/>
                      <a:pt x="177" y="0"/>
                    </a:cubicBezTo>
                    <a:close/>
                    <a:moveTo>
                      <a:pt x="177" y="331"/>
                    </a:moveTo>
                    <a:cubicBezTo>
                      <a:pt x="93" y="331"/>
                      <a:pt x="24" y="262"/>
                      <a:pt x="24" y="178"/>
                    </a:cubicBezTo>
                    <a:cubicBezTo>
                      <a:pt x="24" y="177"/>
                      <a:pt x="24" y="176"/>
                      <a:pt x="24" y="175"/>
                    </a:cubicBezTo>
                    <a:cubicBezTo>
                      <a:pt x="46" y="192"/>
                      <a:pt x="46" y="192"/>
                      <a:pt x="46" y="192"/>
                    </a:cubicBezTo>
                    <a:cubicBezTo>
                      <a:pt x="58" y="192"/>
                      <a:pt x="58" y="192"/>
                      <a:pt x="58" y="192"/>
                    </a:cubicBezTo>
                    <a:cubicBezTo>
                      <a:pt x="71" y="205"/>
                      <a:pt x="71" y="205"/>
                      <a:pt x="71" y="205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82" y="243"/>
                      <a:pt x="82" y="243"/>
                      <a:pt x="82" y="243"/>
                    </a:cubicBezTo>
                    <a:cubicBezTo>
                      <a:pt x="95" y="243"/>
                      <a:pt x="95" y="243"/>
                      <a:pt x="95" y="243"/>
                    </a:cubicBezTo>
                    <a:cubicBezTo>
                      <a:pt x="95" y="298"/>
                      <a:pt x="95" y="298"/>
                      <a:pt x="95" y="298"/>
                    </a:cubicBezTo>
                    <a:cubicBezTo>
                      <a:pt x="112" y="315"/>
                      <a:pt x="112" y="315"/>
                      <a:pt x="112" y="315"/>
                    </a:cubicBezTo>
                    <a:cubicBezTo>
                      <a:pt x="118" y="315"/>
                      <a:pt x="118" y="315"/>
                      <a:pt x="118" y="31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46" y="276"/>
                      <a:pt x="146" y="276"/>
                      <a:pt x="146" y="276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62" y="249"/>
                      <a:pt x="162" y="249"/>
                      <a:pt x="162" y="249"/>
                    </a:cubicBezTo>
                    <a:cubicBezTo>
                      <a:pt x="162" y="222"/>
                      <a:pt x="162" y="222"/>
                      <a:pt x="162" y="222"/>
                    </a:cubicBezTo>
                    <a:cubicBezTo>
                      <a:pt x="145" y="222"/>
                      <a:pt x="145" y="222"/>
                      <a:pt x="145" y="222"/>
                    </a:cubicBezTo>
                    <a:cubicBezTo>
                      <a:pt x="112" y="189"/>
                      <a:pt x="112" y="189"/>
                      <a:pt x="112" y="189"/>
                    </a:cubicBezTo>
                    <a:cubicBezTo>
                      <a:pt x="66" y="189"/>
                      <a:pt x="66" y="189"/>
                      <a:pt x="66" y="189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102" y="165"/>
                      <a:pt x="102" y="165"/>
                      <a:pt x="102" y="16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24" y="154"/>
                      <a:pt x="124" y="154"/>
                      <a:pt x="124" y="154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95" y="97"/>
                      <a:pt x="95" y="97"/>
                      <a:pt x="95" y="97"/>
                    </a:cubicBezTo>
                    <a:cubicBezTo>
                      <a:pt x="95" y="109"/>
                      <a:pt x="95" y="109"/>
                      <a:pt x="95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98" y="41"/>
                      <a:pt x="136" y="25"/>
                      <a:pt x="177" y="25"/>
                    </a:cubicBezTo>
                    <a:cubicBezTo>
                      <a:pt x="216" y="25"/>
                      <a:pt x="251" y="39"/>
                      <a:pt x="278" y="63"/>
                    </a:cubicBezTo>
                    <a:cubicBezTo>
                      <a:pt x="244" y="63"/>
                      <a:pt x="244" y="63"/>
                      <a:pt x="244" y="63"/>
                    </a:cubicBezTo>
                    <a:cubicBezTo>
                      <a:pt x="219" y="87"/>
                      <a:pt x="219" y="87"/>
                      <a:pt x="219" y="87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5" y="115"/>
                      <a:pt x="225" y="115"/>
                      <a:pt x="225" y="115"/>
                    </a:cubicBezTo>
                    <a:cubicBezTo>
                      <a:pt x="220" y="110"/>
                      <a:pt x="220" y="110"/>
                      <a:pt x="220" y="110"/>
                    </a:cubicBezTo>
                    <a:cubicBezTo>
                      <a:pt x="225" y="106"/>
                      <a:pt x="225" y="106"/>
                      <a:pt x="225" y="106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3" y="94"/>
                      <a:pt x="213" y="94"/>
                      <a:pt x="213" y="94"/>
                    </a:cubicBezTo>
                    <a:cubicBezTo>
                      <a:pt x="198" y="109"/>
                      <a:pt x="198" y="109"/>
                      <a:pt x="198" y="109"/>
                    </a:cubicBezTo>
                    <a:cubicBezTo>
                      <a:pt x="215" y="126"/>
                      <a:pt x="215" y="126"/>
                      <a:pt x="215" y="126"/>
                    </a:cubicBezTo>
                    <a:cubicBezTo>
                      <a:pt x="192" y="126"/>
                      <a:pt x="192" y="126"/>
                      <a:pt x="192" y="126"/>
                    </a:cubicBezTo>
                    <a:cubicBezTo>
                      <a:pt x="192" y="155"/>
                      <a:pt x="192" y="155"/>
                      <a:pt x="192" y="155"/>
                    </a:cubicBezTo>
                    <a:cubicBezTo>
                      <a:pt x="219" y="155"/>
                      <a:pt x="219" y="155"/>
                      <a:pt x="219" y="155"/>
                    </a:cubicBezTo>
                    <a:cubicBezTo>
                      <a:pt x="219" y="138"/>
                      <a:pt x="219" y="138"/>
                      <a:pt x="219" y="138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39" y="150"/>
                      <a:pt x="239" y="150"/>
                      <a:pt x="239" y="150"/>
                    </a:cubicBezTo>
                    <a:cubicBezTo>
                      <a:pt x="239" y="160"/>
                      <a:pt x="239" y="160"/>
                      <a:pt x="239" y="160"/>
                    </a:cubicBezTo>
                    <a:cubicBezTo>
                      <a:pt x="261" y="160"/>
                      <a:pt x="261" y="160"/>
                      <a:pt x="261" y="160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98" y="196"/>
                      <a:pt x="298" y="196"/>
                      <a:pt x="298" y="196"/>
                    </a:cubicBezTo>
                    <a:cubicBezTo>
                      <a:pt x="320" y="175"/>
                      <a:pt x="320" y="175"/>
                      <a:pt x="320" y="175"/>
                    </a:cubicBezTo>
                    <a:cubicBezTo>
                      <a:pt x="330" y="175"/>
                      <a:pt x="330" y="175"/>
                      <a:pt x="330" y="175"/>
                    </a:cubicBezTo>
                    <a:cubicBezTo>
                      <a:pt x="330" y="176"/>
                      <a:pt x="330" y="177"/>
                      <a:pt x="330" y="178"/>
                    </a:cubicBezTo>
                    <a:cubicBezTo>
                      <a:pt x="330" y="262"/>
                      <a:pt x="262" y="331"/>
                      <a:pt x="177" y="3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5056188" y="512763"/>
                <a:ext cx="234950" cy="257175"/>
              </a:xfrm>
              <a:custGeom>
                <a:avLst/>
                <a:gdLst>
                  <a:gd name="T0" fmla="*/ 148 w 148"/>
                  <a:gd name="T1" fmla="*/ 0 h 162"/>
                  <a:gd name="T2" fmla="*/ 0 w 148"/>
                  <a:gd name="T3" fmla="*/ 0 h 162"/>
                  <a:gd name="T4" fmla="*/ 0 w 148"/>
                  <a:gd name="T5" fmla="*/ 100 h 162"/>
                  <a:gd name="T6" fmla="*/ 62 w 148"/>
                  <a:gd name="T7" fmla="*/ 162 h 162"/>
                  <a:gd name="T8" fmla="*/ 88 w 148"/>
                  <a:gd name="T9" fmla="*/ 162 h 162"/>
                  <a:gd name="T10" fmla="*/ 88 w 148"/>
                  <a:gd name="T11" fmla="*/ 119 h 162"/>
                  <a:gd name="T12" fmla="*/ 148 w 148"/>
                  <a:gd name="T13" fmla="*/ 59 h 162"/>
                  <a:gd name="T14" fmla="*/ 148 w 148"/>
                  <a:gd name="T1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" h="162">
                    <a:moveTo>
                      <a:pt x="148" y="0"/>
                    </a:moveTo>
                    <a:lnTo>
                      <a:pt x="0" y="0"/>
                    </a:lnTo>
                    <a:lnTo>
                      <a:pt x="0" y="100"/>
                    </a:lnTo>
                    <a:lnTo>
                      <a:pt x="62" y="162"/>
                    </a:lnTo>
                    <a:lnTo>
                      <a:pt x="88" y="162"/>
                    </a:lnTo>
                    <a:lnTo>
                      <a:pt x="88" y="119"/>
                    </a:lnTo>
                    <a:lnTo>
                      <a:pt x="148" y="59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5272088" y="985838"/>
                <a:ext cx="457200" cy="476250"/>
              </a:xfrm>
              <a:custGeom>
                <a:avLst/>
                <a:gdLst>
                  <a:gd name="T0" fmla="*/ 245 w 288"/>
                  <a:gd name="T1" fmla="*/ 97 h 300"/>
                  <a:gd name="T2" fmla="*/ 145 w 288"/>
                  <a:gd name="T3" fmla="*/ 0 h 300"/>
                  <a:gd name="T4" fmla="*/ 145 w 288"/>
                  <a:gd name="T5" fmla="*/ 0 h 300"/>
                  <a:gd name="T6" fmla="*/ 33 w 288"/>
                  <a:gd name="T7" fmla="*/ 0 h 300"/>
                  <a:gd name="T8" fmla="*/ 0 w 288"/>
                  <a:gd name="T9" fmla="*/ 33 h 300"/>
                  <a:gd name="T10" fmla="*/ 0 w 288"/>
                  <a:gd name="T11" fmla="*/ 104 h 300"/>
                  <a:gd name="T12" fmla="*/ 48 w 288"/>
                  <a:gd name="T13" fmla="*/ 152 h 300"/>
                  <a:gd name="T14" fmla="*/ 133 w 288"/>
                  <a:gd name="T15" fmla="*/ 152 h 300"/>
                  <a:gd name="T16" fmla="*/ 133 w 288"/>
                  <a:gd name="T17" fmla="*/ 235 h 300"/>
                  <a:gd name="T18" fmla="*/ 200 w 288"/>
                  <a:gd name="T19" fmla="*/ 300 h 300"/>
                  <a:gd name="T20" fmla="*/ 214 w 288"/>
                  <a:gd name="T21" fmla="*/ 300 h 300"/>
                  <a:gd name="T22" fmla="*/ 214 w 288"/>
                  <a:gd name="T23" fmla="*/ 219 h 300"/>
                  <a:gd name="T24" fmla="*/ 248 w 288"/>
                  <a:gd name="T25" fmla="*/ 188 h 300"/>
                  <a:gd name="T26" fmla="*/ 248 w 288"/>
                  <a:gd name="T27" fmla="*/ 131 h 300"/>
                  <a:gd name="T28" fmla="*/ 264 w 288"/>
                  <a:gd name="T29" fmla="*/ 131 h 300"/>
                  <a:gd name="T30" fmla="*/ 288 w 288"/>
                  <a:gd name="T31" fmla="*/ 107 h 300"/>
                  <a:gd name="T32" fmla="*/ 279 w 288"/>
                  <a:gd name="T33" fmla="*/ 97 h 300"/>
                  <a:gd name="T34" fmla="*/ 245 w 288"/>
                  <a:gd name="T35" fmla="*/ 97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8" h="300">
                    <a:moveTo>
                      <a:pt x="245" y="97"/>
                    </a:moveTo>
                    <a:lnTo>
                      <a:pt x="145" y="0"/>
                    </a:lnTo>
                    <a:lnTo>
                      <a:pt x="145" y="0"/>
                    </a:lnTo>
                    <a:lnTo>
                      <a:pt x="33" y="0"/>
                    </a:lnTo>
                    <a:lnTo>
                      <a:pt x="0" y="33"/>
                    </a:lnTo>
                    <a:lnTo>
                      <a:pt x="0" y="104"/>
                    </a:lnTo>
                    <a:lnTo>
                      <a:pt x="48" y="152"/>
                    </a:lnTo>
                    <a:lnTo>
                      <a:pt x="133" y="152"/>
                    </a:lnTo>
                    <a:lnTo>
                      <a:pt x="133" y="235"/>
                    </a:lnTo>
                    <a:lnTo>
                      <a:pt x="200" y="300"/>
                    </a:lnTo>
                    <a:lnTo>
                      <a:pt x="214" y="300"/>
                    </a:lnTo>
                    <a:lnTo>
                      <a:pt x="214" y="219"/>
                    </a:lnTo>
                    <a:lnTo>
                      <a:pt x="248" y="188"/>
                    </a:lnTo>
                    <a:lnTo>
                      <a:pt x="248" y="131"/>
                    </a:lnTo>
                    <a:lnTo>
                      <a:pt x="264" y="131"/>
                    </a:lnTo>
                    <a:lnTo>
                      <a:pt x="288" y="107"/>
                    </a:lnTo>
                    <a:lnTo>
                      <a:pt x="279" y="97"/>
                    </a:lnTo>
                    <a:lnTo>
                      <a:pt x="245" y="9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5646738" y="1341438"/>
                <a:ext cx="44450" cy="101600"/>
              </a:xfrm>
              <a:custGeom>
                <a:avLst/>
                <a:gdLst>
                  <a:gd name="T0" fmla="*/ 0 w 28"/>
                  <a:gd name="T1" fmla="*/ 64 h 64"/>
                  <a:gd name="T2" fmla="*/ 28 w 28"/>
                  <a:gd name="T3" fmla="*/ 40 h 64"/>
                  <a:gd name="T4" fmla="*/ 28 w 28"/>
                  <a:gd name="T5" fmla="*/ 0 h 64"/>
                  <a:gd name="T6" fmla="*/ 0 w 28"/>
                  <a:gd name="T7" fmla="*/ 0 h 64"/>
                  <a:gd name="T8" fmla="*/ 0 w 28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4">
                    <a:moveTo>
                      <a:pt x="0" y="64"/>
                    </a:moveTo>
                    <a:lnTo>
                      <a:pt x="28" y="40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873963" y="4970679"/>
            <a:ext cx="1061322" cy="1061322"/>
            <a:chOff x="362669" y="5389779"/>
            <a:chExt cx="1061322" cy="1061322"/>
          </a:xfrm>
        </p:grpSpPr>
        <p:sp>
          <p:nvSpPr>
            <p:cNvPr id="15" name="椭圆 14"/>
            <p:cNvSpPr/>
            <p:nvPr/>
          </p:nvSpPr>
          <p:spPr>
            <a:xfrm>
              <a:off x="362669" y="5389779"/>
              <a:ext cx="1061322" cy="1061322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60765" y="5583971"/>
              <a:ext cx="689373" cy="625287"/>
              <a:chOff x="3468688" y="460375"/>
              <a:chExt cx="631825" cy="573088"/>
            </a:xfrm>
            <a:solidFill>
              <a:srgbClr val="282828"/>
            </a:solidFill>
          </p:grpSpPr>
          <p:sp>
            <p:nvSpPr>
              <p:cNvPr id="31" name="Freeform 19"/>
              <p:cNvSpPr/>
              <p:nvPr/>
            </p:nvSpPr>
            <p:spPr bwMode="auto">
              <a:xfrm>
                <a:off x="3468688" y="460375"/>
                <a:ext cx="271463" cy="422275"/>
              </a:xfrm>
              <a:custGeom>
                <a:avLst/>
                <a:gdLst>
                  <a:gd name="T0" fmla="*/ 150 w 169"/>
                  <a:gd name="T1" fmla="*/ 150 h 263"/>
                  <a:gd name="T2" fmla="*/ 169 w 169"/>
                  <a:gd name="T3" fmla="*/ 0 h 263"/>
                  <a:gd name="T4" fmla="*/ 56 w 169"/>
                  <a:gd name="T5" fmla="*/ 103 h 263"/>
                  <a:gd name="T6" fmla="*/ 0 w 169"/>
                  <a:gd name="T7" fmla="*/ 263 h 263"/>
                  <a:gd name="T8" fmla="*/ 169 w 169"/>
                  <a:gd name="T9" fmla="*/ 263 h 263"/>
                  <a:gd name="T10" fmla="*/ 150 w 169"/>
                  <a:gd name="T11" fmla="*/ 15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9" h="263">
                    <a:moveTo>
                      <a:pt x="150" y="150"/>
                    </a:moveTo>
                    <a:cubicBezTo>
                      <a:pt x="150" y="66"/>
                      <a:pt x="169" y="0"/>
                      <a:pt x="169" y="0"/>
                    </a:cubicBezTo>
                    <a:cubicBezTo>
                      <a:pt x="169" y="0"/>
                      <a:pt x="113" y="10"/>
                      <a:pt x="56" y="103"/>
                    </a:cubicBezTo>
                    <a:cubicBezTo>
                      <a:pt x="0" y="197"/>
                      <a:pt x="0" y="263"/>
                      <a:pt x="0" y="263"/>
                    </a:cubicBezTo>
                    <a:cubicBezTo>
                      <a:pt x="169" y="263"/>
                      <a:pt x="169" y="263"/>
                      <a:pt x="169" y="263"/>
                    </a:cubicBezTo>
                    <a:cubicBezTo>
                      <a:pt x="169" y="263"/>
                      <a:pt x="150" y="235"/>
                      <a:pt x="150" y="1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20"/>
              <p:cNvSpPr/>
              <p:nvPr/>
            </p:nvSpPr>
            <p:spPr bwMode="auto">
              <a:xfrm>
                <a:off x="3829050" y="611188"/>
                <a:ext cx="271463" cy="271463"/>
              </a:xfrm>
              <a:custGeom>
                <a:avLst/>
                <a:gdLst>
                  <a:gd name="T0" fmla="*/ 0 w 171"/>
                  <a:gd name="T1" fmla="*/ 0 h 171"/>
                  <a:gd name="T2" fmla="*/ 0 w 171"/>
                  <a:gd name="T3" fmla="*/ 171 h 171"/>
                  <a:gd name="T4" fmla="*/ 171 w 171"/>
                  <a:gd name="T5" fmla="*/ 171 h 171"/>
                  <a:gd name="T6" fmla="*/ 0 w 171"/>
                  <a:gd name="T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171">
                    <a:moveTo>
                      <a:pt x="0" y="0"/>
                    </a:moveTo>
                    <a:lnTo>
                      <a:pt x="0" y="171"/>
                    </a:lnTo>
                    <a:lnTo>
                      <a:pt x="171" y="1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21"/>
              <p:cNvSpPr/>
              <p:nvPr/>
            </p:nvSpPr>
            <p:spPr bwMode="auto">
              <a:xfrm>
                <a:off x="3468688" y="460375"/>
                <a:ext cx="631825" cy="573088"/>
              </a:xfrm>
              <a:custGeom>
                <a:avLst/>
                <a:gdLst>
                  <a:gd name="T0" fmla="*/ 207 w 394"/>
                  <a:gd name="T1" fmla="*/ 282 h 357"/>
                  <a:gd name="T2" fmla="*/ 207 w 394"/>
                  <a:gd name="T3" fmla="*/ 0 h 357"/>
                  <a:gd name="T4" fmla="*/ 188 w 394"/>
                  <a:gd name="T5" fmla="*/ 0 h 357"/>
                  <a:gd name="T6" fmla="*/ 188 w 394"/>
                  <a:gd name="T7" fmla="*/ 282 h 357"/>
                  <a:gd name="T8" fmla="*/ 2 w 394"/>
                  <a:gd name="T9" fmla="*/ 282 h 357"/>
                  <a:gd name="T10" fmla="*/ 0 w 394"/>
                  <a:gd name="T11" fmla="*/ 282 h 357"/>
                  <a:gd name="T12" fmla="*/ 75 w 394"/>
                  <a:gd name="T13" fmla="*/ 357 h 357"/>
                  <a:gd name="T14" fmla="*/ 319 w 394"/>
                  <a:gd name="T15" fmla="*/ 357 h 357"/>
                  <a:gd name="T16" fmla="*/ 394 w 394"/>
                  <a:gd name="T17" fmla="*/ 282 h 357"/>
                  <a:gd name="T18" fmla="*/ 392 w 394"/>
                  <a:gd name="T19" fmla="*/ 282 h 357"/>
                  <a:gd name="T20" fmla="*/ 207 w 394"/>
                  <a:gd name="T21" fmla="*/ 282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4" h="357">
                    <a:moveTo>
                      <a:pt x="207" y="282"/>
                    </a:moveTo>
                    <a:cubicBezTo>
                      <a:pt x="207" y="0"/>
                      <a:pt x="207" y="0"/>
                      <a:pt x="207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282"/>
                      <a:pt x="188" y="282"/>
                      <a:pt x="188" y="282"/>
                    </a:cubicBezTo>
                    <a:cubicBezTo>
                      <a:pt x="2" y="282"/>
                      <a:pt x="2" y="282"/>
                      <a:pt x="2" y="282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0" y="323"/>
                      <a:pt x="34" y="357"/>
                      <a:pt x="75" y="357"/>
                    </a:cubicBezTo>
                    <a:cubicBezTo>
                      <a:pt x="319" y="357"/>
                      <a:pt x="319" y="357"/>
                      <a:pt x="319" y="357"/>
                    </a:cubicBezTo>
                    <a:cubicBezTo>
                      <a:pt x="361" y="357"/>
                      <a:pt x="394" y="323"/>
                      <a:pt x="394" y="282"/>
                    </a:cubicBezTo>
                    <a:cubicBezTo>
                      <a:pt x="392" y="282"/>
                      <a:pt x="392" y="282"/>
                      <a:pt x="392" y="282"/>
                    </a:cubicBezTo>
                    <a:lnTo>
                      <a:pt x="207" y="28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6" name="TextBox 39"/>
          <p:cNvSpPr txBox="1"/>
          <p:nvPr/>
        </p:nvSpPr>
        <p:spPr>
          <a:xfrm>
            <a:off x="2154617" y="3235135"/>
            <a:ext cx="4274758" cy="954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2154617" y="5005245"/>
            <a:ext cx="4274758" cy="954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54617" y="2531742"/>
            <a:ext cx="228213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104348" y="1312863"/>
            <a:ext cx="4960780" cy="5183187"/>
            <a:chOff x="7195062" y="1168053"/>
            <a:chExt cx="4960780" cy="5446888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7" name="矩形 46"/>
            <p:cNvSpPr/>
            <p:nvPr/>
          </p:nvSpPr>
          <p:spPr>
            <a:xfrm>
              <a:off x="8915221" y="294253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195062" y="116805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7195062" y="4983353"/>
              <a:ext cx="1538569" cy="1631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915221" y="1168053"/>
              <a:ext cx="1538569" cy="1631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0617273" y="116805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0526559" y="4925296"/>
            <a:ext cx="1538569" cy="15950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39"/>
          <p:cNvSpPr txBox="1"/>
          <p:nvPr/>
        </p:nvSpPr>
        <p:spPr>
          <a:xfrm>
            <a:off x="10640859" y="5177284"/>
            <a:ext cx="1286077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8"/>
          <p:cNvSpPr txBox="1"/>
          <p:nvPr/>
        </p:nvSpPr>
        <p:spPr>
          <a:xfrm>
            <a:off x="767656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767656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063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0" grpId="0"/>
      <p:bldP spid="50" grpId="0" animBg="1"/>
      <p:bldP spid="5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7320597" y="3554049"/>
            <a:ext cx="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320597" y="356067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5580178" y="3554049"/>
            <a:ext cx="822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5073478" y="356067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969517" y="494400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8961988" y="494400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642539" y="4444692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333318" y="4686943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92287" y="4404817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83070" y="464707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01006" y="2473546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10080" y="2909975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67221" y="3152227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81098" y="2897308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71878" y="313956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53336" y="2701755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3972804" y="571735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7861313" y="571266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AutoShape 44"/>
          <p:cNvSpPr>
            <a:spLocks/>
          </p:cNvSpPr>
          <p:nvPr/>
        </p:nvSpPr>
        <p:spPr bwMode="auto">
          <a:xfrm>
            <a:off x="3818443" y="2356834"/>
            <a:ext cx="502599" cy="4808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AutoShape 91"/>
          <p:cNvSpPr>
            <a:spLocks/>
          </p:cNvSpPr>
          <p:nvPr/>
        </p:nvSpPr>
        <p:spPr bwMode="auto">
          <a:xfrm>
            <a:off x="8736088" y="2372451"/>
            <a:ext cx="412965" cy="454380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AutoShape 43"/>
          <p:cNvSpPr>
            <a:spLocks/>
          </p:cNvSpPr>
          <p:nvPr/>
        </p:nvSpPr>
        <p:spPr bwMode="auto">
          <a:xfrm>
            <a:off x="10025240" y="3881037"/>
            <a:ext cx="463155" cy="507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AutoShape 124"/>
          <p:cNvSpPr>
            <a:spLocks/>
          </p:cNvSpPr>
          <p:nvPr/>
        </p:nvSpPr>
        <p:spPr bwMode="auto">
          <a:xfrm>
            <a:off x="6129325" y="1883383"/>
            <a:ext cx="606622" cy="545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AutoShape 123"/>
          <p:cNvSpPr>
            <a:spLocks/>
          </p:cNvSpPr>
          <p:nvPr/>
        </p:nvSpPr>
        <p:spPr bwMode="auto">
          <a:xfrm>
            <a:off x="2578068" y="3845420"/>
            <a:ext cx="467528" cy="5144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5896685" y="3268951"/>
            <a:ext cx="1066448" cy="3975410"/>
            <a:chOff x="5514228" y="3347003"/>
            <a:chExt cx="1164707" cy="4340559"/>
          </a:xfrm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5514228" y="3347003"/>
              <a:ext cx="1164707" cy="4340559"/>
            </a:xfrm>
            <a:custGeom>
              <a:avLst/>
              <a:gdLst>
                <a:gd name="T0" fmla="*/ 770 w 1514"/>
                <a:gd name="T1" fmla="*/ 0 h 5643"/>
                <a:gd name="T2" fmla="*/ 18 w 1514"/>
                <a:gd name="T3" fmla="*/ 745 h 5643"/>
                <a:gd name="T4" fmla="*/ 702 w 1514"/>
                <a:gd name="T5" fmla="*/ 2271 h 5643"/>
                <a:gd name="T6" fmla="*/ 723 w 1514"/>
                <a:gd name="T7" fmla="*/ 4798 h 5643"/>
                <a:gd name="T8" fmla="*/ 770 w 1514"/>
                <a:gd name="T9" fmla="*/ 5643 h 5643"/>
                <a:gd name="T10" fmla="*/ 816 w 1514"/>
                <a:gd name="T11" fmla="*/ 4803 h 5643"/>
                <a:gd name="T12" fmla="*/ 872 w 1514"/>
                <a:gd name="T13" fmla="*/ 2278 h 5643"/>
                <a:gd name="T14" fmla="*/ 1514 w 1514"/>
                <a:gd name="T15" fmla="*/ 745 h 5643"/>
                <a:gd name="T16" fmla="*/ 770 w 1514"/>
                <a:gd name="T17" fmla="*/ 0 h 5643"/>
                <a:gd name="T18" fmla="*/ 381 w 1514"/>
                <a:gd name="T19" fmla="*/ 1217 h 5643"/>
                <a:gd name="T20" fmla="*/ 159 w 1514"/>
                <a:gd name="T21" fmla="*/ 745 h 5643"/>
                <a:gd name="T22" fmla="*/ 770 w 1514"/>
                <a:gd name="T23" fmla="*/ 133 h 5643"/>
                <a:gd name="T24" fmla="*/ 1382 w 1514"/>
                <a:gd name="T25" fmla="*/ 745 h 5643"/>
                <a:gd name="T26" fmla="*/ 1048 w 1514"/>
                <a:gd name="T27" fmla="*/ 1311 h 5643"/>
                <a:gd name="T28" fmla="*/ 381 w 1514"/>
                <a:gd name="T29" fmla="*/ 1217 h 5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4" h="5643">
                  <a:moveTo>
                    <a:pt x="770" y="0"/>
                  </a:moveTo>
                  <a:cubicBezTo>
                    <a:pt x="359" y="0"/>
                    <a:pt x="0" y="334"/>
                    <a:pt x="18" y="745"/>
                  </a:cubicBezTo>
                  <a:cubicBezTo>
                    <a:pt x="47" y="1432"/>
                    <a:pt x="656" y="1558"/>
                    <a:pt x="702" y="2271"/>
                  </a:cubicBezTo>
                  <a:cubicBezTo>
                    <a:pt x="736" y="2806"/>
                    <a:pt x="723" y="3445"/>
                    <a:pt x="723" y="4798"/>
                  </a:cubicBezTo>
                  <a:cubicBezTo>
                    <a:pt x="723" y="4939"/>
                    <a:pt x="734" y="5643"/>
                    <a:pt x="770" y="5643"/>
                  </a:cubicBezTo>
                  <a:cubicBezTo>
                    <a:pt x="807" y="5643"/>
                    <a:pt x="816" y="4943"/>
                    <a:pt x="816" y="4803"/>
                  </a:cubicBezTo>
                  <a:cubicBezTo>
                    <a:pt x="816" y="3462"/>
                    <a:pt x="842" y="2810"/>
                    <a:pt x="872" y="2278"/>
                  </a:cubicBezTo>
                  <a:cubicBezTo>
                    <a:pt x="912" y="1563"/>
                    <a:pt x="1514" y="1312"/>
                    <a:pt x="1514" y="745"/>
                  </a:cubicBezTo>
                  <a:cubicBezTo>
                    <a:pt x="1514" y="334"/>
                    <a:pt x="1181" y="0"/>
                    <a:pt x="770" y="0"/>
                  </a:cubicBezTo>
                  <a:close/>
                  <a:moveTo>
                    <a:pt x="381" y="1217"/>
                  </a:moveTo>
                  <a:cubicBezTo>
                    <a:pt x="280" y="1111"/>
                    <a:pt x="159" y="935"/>
                    <a:pt x="159" y="745"/>
                  </a:cubicBezTo>
                  <a:cubicBezTo>
                    <a:pt x="159" y="407"/>
                    <a:pt x="432" y="133"/>
                    <a:pt x="770" y="133"/>
                  </a:cubicBezTo>
                  <a:cubicBezTo>
                    <a:pt x="1108" y="133"/>
                    <a:pt x="1382" y="407"/>
                    <a:pt x="1382" y="745"/>
                  </a:cubicBezTo>
                  <a:cubicBezTo>
                    <a:pt x="1382" y="829"/>
                    <a:pt x="1330" y="1116"/>
                    <a:pt x="1048" y="1311"/>
                  </a:cubicBezTo>
                  <a:cubicBezTo>
                    <a:pt x="822" y="1467"/>
                    <a:pt x="603" y="1448"/>
                    <a:pt x="381" y="1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24"/>
            <p:cNvSpPr>
              <a:spLocks/>
            </p:cNvSpPr>
            <p:nvPr/>
          </p:nvSpPr>
          <p:spPr bwMode="auto">
            <a:xfrm>
              <a:off x="5892330" y="3749059"/>
              <a:ext cx="407339" cy="324950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21333" y="9359"/>
                  </a:moveTo>
                  <a:cubicBezTo>
                    <a:pt x="21511" y="9815"/>
                    <a:pt x="21599" y="10303"/>
                    <a:pt x="21597" y="10814"/>
                  </a:cubicBezTo>
                  <a:cubicBezTo>
                    <a:pt x="21592" y="11336"/>
                    <a:pt x="21504" y="11810"/>
                    <a:pt x="21333" y="12240"/>
                  </a:cubicBezTo>
                  <a:cubicBezTo>
                    <a:pt x="20706" y="13728"/>
                    <a:pt x="20002" y="15055"/>
                    <a:pt x="19216" y="16223"/>
                  </a:cubicBezTo>
                  <a:cubicBezTo>
                    <a:pt x="18433" y="17388"/>
                    <a:pt x="17594" y="18369"/>
                    <a:pt x="16701" y="19163"/>
                  </a:cubicBezTo>
                  <a:cubicBezTo>
                    <a:pt x="15805" y="19953"/>
                    <a:pt x="14863" y="20560"/>
                    <a:pt x="13869" y="20975"/>
                  </a:cubicBezTo>
                  <a:cubicBezTo>
                    <a:pt x="12878" y="21390"/>
                    <a:pt x="11855" y="21599"/>
                    <a:pt x="10801" y="21599"/>
                  </a:cubicBezTo>
                  <a:cubicBezTo>
                    <a:pt x="9763" y="21599"/>
                    <a:pt x="8748" y="21390"/>
                    <a:pt x="7754" y="20975"/>
                  </a:cubicBezTo>
                  <a:cubicBezTo>
                    <a:pt x="6763" y="20560"/>
                    <a:pt x="5814" y="19950"/>
                    <a:pt x="4908" y="19145"/>
                  </a:cubicBezTo>
                  <a:cubicBezTo>
                    <a:pt x="4003" y="18340"/>
                    <a:pt x="3156" y="17355"/>
                    <a:pt x="2373" y="16190"/>
                  </a:cubicBezTo>
                  <a:cubicBezTo>
                    <a:pt x="1588" y="15022"/>
                    <a:pt x="895" y="13706"/>
                    <a:pt x="293" y="12240"/>
                  </a:cubicBezTo>
                  <a:cubicBezTo>
                    <a:pt x="97" y="11806"/>
                    <a:pt x="0" y="11332"/>
                    <a:pt x="0" y="10814"/>
                  </a:cubicBezTo>
                  <a:cubicBezTo>
                    <a:pt x="0" y="10300"/>
                    <a:pt x="97" y="9815"/>
                    <a:pt x="293" y="9359"/>
                  </a:cubicBezTo>
                  <a:cubicBezTo>
                    <a:pt x="902" y="7889"/>
                    <a:pt x="1597" y="6577"/>
                    <a:pt x="2378" y="5416"/>
                  </a:cubicBezTo>
                  <a:cubicBezTo>
                    <a:pt x="3159" y="4255"/>
                    <a:pt x="4003" y="3270"/>
                    <a:pt x="4908" y="2462"/>
                  </a:cubicBezTo>
                  <a:cubicBezTo>
                    <a:pt x="5814" y="1653"/>
                    <a:pt x="6761" y="1039"/>
                    <a:pt x="7749" y="624"/>
                  </a:cubicBezTo>
                  <a:cubicBezTo>
                    <a:pt x="8738" y="205"/>
                    <a:pt x="9753" y="0"/>
                    <a:pt x="10801" y="0"/>
                  </a:cubicBezTo>
                  <a:cubicBezTo>
                    <a:pt x="11855" y="0"/>
                    <a:pt x="12878" y="205"/>
                    <a:pt x="13869" y="624"/>
                  </a:cubicBezTo>
                  <a:cubicBezTo>
                    <a:pt x="14863" y="1039"/>
                    <a:pt x="15805" y="1646"/>
                    <a:pt x="16701" y="2443"/>
                  </a:cubicBezTo>
                  <a:cubicBezTo>
                    <a:pt x="17594" y="3244"/>
                    <a:pt x="18433" y="4222"/>
                    <a:pt x="19216" y="5383"/>
                  </a:cubicBezTo>
                  <a:cubicBezTo>
                    <a:pt x="20002" y="6544"/>
                    <a:pt x="20706" y="7863"/>
                    <a:pt x="21333" y="9359"/>
                  </a:cubicBezTo>
                  <a:moveTo>
                    <a:pt x="10801" y="18906"/>
                  </a:moveTo>
                  <a:cubicBezTo>
                    <a:pt x="11731" y="18906"/>
                    <a:pt x="12624" y="18715"/>
                    <a:pt x="13478" y="18325"/>
                  </a:cubicBezTo>
                  <a:cubicBezTo>
                    <a:pt x="14332" y="17939"/>
                    <a:pt x="15142" y="17399"/>
                    <a:pt x="15908" y="16708"/>
                  </a:cubicBezTo>
                  <a:cubicBezTo>
                    <a:pt x="16674" y="16014"/>
                    <a:pt x="17383" y="15165"/>
                    <a:pt x="18039" y="14155"/>
                  </a:cubicBezTo>
                  <a:cubicBezTo>
                    <a:pt x="18697" y="13148"/>
                    <a:pt x="19282" y="12027"/>
                    <a:pt x="19798" y="10796"/>
                  </a:cubicBezTo>
                  <a:cubicBezTo>
                    <a:pt x="19172" y="9282"/>
                    <a:pt x="18440" y="7955"/>
                    <a:pt x="17601" y="6812"/>
                  </a:cubicBezTo>
                  <a:cubicBezTo>
                    <a:pt x="16762" y="5670"/>
                    <a:pt x="15839" y="4751"/>
                    <a:pt x="14831" y="4060"/>
                  </a:cubicBezTo>
                  <a:cubicBezTo>
                    <a:pt x="15230" y="4751"/>
                    <a:pt x="15538" y="5534"/>
                    <a:pt x="15761" y="6401"/>
                  </a:cubicBezTo>
                  <a:cubicBezTo>
                    <a:pt x="15984" y="7264"/>
                    <a:pt x="16096" y="8205"/>
                    <a:pt x="16096" y="9216"/>
                  </a:cubicBezTo>
                  <a:cubicBezTo>
                    <a:pt x="16096" y="10340"/>
                    <a:pt x="15957" y="11387"/>
                    <a:pt x="15680" y="12361"/>
                  </a:cubicBezTo>
                  <a:cubicBezTo>
                    <a:pt x="15404" y="13339"/>
                    <a:pt x="15017" y="14195"/>
                    <a:pt x="14520" y="14941"/>
                  </a:cubicBezTo>
                  <a:cubicBezTo>
                    <a:pt x="14023" y="15683"/>
                    <a:pt x="13448" y="16271"/>
                    <a:pt x="12793" y="16690"/>
                  </a:cubicBezTo>
                  <a:cubicBezTo>
                    <a:pt x="12137" y="17113"/>
                    <a:pt x="11437" y="17326"/>
                    <a:pt x="10696" y="17326"/>
                  </a:cubicBezTo>
                  <a:cubicBezTo>
                    <a:pt x="9944" y="17326"/>
                    <a:pt x="9247" y="17113"/>
                    <a:pt x="8598" y="16690"/>
                  </a:cubicBezTo>
                  <a:cubicBezTo>
                    <a:pt x="7950" y="16271"/>
                    <a:pt x="7380" y="15683"/>
                    <a:pt x="6883" y="14941"/>
                  </a:cubicBezTo>
                  <a:cubicBezTo>
                    <a:pt x="6386" y="14195"/>
                    <a:pt x="6000" y="13339"/>
                    <a:pt x="5723" y="12361"/>
                  </a:cubicBezTo>
                  <a:cubicBezTo>
                    <a:pt x="5444" y="11387"/>
                    <a:pt x="5307" y="10340"/>
                    <a:pt x="5307" y="9216"/>
                  </a:cubicBezTo>
                  <a:cubicBezTo>
                    <a:pt x="5307" y="8301"/>
                    <a:pt x="5405" y="7426"/>
                    <a:pt x="5606" y="6603"/>
                  </a:cubicBezTo>
                  <a:cubicBezTo>
                    <a:pt x="5804" y="5776"/>
                    <a:pt x="6071" y="5023"/>
                    <a:pt x="6408" y="4339"/>
                  </a:cubicBezTo>
                  <a:cubicBezTo>
                    <a:pt x="5496" y="5034"/>
                    <a:pt x="4644" y="5927"/>
                    <a:pt x="3861" y="7026"/>
                  </a:cubicBezTo>
                  <a:cubicBezTo>
                    <a:pt x="3075" y="8121"/>
                    <a:pt x="2390" y="9381"/>
                    <a:pt x="1803" y="10796"/>
                  </a:cubicBezTo>
                  <a:cubicBezTo>
                    <a:pt x="2319" y="12016"/>
                    <a:pt x="2902" y="13133"/>
                    <a:pt x="3555" y="14147"/>
                  </a:cubicBezTo>
                  <a:cubicBezTo>
                    <a:pt x="4208" y="15165"/>
                    <a:pt x="4918" y="16014"/>
                    <a:pt x="5689" y="16708"/>
                  </a:cubicBezTo>
                  <a:cubicBezTo>
                    <a:pt x="6457" y="17399"/>
                    <a:pt x="7270" y="17940"/>
                    <a:pt x="8124" y="18325"/>
                  </a:cubicBezTo>
                  <a:cubicBezTo>
                    <a:pt x="8980" y="18719"/>
                    <a:pt x="9871" y="18906"/>
                    <a:pt x="10801" y="18906"/>
                  </a:cubicBezTo>
                  <a:moveTo>
                    <a:pt x="10695" y="3953"/>
                  </a:moveTo>
                  <a:cubicBezTo>
                    <a:pt x="10218" y="3953"/>
                    <a:pt x="9763" y="4089"/>
                    <a:pt x="9330" y="4365"/>
                  </a:cubicBezTo>
                  <a:cubicBezTo>
                    <a:pt x="8897" y="4644"/>
                    <a:pt x="8525" y="5015"/>
                    <a:pt x="8217" y="5486"/>
                  </a:cubicBezTo>
                  <a:cubicBezTo>
                    <a:pt x="7908" y="5953"/>
                    <a:pt x="7661" y="6511"/>
                    <a:pt x="7475" y="7165"/>
                  </a:cubicBezTo>
                  <a:cubicBezTo>
                    <a:pt x="7287" y="7816"/>
                    <a:pt x="7191" y="8495"/>
                    <a:pt x="7191" y="9216"/>
                  </a:cubicBezTo>
                  <a:cubicBezTo>
                    <a:pt x="7191" y="9484"/>
                    <a:pt x="7257" y="9715"/>
                    <a:pt x="7385" y="9918"/>
                  </a:cubicBezTo>
                  <a:cubicBezTo>
                    <a:pt x="7514" y="10120"/>
                    <a:pt x="7678" y="10215"/>
                    <a:pt x="7872" y="10215"/>
                  </a:cubicBezTo>
                  <a:cubicBezTo>
                    <a:pt x="8067" y="10215"/>
                    <a:pt x="8226" y="10116"/>
                    <a:pt x="8351" y="9910"/>
                  </a:cubicBezTo>
                  <a:cubicBezTo>
                    <a:pt x="8478" y="9701"/>
                    <a:pt x="8540" y="9473"/>
                    <a:pt x="8540" y="9216"/>
                  </a:cubicBezTo>
                  <a:cubicBezTo>
                    <a:pt x="8540" y="8301"/>
                    <a:pt x="8750" y="7533"/>
                    <a:pt x="9166" y="6912"/>
                  </a:cubicBezTo>
                  <a:cubicBezTo>
                    <a:pt x="9585" y="6287"/>
                    <a:pt x="10094" y="5978"/>
                    <a:pt x="10695" y="5978"/>
                  </a:cubicBezTo>
                  <a:cubicBezTo>
                    <a:pt x="10891" y="5978"/>
                    <a:pt x="11053" y="5872"/>
                    <a:pt x="11182" y="5670"/>
                  </a:cubicBezTo>
                  <a:cubicBezTo>
                    <a:pt x="11310" y="5464"/>
                    <a:pt x="11376" y="5229"/>
                    <a:pt x="11376" y="4957"/>
                  </a:cubicBezTo>
                  <a:cubicBezTo>
                    <a:pt x="11376" y="4663"/>
                    <a:pt x="11310" y="4424"/>
                    <a:pt x="11182" y="4233"/>
                  </a:cubicBezTo>
                  <a:cubicBezTo>
                    <a:pt x="11053" y="4045"/>
                    <a:pt x="10891" y="3953"/>
                    <a:pt x="10695" y="395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137150" y="4235234"/>
            <a:ext cx="1215136" cy="2209157"/>
            <a:chOff x="4684712" y="4402042"/>
            <a:chExt cx="1327095" cy="2412072"/>
          </a:xfrm>
        </p:grpSpPr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4684712" y="4402042"/>
              <a:ext cx="1327095" cy="2412072"/>
            </a:xfrm>
            <a:custGeom>
              <a:avLst/>
              <a:gdLst>
                <a:gd name="T0" fmla="*/ 0 w 1725"/>
                <a:gd name="T1" fmla="*/ 728 h 3136"/>
                <a:gd name="T2" fmla="*/ 654 w 1725"/>
                <a:gd name="T3" fmla="*/ 1382 h 3136"/>
                <a:gd name="T4" fmla="*/ 1577 w 1725"/>
                <a:gd name="T5" fmla="*/ 1789 h 3136"/>
                <a:gd name="T6" fmla="*/ 1669 w 1725"/>
                <a:gd name="T7" fmla="*/ 3119 h 3136"/>
                <a:gd name="T8" fmla="*/ 1666 w 1725"/>
                <a:gd name="T9" fmla="*/ 1513 h 3136"/>
                <a:gd name="T10" fmla="*/ 654 w 1725"/>
                <a:gd name="T11" fmla="*/ 73 h 3136"/>
                <a:gd name="T12" fmla="*/ 0 w 1725"/>
                <a:gd name="T13" fmla="*/ 728 h 3136"/>
                <a:gd name="T14" fmla="*/ 119 w 1725"/>
                <a:gd name="T15" fmla="*/ 727 h 3136"/>
                <a:gd name="T16" fmla="*/ 858 w 1725"/>
                <a:gd name="T17" fmla="*/ 232 h 3136"/>
                <a:gd name="T18" fmla="*/ 858 w 1725"/>
                <a:gd name="T19" fmla="*/ 232 h 3136"/>
                <a:gd name="T20" fmla="*/ 1517 w 1725"/>
                <a:gd name="T21" fmla="*/ 1260 h 3136"/>
                <a:gd name="T22" fmla="*/ 1327 w 1725"/>
                <a:gd name="T23" fmla="*/ 1365 h 3136"/>
                <a:gd name="T24" fmla="*/ 654 w 1725"/>
                <a:gd name="T25" fmla="*/ 1263 h 3136"/>
                <a:gd name="T26" fmla="*/ 119 w 1725"/>
                <a:gd name="T27" fmla="*/ 727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5" h="3136">
                  <a:moveTo>
                    <a:pt x="0" y="728"/>
                  </a:moveTo>
                  <a:cubicBezTo>
                    <a:pt x="0" y="1089"/>
                    <a:pt x="293" y="1382"/>
                    <a:pt x="654" y="1382"/>
                  </a:cubicBezTo>
                  <a:cubicBezTo>
                    <a:pt x="654" y="1382"/>
                    <a:pt x="1471" y="1368"/>
                    <a:pt x="1577" y="1789"/>
                  </a:cubicBezTo>
                  <a:cubicBezTo>
                    <a:pt x="1650" y="2081"/>
                    <a:pt x="1614" y="3136"/>
                    <a:pt x="1669" y="3119"/>
                  </a:cubicBezTo>
                  <a:cubicBezTo>
                    <a:pt x="1725" y="3102"/>
                    <a:pt x="1666" y="1513"/>
                    <a:pt x="1666" y="1513"/>
                  </a:cubicBezTo>
                  <a:cubicBezTo>
                    <a:pt x="1666" y="0"/>
                    <a:pt x="654" y="73"/>
                    <a:pt x="654" y="73"/>
                  </a:cubicBezTo>
                  <a:cubicBezTo>
                    <a:pt x="293" y="73"/>
                    <a:pt x="0" y="366"/>
                    <a:pt x="0" y="728"/>
                  </a:cubicBezTo>
                  <a:close/>
                  <a:moveTo>
                    <a:pt x="119" y="727"/>
                  </a:moveTo>
                  <a:cubicBezTo>
                    <a:pt x="119" y="431"/>
                    <a:pt x="464" y="101"/>
                    <a:pt x="858" y="232"/>
                  </a:cubicBezTo>
                  <a:cubicBezTo>
                    <a:pt x="858" y="232"/>
                    <a:pt x="858" y="232"/>
                    <a:pt x="858" y="232"/>
                  </a:cubicBezTo>
                  <a:cubicBezTo>
                    <a:pt x="1302" y="379"/>
                    <a:pt x="1461" y="872"/>
                    <a:pt x="1517" y="1260"/>
                  </a:cubicBezTo>
                  <a:cubicBezTo>
                    <a:pt x="1530" y="1352"/>
                    <a:pt x="1487" y="1434"/>
                    <a:pt x="1327" y="1365"/>
                  </a:cubicBezTo>
                  <a:cubicBezTo>
                    <a:pt x="1190" y="1306"/>
                    <a:pt x="976" y="1254"/>
                    <a:pt x="654" y="1263"/>
                  </a:cubicBezTo>
                  <a:cubicBezTo>
                    <a:pt x="358" y="1263"/>
                    <a:pt x="119" y="1023"/>
                    <a:pt x="119" y="7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AutoShape 38"/>
            <p:cNvSpPr>
              <a:spLocks/>
            </p:cNvSpPr>
            <p:nvPr/>
          </p:nvSpPr>
          <p:spPr bwMode="auto">
            <a:xfrm>
              <a:off x="5076199" y="4805525"/>
              <a:ext cx="345669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594699" y="5256656"/>
            <a:ext cx="1017283" cy="1164487"/>
            <a:chOff x="6276556" y="5517283"/>
            <a:chExt cx="1111011" cy="1271447"/>
          </a:xfrm>
        </p:grpSpPr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6276556" y="5517283"/>
              <a:ext cx="1111011" cy="1271447"/>
            </a:xfrm>
            <a:custGeom>
              <a:avLst/>
              <a:gdLst>
                <a:gd name="T0" fmla="*/ 790 w 1444"/>
                <a:gd name="T1" fmla="*/ 20 h 1653"/>
                <a:gd name="T2" fmla="*/ 172 w 1444"/>
                <a:gd name="T3" fmla="*/ 389 h 1653"/>
                <a:gd name="T4" fmla="*/ 58 w 1444"/>
                <a:gd name="T5" fmla="*/ 1653 h 1653"/>
                <a:gd name="T6" fmla="*/ 136 w 1444"/>
                <a:gd name="T7" fmla="*/ 1463 h 1653"/>
                <a:gd name="T8" fmla="*/ 783 w 1444"/>
                <a:gd name="T9" fmla="*/ 1329 h 1653"/>
                <a:gd name="T10" fmla="*/ 1444 w 1444"/>
                <a:gd name="T11" fmla="*/ 675 h 1653"/>
                <a:gd name="T12" fmla="*/ 790 w 1444"/>
                <a:gd name="T13" fmla="*/ 20 h 1653"/>
                <a:gd name="T14" fmla="*/ 792 w 1444"/>
                <a:gd name="T15" fmla="*/ 1206 h 1653"/>
                <a:gd name="T16" fmla="*/ 324 w 1444"/>
                <a:gd name="T17" fmla="*/ 1248 h 1653"/>
                <a:gd name="T18" fmla="*/ 170 w 1444"/>
                <a:gd name="T19" fmla="*/ 1129 h 1653"/>
                <a:gd name="T20" fmla="*/ 337 w 1444"/>
                <a:gd name="T21" fmla="*/ 389 h 1653"/>
                <a:gd name="T22" fmla="*/ 792 w 1444"/>
                <a:gd name="T23" fmla="*/ 135 h 1653"/>
                <a:gd name="T24" fmla="*/ 1328 w 1444"/>
                <a:gd name="T25" fmla="*/ 671 h 1653"/>
                <a:gd name="T26" fmla="*/ 792 w 1444"/>
                <a:gd name="T27" fmla="*/ 1206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4" h="1653">
                  <a:moveTo>
                    <a:pt x="790" y="20"/>
                  </a:moveTo>
                  <a:cubicBezTo>
                    <a:pt x="453" y="39"/>
                    <a:pt x="262" y="224"/>
                    <a:pt x="172" y="389"/>
                  </a:cubicBezTo>
                  <a:cubicBezTo>
                    <a:pt x="0" y="703"/>
                    <a:pt x="0" y="1653"/>
                    <a:pt x="58" y="1653"/>
                  </a:cubicBezTo>
                  <a:cubicBezTo>
                    <a:pt x="99" y="1653"/>
                    <a:pt x="57" y="1579"/>
                    <a:pt x="136" y="1463"/>
                  </a:cubicBezTo>
                  <a:cubicBezTo>
                    <a:pt x="221" y="1338"/>
                    <a:pt x="783" y="1329"/>
                    <a:pt x="783" y="1329"/>
                  </a:cubicBezTo>
                  <a:cubicBezTo>
                    <a:pt x="1151" y="1329"/>
                    <a:pt x="1444" y="1036"/>
                    <a:pt x="1444" y="675"/>
                  </a:cubicBezTo>
                  <a:cubicBezTo>
                    <a:pt x="1444" y="313"/>
                    <a:pt x="1151" y="0"/>
                    <a:pt x="790" y="20"/>
                  </a:cubicBezTo>
                  <a:close/>
                  <a:moveTo>
                    <a:pt x="792" y="1206"/>
                  </a:moveTo>
                  <a:cubicBezTo>
                    <a:pt x="582" y="1199"/>
                    <a:pt x="427" y="1223"/>
                    <a:pt x="324" y="1248"/>
                  </a:cubicBezTo>
                  <a:cubicBezTo>
                    <a:pt x="222" y="1273"/>
                    <a:pt x="170" y="1254"/>
                    <a:pt x="170" y="1129"/>
                  </a:cubicBezTo>
                  <a:cubicBezTo>
                    <a:pt x="170" y="923"/>
                    <a:pt x="204" y="603"/>
                    <a:pt x="337" y="389"/>
                  </a:cubicBezTo>
                  <a:cubicBezTo>
                    <a:pt x="432" y="237"/>
                    <a:pt x="600" y="135"/>
                    <a:pt x="792" y="135"/>
                  </a:cubicBezTo>
                  <a:cubicBezTo>
                    <a:pt x="1088" y="135"/>
                    <a:pt x="1328" y="375"/>
                    <a:pt x="1328" y="671"/>
                  </a:cubicBezTo>
                  <a:cubicBezTo>
                    <a:pt x="1328" y="966"/>
                    <a:pt x="1088" y="1206"/>
                    <a:pt x="792" y="120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AutoShape 66"/>
            <p:cNvSpPr>
              <a:spLocks/>
            </p:cNvSpPr>
            <p:nvPr/>
          </p:nvSpPr>
          <p:spPr bwMode="auto">
            <a:xfrm>
              <a:off x="6728635" y="5874499"/>
              <a:ext cx="314696" cy="314696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537191" y="4231061"/>
            <a:ext cx="1215733" cy="2209157"/>
            <a:chOff x="6213749" y="4397485"/>
            <a:chExt cx="1327746" cy="2412072"/>
          </a:xfrm>
        </p:grpSpPr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6213749" y="4397485"/>
              <a:ext cx="1327746" cy="2412072"/>
            </a:xfrm>
            <a:custGeom>
              <a:avLst/>
              <a:gdLst>
                <a:gd name="T0" fmla="*/ 1072 w 1726"/>
                <a:gd name="T1" fmla="*/ 73 h 3136"/>
                <a:gd name="T2" fmla="*/ 60 w 1726"/>
                <a:gd name="T3" fmla="*/ 1513 h 3136"/>
                <a:gd name="T4" fmla="*/ 57 w 1726"/>
                <a:gd name="T5" fmla="*/ 3119 h 3136"/>
                <a:gd name="T6" fmla="*/ 149 w 1726"/>
                <a:gd name="T7" fmla="*/ 1789 h 3136"/>
                <a:gd name="T8" fmla="*/ 1072 w 1726"/>
                <a:gd name="T9" fmla="*/ 1382 h 3136"/>
                <a:gd name="T10" fmla="*/ 1726 w 1726"/>
                <a:gd name="T11" fmla="*/ 728 h 3136"/>
                <a:gd name="T12" fmla="*/ 1072 w 1726"/>
                <a:gd name="T13" fmla="*/ 73 h 3136"/>
                <a:gd name="T14" fmla="*/ 1072 w 1726"/>
                <a:gd name="T15" fmla="*/ 1263 h 3136"/>
                <a:gd name="T16" fmla="*/ 399 w 1726"/>
                <a:gd name="T17" fmla="*/ 1365 h 3136"/>
                <a:gd name="T18" fmla="*/ 209 w 1726"/>
                <a:gd name="T19" fmla="*/ 1260 h 3136"/>
                <a:gd name="T20" fmla="*/ 867 w 1726"/>
                <a:gd name="T21" fmla="*/ 232 h 3136"/>
                <a:gd name="T22" fmla="*/ 867 w 1726"/>
                <a:gd name="T23" fmla="*/ 232 h 3136"/>
                <a:gd name="T24" fmla="*/ 1607 w 1726"/>
                <a:gd name="T25" fmla="*/ 727 h 3136"/>
                <a:gd name="T26" fmla="*/ 1072 w 1726"/>
                <a:gd name="T27" fmla="*/ 1263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6" h="3136">
                  <a:moveTo>
                    <a:pt x="1072" y="73"/>
                  </a:moveTo>
                  <a:cubicBezTo>
                    <a:pt x="1072" y="73"/>
                    <a:pt x="60" y="0"/>
                    <a:pt x="60" y="1513"/>
                  </a:cubicBezTo>
                  <a:cubicBezTo>
                    <a:pt x="60" y="1513"/>
                    <a:pt x="0" y="3102"/>
                    <a:pt x="57" y="3119"/>
                  </a:cubicBezTo>
                  <a:cubicBezTo>
                    <a:pt x="111" y="3136"/>
                    <a:pt x="75" y="2081"/>
                    <a:pt x="149" y="1789"/>
                  </a:cubicBezTo>
                  <a:cubicBezTo>
                    <a:pt x="255" y="1368"/>
                    <a:pt x="1072" y="1382"/>
                    <a:pt x="1072" y="1382"/>
                  </a:cubicBezTo>
                  <a:cubicBezTo>
                    <a:pt x="1433" y="1382"/>
                    <a:pt x="1726" y="1089"/>
                    <a:pt x="1726" y="728"/>
                  </a:cubicBezTo>
                  <a:cubicBezTo>
                    <a:pt x="1726" y="366"/>
                    <a:pt x="1433" y="73"/>
                    <a:pt x="1072" y="73"/>
                  </a:cubicBezTo>
                  <a:close/>
                  <a:moveTo>
                    <a:pt x="1072" y="1263"/>
                  </a:moveTo>
                  <a:cubicBezTo>
                    <a:pt x="750" y="1254"/>
                    <a:pt x="536" y="1306"/>
                    <a:pt x="399" y="1365"/>
                  </a:cubicBezTo>
                  <a:cubicBezTo>
                    <a:pt x="239" y="1434"/>
                    <a:pt x="196" y="1352"/>
                    <a:pt x="209" y="1260"/>
                  </a:cubicBezTo>
                  <a:cubicBezTo>
                    <a:pt x="265" y="872"/>
                    <a:pt x="424" y="379"/>
                    <a:pt x="867" y="232"/>
                  </a:cubicBezTo>
                  <a:cubicBezTo>
                    <a:pt x="867" y="232"/>
                    <a:pt x="867" y="232"/>
                    <a:pt x="867" y="232"/>
                  </a:cubicBezTo>
                  <a:cubicBezTo>
                    <a:pt x="1262" y="101"/>
                    <a:pt x="1607" y="431"/>
                    <a:pt x="1607" y="727"/>
                  </a:cubicBezTo>
                  <a:cubicBezTo>
                    <a:pt x="1607" y="1023"/>
                    <a:pt x="1367" y="1263"/>
                    <a:pt x="1072" y="1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122"/>
            <p:cNvSpPr>
              <a:spLocks/>
            </p:cNvSpPr>
            <p:nvPr/>
          </p:nvSpPr>
          <p:spPr bwMode="auto">
            <a:xfrm>
              <a:off x="6799530" y="4793980"/>
              <a:ext cx="315505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273024" y="5256656"/>
            <a:ext cx="1017878" cy="1164487"/>
            <a:chOff x="4833107" y="5517283"/>
            <a:chExt cx="1111662" cy="1271447"/>
          </a:xfrm>
        </p:grpSpPr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4833107" y="5517283"/>
              <a:ext cx="1111662" cy="1271447"/>
            </a:xfrm>
            <a:custGeom>
              <a:avLst/>
              <a:gdLst>
                <a:gd name="T0" fmla="*/ 0 w 1445"/>
                <a:gd name="T1" fmla="*/ 675 h 1653"/>
                <a:gd name="T2" fmla="*/ 662 w 1445"/>
                <a:gd name="T3" fmla="*/ 1329 h 1653"/>
                <a:gd name="T4" fmla="*/ 1309 w 1445"/>
                <a:gd name="T5" fmla="*/ 1463 h 1653"/>
                <a:gd name="T6" fmla="*/ 1387 w 1445"/>
                <a:gd name="T7" fmla="*/ 1653 h 1653"/>
                <a:gd name="T8" fmla="*/ 1273 w 1445"/>
                <a:gd name="T9" fmla="*/ 389 h 1653"/>
                <a:gd name="T10" fmla="*/ 655 w 1445"/>
                <a:gd name="T11" fmla="*/ 20 h 1653"/>
                <a:gd name="T12" fmla="*/ 0 w 1445"/>
                <a:gd name="T13" fmla="*/ 675 h 1653"/>
                <a:gd name="T14" fmla="*/ 117 w 1445"/>
                <a:gd name="T15" fmla="*/ 671 h 1653"/>
                <a:gd name="T16" fmla="*/ 652 w 1445"/>
                <a:gd name="T17" fmla="*/ 135 h 1653"/>
                <a:gd name="T18" fmla="*/ 1108 w 1445"/>
                <a:gd name="T19" fmla="*/ 389 h 1653"/>
                <a:gd name="T20" fmla="*/ 1275 w 1445"/>
                <a:gd name="T21" fmla="*/ 1129 h 1653"/>
                <a:gd name="T22" fmla="*/ 1121 w 1445"/>
                <a:gd name="T23" fmla="*/ 1248 h 1653"/>
                <a:gd name="T24" fmla="*/ 652 w 1445"/>
                <a:gd name="T25" fmla="*/ 1206 h 1653"/>
                <a:gd name="T26" fmla="*/ 117 w 1445"/>
                <a:gd name="T27" fmla="*/ 671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5" h="1653">
                  <a:moveTo>
                    <a:pt x="0" y="675"/>
                  </a:moveTo>
                  <a:cubicBezTo>
                    <a:pt x="0" y="1036"/>
                    <a:pt x="294" y="1329"/>
                    <a:pt x="662" y="1329"/>
                  </a:cubicBezTo>
                  <a:cubicBezTo>
                    <a:pt x="662" y="1329"/>
                    <a:pt x="1224" y="1338"/>
                    <a:pt x="1309" y="1463"/>
                  </a:cubicBezTo>
                  <a:cubicBezTo>
                    <a:pt x="1388" y="1579"/>
                    <a:pt x="1346" y="1653"/>
                    <a:pt x="1387" y="1653"/>
                  </a:cubicBezTo>
                  <a:cubicBezTo>
                    <a:pt x="1445" y="1653"/>
                    <a:pt x="1445" y="703"/>
                    <a:pt x="1273" y="389"/>
                  </a:cubicBezTo>
                  <a:cubicBezTo>
                    <a:pt x="1183" y="224"/>
                    <a:pt x="992" y="39"/>
                    <a:pt x="655" y="20"/>
                  </a:cubicBezTo>
                  <a:cubicBezTo>
                    <a:pt x="294" y="0"/>
                    <a:pt x="0" y="313"/>
                    <a:pt x="0" y="675"/>
                  </a:cubicBezTo>
                  <a:close/>
                  <a:moveTo>
                    <a:pt x="117" y="671"/>
                  </a:moveTo>
                  <a:cubicBezTo>
                    <a:pt x="117" y="375"/>
                    <a:pt x="357" y="135"/>
                    <a:pt x="652" y="135"/>
                  </a:cubicBezTo>
                  <a:cubicBezTo>
                    <a:pt x="845" y="135"/>
                    <a:pt x="1013" y="237"/>
                    <a:pt x="1108" y="389"/>
                  </a:cubicBezTo>
                  <a:cubicBezTo>
                    <a:pt x="1241" y="603"/>
                    <a:pt x="1275" y="923"/>
                    <a:pt x="1275" y="1129"/>
                  </a:cubicBezTo>
                  <a:cubicBezTo>
                    <a:pt x="1275" y="1254"/>
                    <a:pt x="1223" y="1273"/>
                    <a:pt x="1121" y="1248"/>
                  </a:cubicBezTo>
                  <a:cubicBezTo>
                    <a:pt x="1018" y="1223"/>
                    <a:pt x="863" y="1199"/>
                    <a:pt x="652" y="1206"/>
                  </a:cubicBezTo>
                  <a:cubicBezTo>
                    <a:pt x="357" y="1206"/>
                    <a:pt x="117" y="966"/>
                    <a:pt x="117" y="6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12"/>
            <p:cNvSpPr>
              <a:spLocks/>
            </p:cNvSpPr>
            <p:nvPr/>
          </p:nvSpPr>
          <p:spPr bwMode="auto">
            <a:xfrm>
              <a:off x="5233268" y="5874499"/>
              <a:ext cx="269415" cy="291504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0" name="TextBox 8"/>
          <p:cNvSpPr txBox="1"/>
          <p:nvPr/>
        </p:nvSpPr>
        <p:spPr>
          <a:xfrm>
            <a:off x="767656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767656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4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7" grpId="0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 descr="K:\设计ppt\马年素材\0背景图\图片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3" y="-31251"/>
            <a:ext cx="12858044" cy="7263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 descr="C:\Users\Administrator\Desktop\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4484" y="-939798"/>
            <a:ext cx="7277296" cy="7221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34470" y="4830696"/>
            <a:ext cx="3823928" cy="2406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5" descr="C:\Documents and Settings\Administrator\桌面\0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29969" y="680852"/>
            <a:ext cx="3294874" cy="2482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72" descr="红旗底条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3" y="5953543"/>
            <a:ext cx="12860277" cy="1285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C:\Documents and Settings\Administrator\桌面\43-57-300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" y="1826021"/>
            <a:ext cx="2076038" cy="541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3000" y="883079"/>
            <a:ext cx="2952750" cy="2434032"/>
          </a:xfrm>
          <a:prstGeom prst="rect">
            <a:avLst/>
          </a:prstGeom>
        </p:spPr>
      </p:pic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2514600" y="3665525"/>
            <a:ext cx="7829550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800" b="1" dirty="0">
                <a:solidFill>
                  <a:schemeClr val="accent1"/>
                </a:solidFill>
                <a:cs typeface="Arial" panose="020B0604020202020204" pitchFamily="34" charset="0"/>
              </a:rPr>
              <a:t>THANK YOU</a:t>
            </a:r>
            <a:endParaRPr lang="zh-CN" altLang="en-US" sz="5400" b="1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4261082" y="5168732"/>
            <a:ext cx="2062214" cy="23428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0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05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0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优</a:t>
            </a:r>
            <a:r>
              <a:rPr lang="zh-CN" altLang="en-US" sz="105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品</a:t>
            </a:r>
            <a:r>
              <a:rPr lang="en-US" altLang="zh-CN" sz="105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PPT</a:t>
            </a:r>
            <a:endParaRPr lang="en-US" altLang="zh-CN" sz="105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6681749" y="5168732"/>
            <a:ext cx="2199652" cy="23428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0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Ones DE design</a:t>
            </a: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3362331" y="3437891"/>
            <a:ext cx="613408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dirty="0">
                <a:solidFill>
                  <a:schemeClr val="accent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val="38865986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6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0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7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25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 animBg="1"/>
      <p:bldP spid="16" grpId="0" animBg="1"/>
      <p:bldP spid="17" grpId="0"/>
      <p:bldP spid="17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5197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837346" y="4228033"/>
            <a:ext cx="3184060" cy="6152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998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803456" y="5066324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15860" y="5066324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4803456" y="5339126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6515860" y="5339126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-1633446" y="2319726"/>
            <a:ext cx="15133972" cy="1492855"/>
          </a:xfrm>
          <a:custGeom>
            <a:avLst/>
            <a:gdLst>
              <a:gd name="connsiteX0" fmla="*/ 0 w 9575800"/>
              <a:gd name="connsiteY0" fmla="*/ 144875 h 764207"/>
              <a:gd name="connsiteX1" fmla="*/ 1642534 w 9575800"/>
              <a:gd name="connsiteY1" fmla="*/ 762942 h 764207"/>
              <a:gd name="connsiteX2" fmla="*/ 3242734 w 9575800"/>
              <a:gd name="connsiteY2" fmla="*/ 942 h 764207"/>
              <a:gd name="connsiteX3" fmla="*/ 5003800 w 9575800"/>
              <a:gd name="connsiteY3" fmla="*/ 593608 h 764207"/>
              <a:gd name="connsiteX4" fmla="*/ 6629400 w 9575800"/>
              <a:gd name="connsiteY4" fmla="*/ 34808 h 764207"/>
              <a:gd name="connsiteX5" fmla="*/ 8111067 w 9575800"/>
              <a:gd name="connsiteY5" fmla="*/ 627475 h 764207"/>
              <a:gd name="connsiteX6" fmla="*/ 9575800 w 9575800"/>
              <a:gd name="connsiteY6" fmla="*/ 34808 h 764207"/>
              <a:gd name="connsiteX7" fmla="*/ 9575800 w 9575800"/>
              <a:gd name="connsiteY7" fmla="*/ 34808 h 764207"/>
              <a:gd name="connsiteX0" fmla="*/ 0 w 9575800"/>
              <a:gd name="connsiteY0" fmla="*/ 144875 h 763062"/>
              <a:gd name="connsiteX1" fmla="*/ 1642534 w 9575800"/>
              <a:gd name="connsiteY1" fmla="*/ 762942 h 763062"/>
              <a:gd name="connsiteX2" fmla="*/ 3242734 w 9575800"/>
              <a:gd name="connsiteY2" fmla="*/ 942 h 763062"/>
              <a:gd name="connsiteX3" fmla="*/ 5003800 w 9575800"/>
              <a:gd name="connsiteY3" fmla="*/ 593608 h 763062"/>
              <a:gd name="connsiteX4" fmla="*/ 6629400 w 9575800"/>
              <a:gd name="connsiteY4" fmla="*/ 34808 h 763062"/>
              <a:gd name="connsiteX5" fmla="*/ 8111067 w 9575800"/>
              <a:gd name="connsiteY5" fmla="*/ 627475 h 763062"/>
              <a:gd name="connsiteX6" fmla="*/ 9575800 w 9575800"/>
              <a:gd name="connsiteY6" fmla="*/ 34808 h 763062"/>
              <a:gd name="connsiteX7" fmla="*/ 9575800 w 9575800"/>
              <a:gd name="connsiteY7" fmla="*/ 34808 h 763062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11067 w 9575800"/>
              <a:gd name="connsiteY5" fmla="*/ 626608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44934 w 9575800"/>
              <a:gd name="connsiteY5" fmla="*/ 736674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44934 w 9575800"/>
              <a:gd name="connsiteY5" fmla="*/ 736674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5532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3340"/>
              <a:gd name="connsiteX1" fmla="*/ 1642534 w 9575800"/>
              <a:gd name="connsiteY1" fmla="*/ 762075 h 763340"/>
              <a:gd name="connsiteX2" fmla="*/ 3285067 w 9575800"/>
              <a:gd name="connsiteY2" fmla="*/ 75 h 763340"/>
              <a:gd name="connsiteX3" fmla="*/ 4995333 w 9575800"/>
              <a:gd name="connsiteY3" fmla="*/ 711275 h 763340"/>
              <a:gd name="connsiteX4" fmla="*/ 6553200 w 9575800"/>
              <a:gd name="connsiteY4" fmla="*/ 33941 h 763340"/>
              <a:gd name="connsiteX5" fmla="*/ 8246534 w 9575800"/>
              <a:gd name="connsiteY5" fmla="*/ 728207 h 763340"/>
              <a:gd name="connsiteX6" fmla="*/ 9575800 w 9575800"/>
              <a:gd name="connsiteY6" fmla="*/ 33941 h 763340"/>
              <a:gd name="connsiteX7" fmla="*/ 9575800 w 9575800"/>
              <a:gd name="connsiteY7" fmla="*/ 33941 h 763340"/>
              <a:gd name="connsiteX0" fmla="*/ 0 w 9575800"/>
              <a:gd name="connsiteY0" fmla="*/ 144008 h 763340"/>
              <a:gd name="connsiteX1" fmla="*/ 1642534 w 9575800"/>
              <a:gd name="connsiteY1" fmla="*/ 762075 h 763340"/>
              <a:gd name="connsiteX2" fmla="*/ 3285067 w 9575800"/>
              <a:gd name="connsiteY2" fmla="*/ 75 h 763340"/>
              <a:gd name="connsiteX3" fmla="*/ 4910667 w 9575800"/>
              <a:gd name="connsiteY3" fmla="*/ 711275 h 763340"/>
              <a:gd name="connsiteX4" fmla="*/ 6553200 w 9575800"/>
              <a:gd name="connsiteY4" fmla="*/ 33941 h 763340"/>
              <a:gd name="connsiteX5" fmla="*/ 8246534 w 9575800"/>
              <a:gd name="connsiteY5" fmla="*/ 728207 h 763340"/>
              <a:gd name="connsiteX6" fmla="*/ 9575800 w 9575800"/>
              <a:gd name="connsiteY6" fmla="*/ 33941 h 763340"/>
              <a:gd name="connsiteX7" fmla="*/ 9575800 w 9575800"/>
              <a:gd name="connsiteY7" fmla="*/ 33941 h 763340"/>
              <a:gd name="connsiteX0" fmla="*/ 0 w 9575800"/>
              <a:gd name="connsiteY0" fmla="*/ 144007 h 763339"/>
              <a:gd name="connsiteX1" fmla="*/ 1642534 w 9575800"/>
              <a:gd name="connsiteY1" fmla="*/ 762074 h 763339"/>
              <a:gd name="connsiteX2" fmla="*/ 3285067 w 9575800"/>
              <a:gd name="connsiteY2" fmla="*/ 74 h 763339"/>
              <a:gd name="connsiteX3" fmla="*/ 4910667 w 9575800"/>
              <a:gd name="connsiteY3" fmla="*/ 711274 h 763339"/>
              <a:gd name="connsiteX4" fmla="*/ 6553200 w 9575800"/>
              <a:gd name="connsiteY4" fmla="*/ 33940 h 763339"/>
              <a:gd name="connsiteX5" fmla="*/ 8246534 w 9575800"/>
              <a:gd name="connsiteY5" fmla="*/ 728206 h 763339"/>
              <a:gd name="connsiteX6" fmla="*/ 9575800 w 9575800"/>
              <a:gd name="connsiteY6" fmla="*/ 33940 h 763339"/>
              <a:gd name="connsiteX7" fmla="*/ 9575800 w 9575800"/>
              <a:gd name="connsiteY7" fmla="*/ 33940 h 763339"/>
              <a:gd name="connsiteX0" fmla="*/ 0 w 10570076"/>
              <a:gd name="connsiteY0" fmla="*/ 288727 h 908059"/>
              <a:gd name="connsiteX1" fmla="*/ 1642534 w 10570076"/>
              <a:gd name="connsiteY1" fmla="*/ 906794 h 908059"/>
              <a:gd name="connsiteX2" fmla="*/ 3285067 w 10570076"/>
              <a:gd name="connsiteY2" fmla="*/ 144794 h 908059"/>
              <a:gd name="connsiteX3" fmla="*/ 4910667 w 10570076"/>
              <a:gd name="connsiteY3" fmla="*/ 855994 h 908059"/>
              <a:gd name="connsiteX4" fmla="*/ 6553200 w 10570076"/>
              <a:gd name="connsiteY4" fmla="*/ 178660 h 908059"/>
              <a:gd name="connsiteX5" fmla="*/ 8246534 w 10570076"/>
              <a:gd name="connsiteY5" fmla="*/ 872926 h 908059"/>
              <a:gd name="connsiteX6" fmla="*/ 9575800 w 10570076"/>
              <a:gd name="connsiteY6" fmla="*/ 178660 h 908059"/>
              <a:gd name="connsiteX7" fmla="*/ 10570076 w 10570076"/>
              <a:gd name="connsiteY7" fmla="*/ 0 h 908059"/>
              <a:gd name="connsiteX0" fmla="*/ 0 w 10570076"/>
              <a:gd name="connsiteY0" fmla="*/ 288727 h 908059"/>
              <a:gd name="connsiteX1" fmla="*/ 1642534 w 10570076"/>
              <a:gd name="connsiteY1" fmla="*/ 906794 h 908059"/>
              <a:gd name="connsiteX2" fmla="*/ 3285067 w 10570076"/>
              <a:gd name="connsiteY2" fmla="*/ 144794 h 908059"/>
              <a:gd name="connsiteX3" fmla="*/ 4910667 w 10570076"/>
              <a:gd name="connsiteY3" fmla="*/ 855994 h 908059"/>
              <a:gd name="connsiteX4" fmla="*/ 6553200 w 10570076"/>
              <a:gd name="connsiteY4" fmla="*/ 178660 h 908059"/>
              <a:gd name="connsiteX5" fmla="*/ 8246534 w 10570076"/>
              <a:gd name="connsiteY5" fmla="*/ 872926 h 908059"/>
              <a:gd name="connsiteX6" fmla="*/ 9575800 w 10570076"/>
              <a:gd name="connsiteY6" fmla="*/ 178660 h 908059"/>
              <a:gd name="connsiteX7" fmla="*/ 10570076 w 10570076"/>
              <a:gd name="connsiteY7" fmla="*/ 0 h 908059"/>
              <a:gd name="connsiteX0" fmla="*/ 0 w 11498939"/>
              <a:gd name="connsiteY0" fmla="*/ 144007 h 786206"/>
              <a:gd name="connsiteX1" fmla="*/ 1642534 w 11498939"/>
              <a:gd name="connsiteY1" fmla="*/ 762074 h 786206"/>
              <a:gd name="connsiteX2" fmla="*/ 3285067 w 11498939"/>
              <a:gd name="connsiteY2" fmla="*/ 74 h 786206"/>
              <a:gd name="connsiteX3" fmla="*/ 4910667 w 11498939"/>
              <a:gd name="connsiteY3" fmla="*/ 711274 h 786206"/>
              <a:gd name="connsiteX4" fmla="*/ 6553200 w 11498939"/>
              <a:gd name="connsiteY4" fmla="*/ 33940 h 786206"/>
              <a:gd name="connsiteX5" fmla="*/ 8246534 w 11498939"/>
              <a:gd name="connsiteY5" fmla="*/ 728206 h 786206"/>
              <a:gd name="connsiteX6" fmla="*/ 9575800 w 11498939"/>
              <a:gd name="connsiteY6" fmla="*/ 33940 h 786206"/>
              <a:gd name="connsiteX7" fmla="*/ 11498939 w 11498939"/>
              <a:gd name="connsiteY7" fmla="*/ 786197 h 786206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575800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575800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758956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758956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758956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850534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850534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850534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9850534 w 11498939"/>
              <a:gd name="connsiteY6" fmla="*/ 33881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9850534 w 11498939"/>
              <a:gd name="connsiteY6" fmla="*/ 33881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10006059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10006059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39850 w 11498939"/>
              <a:gd name="connsiteY5" fmla="*/ 73755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39850 w 11498939"/>
              <a:gd name="connsiteY5" fmla="*/ 73755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423197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838005"/>
              <a:gd name="connsiteX1" fmla="*/ 423197 w 11498939"/>
              <a:gd name="connsiteY1" fmla="*/ 733805 h 838005"/>
              <a:gd name="connsiteX2" fmla="*/ 3285067 w 11498939"/>
              <a:gd name="connsiteY2" fmla="*/ 15 h 838005"/>
              <a:gd name="connsiteX3" fmla="*/ 4910667 w 11498939"/>
              <a:gd name="connsiteY3" fmla="*/ 711215 h 838005"/>
              <a:gd name="connsiteX4" fmla="*/ 6553200 w 11498939"/>
              <a:gd name="connsiteY4" fmla="*/ 33881 h 838005"/>
              <a:gd name="connsiteX5" fmla="*/ 8308746 w 11498939"/>
              <a:gd name="connsiteY5" fmla="*/ 709340 h 838005"/>
              <a:gd name="connsiteX6" fmla="*/ 10161583 w 11498939"/>
              <a:gd name="connsiteY6" fmla="*/ 24478 h 838005"/>
              <a:gd name="connsiteX7" fmla="*/ 11498939 w 11498939"/>
              <a:gd name="connsiteY7" fmla="*/ 786138 h 838005"/>
              <a:gd name="connsiteX0" fmla="*/ 0 w 12235184"/>
              <a:gd name="connsiteY0" fmla="*/ 125142 h 786138"/>
              <a:gd name="connsiteX1" fmla="*/ 1159442 w 12235184"/>
              <a:gd name="connsiteY1" fmla="*/ 733805 h 786138"/>
              <a:gd name="connsiteX2" fmla="*/ 4021312 w 12235184"/>
              <a:gd name="connsiteY2" fmla="*/ 15 h 786138"/>
              <a:gd name="connsiteX3" fmla="*/ 5646912 w 12235184"/>
              <a:gd name="connsiteY3" fmla="*/ 711215 h 786138"/>
              <a:gd name="connsiteX4" fmla="*/ 7289445 w 12235184"/>
              <a:gd name="connsiteY4" fmla="*/ 33881 h 786138"/>
              <a:gd name="connsiteX5" fmla="*/ 9044991 w 12235184"/>
              <a:gd name="connsiteY5" fmla="*/ 709340 h 786138"/>
              <a:gd name="connsiteX6" fmla="*/ 10897828 w 12235184"/>
              <a:gd name="connsiteY6" fmla="*/ 24478 h 786138"/>
              <a:gd name="connsiteX7" fmla="*/ 12235184 w 12235184"/>
              <a:gd name="connsiteY7" fmla="*/ 786138 h 786138"/>
              <a:gd name="connsiteX0" fmla="*/ 0 w 12235184"/>
              <a:gd name="connsiteY0" fmla="*/ 125142 h 786138"/>
              <a:gd name="connsiteX1" fmla="*/ 1159442 w 12235184"/>
              <a:gd name="connsiteY1" fmla="*/ 733805 h 786138"/>
              <a:gd name="connsiteX2" fmla="*/ 4021312 w 12235184"/>
              <a:gd name="connsiteY2" fmla="*/ 15 h 786138"/>
              <a:gd name="connsiteX3" fmla="*/ 5646912 w 12235184"/>
              <a:gd name="connsiteY3" fmla="*/ 711215 h 786138"/>
              <a:gd name="connsiteX4" fmla="*/ 7289445 w 12235184"/>
              <a:gd name="connsiteY4" fmla="*/ 33881 h 786138"/>
              <a:gd name="connsiteX5" fmla="*/ 9044991 w 12235184"/>
              <a:gd name="connsiteY5" fmla="*/ 709340 h 786138"/>
              <a:gd name="connsiteX6" fmla="*/ 10897828 w 12235184"/>
              <a:gd name="connsiteY6" fmla="*/ 24478 h 786138"/>
              <a:gd name="connsiteX7" fmla="*/ 12235184 w 12235184"/>
              <a:gd name="connsiteY7" fmla="*/ 786138 h 786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35184" h="786138">
                <a:moveTo>
                  <a:pt x="0" y="125142"/>
                </a:moveTo>
                <a:cubicBezTo>
                  <a:pt x="81192" y="333332"/>
                  <a:pt x="489223" y="754660"/>
                  <a:pt x="1159442" y="733805"/>
                </a:cubicBezTo>
                <a:cubicBezTo>
                  <a:pt x="1829661" y="712950"/>
                  <a:pt x="3273400" y="3780"/>
                  <a:pt x="4021312" y="15"/>
                </a:cubicBezTo>
                <a:cubicBezTo>
                  <a:pt x="4769224" y="-3750"/>
                  <a:pt x="4949823" y="714037"/>
                  <a:pt x="5646912" y="711215"/>
                </a:cubicBezTo>
                <a:cubicBezTo>
                  <a:pt x="6344001" y="708393"/>
                  <a:pt x="6723099" y="34193"/>
                  <a:pt x="7289445" y="33881"/>
                </a:cubicBezTo>
                <a:cubicBezTo>
                  <a:pt x="7855791" y="33569"/>
                  <a:pt x="8350279" y="729713"/>
                  <a:pt x="9044991" y="709340"/>
                </a:cubicBezTo>
                <a:cubicBezTo>
                  <a:pt x="9739703" y="688967"/>
                  <a:pt x="10366129" y="11678"/>
                  <a:pt x="10897828" y="24478"/>
                </a:cubicBezTo>
                <a:cubicBezTo>
                  <a:pt x="11429527" y="37278"/>
                  <a:pt x="11943548" y="441353"/>
                  <a:pt x="12235184" y="786138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475223" y="1807429"/>
            <a:ext cx="1908306" cy="1908307"/>
            <a:chOff x="1985488" y="1104900"/>
            <a:chExt cx="930184" cy="930184"/>
          </a:xfrm>
          <a:effectLst>
            <a:outerShdw blurRad="381000" dist="190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1985488" y="1104900"/>
              <a:ext cx="930184" cy="930184"/>
            </a:xfrm>
            <a:prstGeom prst="ellipse">
              <a:avLst/>
            </a:prstGeom>
            <a:ln w="101600">
              <a:solidFill>
                <a:schemeClr val="bg1"/>
              </a:solidFill>
            </a:ln>
            <a:effectLst>
              <a:innerShdw blurRad="228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矩形 259"/>
            <p:cNvSpPr>
              <a:spLocks noChangeArrowheads="1"/>
            </p:cNvSpPr>
            <p:nvPr/>
          </p:nvSpPr>
          <p:spPr bwMode="auto">
            <a:xfrm>
              <a:off x="2102398" y="1210036"/>
              <a:ext cx="696364" cy="719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9598" cap="all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01</a:t>
              </a:r>
              <a:endParaRPr lang="zh-CN" altLang="en-US" sz="9598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67425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0" y="2328050"/>
            <a:ext cx="6978982" cy="6796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solidFill>
                <a:srgbClr val="0076A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989334" y="3003829"/>
            <a:ext cx="5989649" cy="679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solidFill>
                <a:srgbClr val="0076A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916386" y="3679608"/>
            <a:ext cx="5062596" cy="6796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solidFill>
                <a:srgbClr val="0076A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011994" y="4355387"/>
            <a:ext cx="3966987" cy="6796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solidFill>
                <a:srgbClr val="0076A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023323" y="5031164"/>
            <a:ext cx="2955659" cy="6796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solidFill>
                <a:srgbClr val="0076A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9538745" y="2922736"/>
            <a:ext cx="2507206" cy="31393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433933" y="2529446"/>
            <a:ext cx="409590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2433933" y="3192860"/>
            <a:ext cx="409590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433933" y="3856274"/>
            <a:ext cx="409590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88662" y="4519688"/>
            <a:ext cx="304117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文字内容，也可以直接复制你的内容到此。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457605" y="5183100"/>
            <a:ext cx="20722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1" name="Group 110"/>
          <p:cNvGrpSpPr/>
          <p:nvPr/>
        </p:nvGrpSpPr>
        <p:grpSpPr>
          <a:xfrm>
            <a:off x="6677150" y="1558123"/>
            <a:ext cx="2558953" cy="4938898"/>
            <a:chOff x="3449485" y="474669"/>
            <a:chExt cx="1763960" cy="3404524"/>
          </a:xfrm>
          <a:effectLst/>
        </p:grpSpPr>
        <p:sp>
          <p:nvSpPr>
            <p:cNvPr id="112" name="Freeform 8"/>
            <p:cNvSpPr>
              <a:spLocks/>
            </p:cNvSpPr>
            <p:nvPr/>
          </p:nvSpPr>
          <p:spPr bwMode="auto">
            <a:xfrm>
              <a:off x="3449485" y="474669"/>
              <a:ext cx="1763960" cy="3404524"/>
            </a:xfrm>
            <a:custGeom>
              <a:avLst/>
              <a:gdLst>
                <a:gd name="T0" fmla="*/ 560 w 560"/>
                <a:gd name="T1" fmla="*/ 1006 h 1080"/>
                <a:gd name="T2" fmla="*/ 487 w 560"/>
                <a:gd name="T3" fmla="*/ 1080 h 1080"/>
                <a:gd name="T4" fmla="*/ 73 w 560"/>
                <a:gd name="T5" fmla="*/ 1080 h 1080"/>
                <a:gd name="T6" fmla="*/ 0 w 560"/>
                <a:gd name="T7" fmla="*/ 1006 h 1080"/>
                <a:gd name="T8" fmla="*/ 0 w 560"/>
                <a:gd name="T9" fmla="*/ 73 h 1080"/>
                <a:gd name="T10" fmla="*/ 73 w 560"/>
                <a:gd name="T11" fmla="*/ 0 h 1080"/>
                <a:gd name="T12" fmla="*/ 487 w 560"/>
                <a:gd name="T13" fmla="*/ 0 h 1080"/>
                <a:gd name="T14" fmla="*/ 560 w 560"/>
                <a:gd name="T15" fmla="*/ 73 h 1080"/>
                <a:gd name="T16" fmla="*/ 560 w 560"/>
                <a:gd name="T17" fmla="*/ 1006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0" h="1080">
                  <a:moveTo>
                    <a:pt x="560" y="1006"/>
                  </a:moveTo>
                  <a:cubicBezTo>
                    <a:pt x="560" y="1047"/>
                    <a:pt x="527" y="1080"/>
                    <a:pt x="487" y="1080"/>
                  </a:cubicBezTo>
                  <a:cubicBezTo>
                    <a:pt x="73" y="1080"/>
                    <a:pt x="73" y="1080"/>
                    <a:pt x="73" y="1080"/>
                  </a:cubicBezTo>
                  <a:cubicBezTo>
                    <a:pt x="33" y="1080"/>
                    <a:pt x="0" y="1047"/>
                    <a:pt x="0" y="100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33"/>
                    <a:pt x="33" y="0"/>
                    <a:pt x="73" y="0"/>
                  </a:cubicBezTo>
                  <a:cubicBezTo>
                    <a:pt x="487" y="0"/>
                    <a:pt x="487" y="0"/>
                    <a:pt x="487" y="0"/>
                  </a:cubicBezTo>
                  <a:cubicBezTo>
                    <a:pt x="527" y="0"/>
                    <a:pt x="560" y="33"/>
                    <a:pt x="560" y="73"/>
                  </a:cubicBezTo>
                  <a:lnTo>
                    <a:pt x="560" y="1006"/>
                  </a:lnTo>
                  <a:close/>
                </a:path>
              </a:pathLst>
            </a:custGeom>
            <a:solidFill>
              <a:srgbClr val="313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Oval 10"/>
            <p:cNvSpPr>
              <a:spLocks noChangeArrowheads="1"/>
            </p:cNvSpPr>
            <p:nvPr/>
          </p:nvSpPr>
          <p:spPr bwMode="auto">
            <a:xfrm>
              <a:off x="4175702" y="3417974"/>
              <a:ext cx="309503" cy="311525"/>
            </a:xfrm>
            <a:prstGeom prst="ellipse">
              <a:avLst/>
            </a:prstGeom>
            <a:solidFill>
              <a:srgbClr val="0B1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4021962" y="676958"/>
              <a:ext cx="616982" cy="93053"/>
            </a:xfrm>
            <a:custGeom>
              <a:avLst/>
              <a:gdLst>
                <a:gd name="T0" fmla="*/ 196 w 196"/>
                <a:gd name="T1" fmla="*/ 15 h 30"/>
                <a:gd name="T2" fmla="*/ 181 w 196"/>
                <a:gd name="T3" fmla="*/ 30 h 30"/>
                <a:gd name="T4" fmla="*/ 15 w 196"/>
                <a:gd name="T5" fmla="*/ 30 h 30"/>
                <a:gd name="T6" fmla="*/ 0 w 196"/>
                <a:gd name="T7" fmla="*/ 15 h 30"/>
                <a:gd name="T8" fmla="*/ 0 w 196"/>
                <a:gd name="T9" fmla="*/ 15 h 30"/>
                <a:gd name="T10" fmla="*/ 15 w 196"/>
                <a:gd name="T11" fmla="*/ 0 h 30"/>
                <a:gd name="T12" fmla="*/ 181 w 196"/>
                <a:gd name="T13" fmla="*/ 0 h 30"/>
                <a:gd name="T14" fmla="*/ 196 w 196"/>
                <a:gd name="T15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" h="30">
                  <a:moveTo>
                    <a:pt x="196" y="15"/>
                  </a:moveTo>
                  <a:cubicBezTo>
                    <a:pt x="196" y="24"/>
                    <a:pt x="189" y="30"/>
                    <a:pt x="181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7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9" y="0"/>
                    <a:pt x="196" y="7"/>
                    <a:pt x="196" y="15"/>
                  </a:cubicBezTo>
                  <a:close/>
                </a:path>
              </a:pathLst>
            </a:custGeom>
            <a:solidFill>
              <a:srgbClr val="0B1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Rectangle 9"/>
            <p:cNvSpPr>
              <a:spLocks noChangeArrowheads="1"/>
            </p:cNvSpPr>
            <p:nvPr/>
          </p:nvSpPr>
          <p:spPr bwMode="auto">
            <a:xfrm>
              <a:off x="3556697" y="913637"/>
              <a:ext cx="1549534" cy="2403193"/>
            </a:xfrm>
            <a:prstGeom prst="rect">
              <a:avLst/>
            </a:prstGeom>
            <a:solidFill>
              <a:srgbClr val="F2F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832682" y="2194928"/>
            <a:ext cx="2247887" cy="3509054"/>
            <a:chOff x="6473032" y="1311241"/>
            <a:chExt cx="1528762" cy="2694350"/>
          </a:xfrm>
        </p:grpSpPr>
        <p:sp>
          <p:nvSpPr>
            <p:cNvPr id="101" name="Rectangle 100"/>
            <p:cNvSpPr/>
            <p:nvPr/>
          </p:nvSpPr>
          <p:spPr>
            <a:xfrm>
              <a:off x="6473032" y="1311241"/>
              <a:ext cx="1528762" cy="5422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dirty="0">
                <a:solidFill>
                  <a:srgbClr val="0076A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6473032" y="1849254"/>
              <a:ext cx="1528762" cy="54229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dirty="0">
                <a:solidFill>
                  <a:srgbClr val="0076A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6473032" y="2387267"/>
              <a:ext cx="1528762" cy="54229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dirty="0">
                <a:solidFill>
                  <a:srgbClr val="0076A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6473032" y="2925280"/>
              <a:ext cx="1528762" cy="54229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dirty="0">
                <a:solidFill>
                  <a:srgbClr val="0076A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6473032" y="3463294"/>
              <a:ext cx="1528762" cy="5422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dirty="0">
                <a:solidFill>
                  <a:srgbClr val="0076A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6884129" y="1364997"/>
              <a:ext cx="706566" cy="472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6884129" y="1879137"/>
              <a:ext cx="706566" cy="472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884129" y="2376555"/>
              <a:ext cx="706566" cy="472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6884129" y="2940090"/>
              <a:ext cx="706566" cy="472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6884129" y="3478104"/>
              <a:ext cx="706566" cy="472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</a:p>
          </p:txBody>
        </p:sp>
      </p:grpSp>
      <p:sp>
        <p:nvSpPr>
          <p:cNvPr id="29" name="TextBox 8"/>
          <p:cNvSpPr txBox="1"/>
          <p:nvPr/>
        </p:nvSpPr>
        <p:spPr>
          <a:xfrm>
            <a:off x="767656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767656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22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5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1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  <p:bldP spid="65" grpId="0" build="allAtOnce"/>
      <p:bldP spid="53" grpId="0" build="allAtOnce"/>
      <p:bldP spid="54" grpId="0" build="allAtOnce"/>
      <p:bldP spid="55" grpId="0" build="allAtOnce"/>
      <p:bldP spid="56" grpId="0" build="allAtOnce"/>
      <p:bldP spid="5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Callout 40"/>
          <p:cNvSpPr/>
          <p:nvPr/>
        </p:nvSpPr>
        <p:spPr>
          <a:xfrm>
            <a:off x="5235738" y="2126887"/>
            <a:ext cx="2390925" cy="1729480"/>
          </a:xfrm>
          <a:prstGeom prst="wedgeEllipseCallout">
            <a:avLst>
              <a:gd name="adj1" fmla="val -284"/>
              <a:gd name="adj2" fmla="val 6713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Oval Callout 41"/>
          <p:cNvSpPr/>
          <p:nvPr/>
        </p:nvSpPr>
        <p:spPr>
          <a:xfrm>
            <a:off x="7268933" y="2321575"/>
            <a:ext cx="1931110" cy="1396871"/>
          </a:xfrm>
          <a:prstGeom prst="wedgeEllipseCallout">
            <a:avLst>
              <a:gd name="adj1" fmla="val -9789"/>
              <a:gd name="adj2" fmla="val 67814"/>
            </a:avLst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rgbClr val="F3374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Oval Callout 42"/>
          <p:cNvSpPr/>
          <p:nvPr/>
        </p:nvSpPr>
        <p:spPr>
          <a:xfrm>
            <a:off x="8839689" y="2594163"/>
            <a:ext cx="1722100" cy="1245684"/>
          </a:xfrm>
          <a:prstGeom prst="wedgeEllipseCallout">
            <a:avLst>
              <a:gd name="adj1" fmla="val -23371"/>
              <a:gd name="adj2" fmla="val 65777"/>
            </a:avLst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Oval Callout 43"/>
          <p:cNvSpPr/>
          <p:nvPr/>
        </p:nvSpPr>
        <p:spPr>
          <a:xfrm flipH="1">
            <a:off x="3684498" y="2321575"/>
            <a:ext cx="1931110" cy="1396871"/>
          </a:xfrm>
          <a:prstGeom prst="wedgeEllipseCallout">
            <a:avLst>
              <a:gd name="adj1" fmla="val -9789"/>
              <a:gd name="adj2" fmla="val 6781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rgbClr val="F3374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Oval Callout 63"/>
          <p:cNvSpPr/>
          <p:nvPr/>
        </p:nvSpPr>
        <p:spPr>
          <a:xfrm flipH="1">
            <a:off x="2297376" y="2594163"/>
            <a:ext cx="1722100" cy="1245684"/>
          </a:xfrm>
          <a:prstGeom prst="wedgeEllipseCallout">
            <a:avLst>
              <a:gd name="adj1" fmla="val -23371"/>
              <a:gd name="adj2" fmla="val 6577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5817829" y="2644652"/>
            <a:ext cx="1232548" cy="948994"/>
            <a:chOff x="5358001" y="1775580"/>
            <a:chExt cx="1454622" cy="1036163"/>
          </a:xfrm>
        </p:grpSpPr>
        <p:sp>
          <p:nvSpPr>
            <p:cNvPr id="82" name="Text Placeholder 32"/>
            <p:cNvSpPr txBox="1">
              <a:spLocks/>
            </p:cNvSpPr>
            <p:nvPr/>
          </p:nvSpPr>
          <p:spPr>
            <a:xfrm>
              <a:off x="5358001" y="2020072"/>
              <a:ext cx="1454622" cy="791671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5640926" y="1775580"/>
              <a:ext cx="847536" cy="257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7699876" y="2696662"/>
            <a:ext cx="1069224" cy="1111433"/>
            <a:chOff x="7355481" y="1860073"/>
            <a:chExt cx="1261870" cy="1213518"/>
          </a:xfrm>
        </p:grpSpPr>
        <p:sp>
          <p:nvSpPr>
            <p:cNvPr id="79" name="Text Placeholder 32"/>
            <p:cNvSpPr txBox="1">
              <a:spLocks/>
            </p:cNvSpPr>
            <p:nvPr/>
          </p:nvSpPr>
          <p:spPr>
            <a:xfrm>
              <a:off x="7355481" y="2120621"/>
              <a:ext cx="1261870" cy="952970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7544764" y="1860073"/>
              <a:ext cx="847536" cy="2579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094028" y="2651399"/>
            <a:ext cx="1069224" cy="1132201"/>
            <a:chOff x="7355481" y="1810655"/>
            <a:chExt cx="1261870" cy="1236196"/>
          </a:xfrm>
        </p:grpSpPr>
        <p:sp>
          <p:nvSpPr>
            <p:cNvPr id="76" name="Text Placeholder 32"/>
            <p:cNvSpPr txBox="1">
              <a:spLocks/>
            </p:cNvSpPr>
            <p:nvPr/>
          </p:nvSpPr>
          <p:spPr>
            <a:xfrm>
              <a:off x="7355481" y="2093879"/>
              <a:ext cx="1261870" cy="95297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544764" y="1810655"/>
              <a:ext cx="847536" cy="2579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9206885" y="2883759"/>
            <a:ext cx="1069224" cy="1118958"/>
            <a:chOff x="7355481" y="1858135"/>
            <a:chExt cx="1261870" cy="1221736"/>
          </a:xfrm>
        </p:grpSpPr>
        <p:sp>
          <p:nvSpPr>
            <p:cNvPr id="73" name="Text Placeholder 32"/>
            <p:cNvSpPr txBox="1">
              <a:spLocks/>
            </p:cNvSpPr>
            <p:nvPr/>
          </p:nvSpPr>
          <p:spPr>
            <a:xfrm>
              <a:off x="7355481" y="2126900"/>
              <a:ext cx="1261870" cy="952971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544764" y="1858135"/>
              <a:ext cx="847536" cy="2579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560825" y="2833015"/>
            <a:ext cx="1069225" cy="1107025"/>
            <a:chOff x="7355481" y="1802729"/>
            <a:chExt cx="1261870" cy="1208708"/>
          </a:xfrm>
        </p:grpSpPr>
        <p:sp>
          <p:nvSpPr>
            <p:cNvPr id="70" name="Text Placeholder 32"/>
            <p:cNvSpPr txBox="1">
              <a:spLocks/>
            </p:cNvSpPr>
            <p:nvPr/>
          </p:nvSpPr>
          <p:spPr>
            <a:xfrm>
              <a:off x="7355481" y="2058465"/>
              <a:ext cx="1261870" cy="95297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7544763" y="1802729"/>
              <a:ext cx="847535" cy="2579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Oval 85"/>
          <p:cNvSpPr>
            <a:spLocks noChangeAspect="1"/>
          </p:cNvSpPr>
          <p:nvPr/>
        </p:nvSpPr>
        <p:spPr>
          <a:xfrm>
            <a:off x="3862451" y="6178639"/>
            <a:ext cx="138322" cy="1383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090142" y="6081601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Oval 88"/>
          <p:cNvSpPr>
            <a:spLocks noChangeAspect="1"/>
          </p:cNvSpPr>
          <p:nvPr/>
        </p:nvSpPr>
        <p:spPr>
          <a:xfrm>
            <a:off x="4885362" y="6178639"/>
            <a:ext cx="138322" cy="13832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114444" y="6081601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Oval 91"/>
          <p:cNvSpPr>
            <a:spLocks noChangeAspect="1"/>
          </p:cNvSpPr>
          <p:nvPr/>
        </p:nvSpPr>
        <p:spPr>
          <a:xfrm>
            <a:off x="5921531" y="6178639"/>
            <a:ext cx="138322" cy="13832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182631" y="6081601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Oval 94"/>
          <p:cNvSpPr>
            <a:spLocks noChangeAspect="1"/>
          </p:cNvSpPr>
          <p:nvPr/>
        </p:nvSpPr>
        <p:spPr>
          <a:xfrm>
            <a:off x="7031231" y="6178639"/>
            <a:ext cx="138322" cy="13832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267273" y="6081601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8106642" y="6178639"/>
            <a:ext cx="138322" cy="13832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8332243" y="6081601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0" name="Group 99"/>
          <p:cNvGrpSpPr/>
          <p:nvPr/>
        </p:nvGrpSpPr>
        <p:grpSpPr>
          <a:xfrm>
            <a:off x="7957759" y="4429884"/>
            <a:ext cx="1417919" cy="1470441"/>
            <a:chOff x="7748920" y="4020058"/>
            <a:chExt cx="1548157" cy="1605504"/>
          </a:xfrm>
        </p:grpSpPr>
        <p:sp>
          <p:nvSpPr>
            <p:cNvPr id="101" name="Freeform 100"/>
            <p:cNvSpPr/>
            <p:nvPr/>
          </p:nvSpPr>
          <p:spPr>
            <a:xfrm>
              <a:off x="7748920" y="4020058"/>
              <a:ext cx="1548157" cy="1546161"/>
            </a:xfrm>
            <a:custGeom>
              <a:avLst/>
              <a:gdLst>
                <a:gd name="connsiteX0" fmla="*/ 1246360 w 2340862"/>
                <a:gd name="connsiteY0" fmla="*/ 0 h 2337846"/>
                <a:gd name="connsiteX1" fmla="*/ 1207741 w 2340862"/>
                <a:gd name="connsiteY1" fmla="*/ 126135 h 2337846"/>
                <a:gd name="connsiteX2" fmla="*/ 1389933 w 2340862"/>
                <a:gd name="connsiteY2" fmla="*/ 60821 h 2337846"/>
                <a:gd name="connsiteX3" fmla="*/ 1362433 w 2340862"/>
                <a:gd name="connsiteY3" fmla="*/ 133010 h 2337846"/>
                <a:gd name="connsiteX4" fmla="*/ 1486186 w 2340862"/>
                <a:gd name="connsiteY4" fmla="*/ 105509 h 2337846"/>
                <a:gd name="connsiteX5" fmla="*/ 1444935 w 2340862"/>
                <a:gd name="connsiteY5" fmla="*/ 174261 h 2337846"/>
                <a:gd name="connsiteX6" fmla="*/ 1594094 w 2340862"/>
                <a:gd name="connsiteY6" fmla="*/ 262618 h 2337846"/>
                <a:gd name="connsiteX7" fmla="*/ 1664941 w 2340862"/>
                <a:gd name="connsiteY7" fmla="*/ 438956 h 2337846"/>
                <a:gd name="connsiteX8" fmla="*/ 1678691 w 2340862"/>
                <a:gd name="connsiteY8" fmla="*/ 793028 h 2337846"/>
                <a:gd name="connsiteX9" fmla="*/ 1709630 w 2340862"/>
                <a:gd name="connsiteY9" fmla="*/ 875530 h 2337846"/>
                <a:gd name="connsiteX10" fmla="*/ 1678691 w 2340862"/>
                <a:gd name="connsiteY10" fmla="*/ 1013034 h 2337846"/>
                <a:gd name="connsiteX11" fmla="*/ 1604926 w 2340862"/>
                <a:gd name="connsiteY11" fmla="*/ 1097650 h 2337846"/>
                <a:gd name="connsiteX12" fmla="*/ 1541707 w 2340862"/>
                <a:gd name="connsiteY12" fmla="*/ 1293341 h 2337846"/>
                <a:gd name="connsiteX13" fmla="*/ 1472420 w 2340862"/>
                <a:gd name="connsiteY13" fmla="*/ 1385548 h 2337846"/>
                <a:gd name="connsiteX14" fmla="*/ 1471364 w 2340862"/>
                <a:gd name="connsiteY14" fmla="*/ 1386394 h 2337846"/>
                <a:gd name="connsiteX15" fmla="*/ 1485438 w 2340862"/>
                <a:gd name="connsiteY15" fmla="*/ 1386394 h 2337846"/>
                <a:gd name="connsiteX16" fmla="*/ 1480078 w 2340862"/>
                <a:gd name="connsiteY16" fmla="*/ 1395490 h 2337846"/>
                <a:gd name="connsiteX17" fmla="*/ 1466971 w 2340862"/>
                <a:gd name="connsiteY17" fmla="*/ 1428525 h 2337846"/>
                <a:gd name="connsiteX18" fmla="*/ 1482292 w 2340862"/>
                <a:gd name="connsiteY18" fmla="*/ 1524281 h 2337846"/>
                <a:gd name="connsiteX19" fmla="*/ 1516764 w 2340862"/>
                <a:gd name="connsiteY19" fmla="*/ 1539603 h 2337846"/>
                <a:gd name="connsiteX20" fmla="*/ 1555065 w 2340862"/>
                <a:gd name="connsiteY20" fmla="*/ 1593225 h 2337846"/>
                <a:gd name="connsiteX21" fmla="*/ 1796369 w 2340862"/>
                <a:gd name="connsiteY21" fmla="*/ 1662168 h 2337846"/>
                <a:gd name="connsiteX22" fmla="*/ 2018522 w 2340862"/>
                <a:gd name="connsiteY22" fmla="*/ 1719622 h 2337846"/>
                <a:gd name="connsiteX23" fmla="*/ 2148749 w 2340862"/>
                <a:gd name="connsiteY23" fmla="*/ 1761754 h 2337846"/>
                <a:gd name="connsiteX24" fmla="*/ 2259825 w 2340862"/>
                <a:gd name="connsiteY24" fmla="*/ 1803886 h 2337846"/>
                <a:gd name="connsiteX25" fmla="*/ 2294297 w 2340862"/>
                <a:gd name="connsiteY25" fmla="*/ 1953264 h 2337846"/>
                <a:gd name="connsiteX26" fmla="*/ 2321108 w 2340862"/>
                <a:gd name="connsiteY26" fmla="*/ 2148605 h 2337846"/>
                <a:gd name="connsiteX27" fmla="*/ 2340259 w 2340862"/>
                <a:gd name="connsiteY27" fmla="*/ 2324795 h 2337846"/>
                <a:gd name="connsiteX28" fmla="*/ 2336430 w 2340862"/>
                <a:gd name="connsiteY28" fmla="*/ 2324795 h 2337846"/>
                <a:gd name="connsiteX29" fmla="*/ 1195027 w 2340862"/>
                <a:gd name="connsiteY29" fmla="*/ 2328624 h 2337846"/>
                <a:gd name="connsiteX30" fmla="*/ 0 w 2340862"/>
                <a:gd name="connsiteY30" fmla="*/ 2324795 h 2337846"/>
                <a:gd name="connsiteX31" fmla="*/ 57453 w 2340862"/>
                <a:gd name="connsiteY31" fmla="*/ 1937944 h 2337846"/>
                <a:gd name="connsiteX32" fmla="*/ 103415 w 2340862"/>
                <a:gd name="connsiteY32" fmla="*/ 1800056 h 2337846"/>
                <a:gd name="connsiteX33" fmla="*/ 214492 w 2340862"/>
                <a:gd name="connsiteY33" fmla="*/ 1746433 h 2337846"/>
                <a:gd name="connsiteX34" fmla="*/ 831157 w 2340862"/>
                <a:gd name="connsiteY34" fmla="*/ 1570243 h 2337846"/>
                <a:gd name="connsiteX35" fmla="*/ 854139 w 2340862"/>
                <a:gd name="connsiteY35" fmla="*/ 1516622 h 2337846"/>
                <a:gd name="connsiteX36" fmla="*/ 877119 w 2340862"/>
                <a:gd name="connsiteY36" fmla="*/ 1482148 h 2337846"/>
                <a:gd name="connsiteX37" fmla="*/ 876639 w 2340862"/>
                <a:gd name="connsiteY37" fmla="*/ 1432116 h 2337846"/>
                <a:gd name="connsiteX38" fmla="*/ 867840 w 2340862"/>
                <a:gd name="connsiteY38" fmla="*/ 1386394 h 2337846"/>
                <a:gd name="connsiteX39" fmla="*/ 870670 w 2340862"/>
                <a:gd name="connsiteY39" fmla="*/ 1386394 h 2337846"/>
                <a:gd name="connsiteX40" fmla="*/ 845132 w 2340862"/>
                <a:gd name="connsiteY40" fmla="*/ 1351221 h 2337846"/>
                <a:gd name="connsiteX41" fmla="*/ 812418 w 2340862"/>
                <a:gd name="connsiteY41" fmla="*/ 1298354 h 2337846"/>
                <a:gd name="connsiteX42" fmla="*/ 753979 w 2340862"/>
                <a:gd name="connsiteY42" fmla="*/ 1092099 h 2337846"/>
                <a:gd name="connsiteX43" fmla="*/ 661164 w 2340862"/>
                <a:gd name="connsiteY43" fmla="*/ 992408 h 2337846"/>
                <a:gd name="connsiteX44" fmla="*/ 625193 w 2340862"/>
                <a:gd name="connsiteY44" fmla="*/ 833491 h 2337846"/>
                <a:gd name="connsiteX45" fmla="*/ 668039 w 2340862"/>
                <a:gd name="connsiteY45" fmla="*/ 768965 h 2337846"/>
                <a:gd name="connsiteX46" fmla="*/ 643976 w 2340862"/>
                <a:gd name="connsiteY46" fmla="*/ 603960 h 2337846"/>
                <a:gd name="connsiteX47" fmla="*/ 685227 w 2340862"/>
                <a:gd name="connsiteY47" fmla="*/ 339266 h 2337846"/>
                <a:gd name="connsiteX48" fmla="*/ 795230 w 2340862"/>
                <a:gd name="connsiteY48" fmla="*/ 174261 h 2337846"/>
                <a:gd name="connsiteX49" fmla="*/ 798667 w 2340862"/>
                <a:gd name="connsiteY49" fmla="*/ 212075 h 2337846"/>
                <a:gd name="connsiteX50" fmla="*/ 949921 w 2340862"/>
                <a:gd name="connsiteY50" fmla="*/ 105509 h 2337846"/>
                <a:gd name="connsiteX51" fmla="*/ 953359 w 2340862"/>
                <a:gd name="connsiteY51" fmla="*/ 143323 h 2337846"/>
                <a:gd name="connsiteX52" fmla="*/ 1246360 w 2340862"/>
                <a:gd name="connsiteY52" fmla="*/ 0 h 233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340862" h="2337846">
                  <a:moveTo>
                    <a:pt x="1246360" y="0"/>
                  </a:moveTo>
                  <a:cubicBezTo>
                    <a:pt x="1260182" y="32854"/>
                    <a:pt x="1242153" y="87820"/>
                    <a:pt x="1207741" y="126135"/>
                  </a:cubicBezTo>
                  <a:cubicBezTo>
                    <a:pt x="1259055" y="100157"/>
                    <a:pt x="1309383" y="78725"/>
                    <a:pt x="1389933" y="60821"/>
                  </a:cubicBezTo>
                  <a:cubicBezTo>
                    <a:pt x="1391903" y="92923"/>
                    <a:pt x="1346391" y="125562"/>
                    <a:pt x="1362433" y="133010"/>
                  </a:cubicBezTo>
                  <a:cubicBezTo>
                    <a:pt x="1378475" y="140458"/>
                    <a:pt x="1472436" y="98634"/>
                    <a:pt x="1486186" y="105509"/>
                  </a:cubicBezTo>
                  <a:cubicBezTo>
                    <a:pt x="1499936" y="112384"/>
                    <a:pt x="1432903" y="158792"/>
                    <a:pt x="1444935" y="174261"/>
                  </a:cubicBezTo>
                  <a:cubicBezTo>
                    <a:pt x="1497448" y="184968"/>
                    <a:pt x="1557426" y="218502"/>
                    <a:pt x="1594094" y="262618"/>
                  </a:cubicBezTo>
                  <a:cubicBezTo>
                    <a:pt x="1630762" y="306734"/>
                    <a:pt x="1650842" y="350554"/>
                    <a:pt x="1664941" y="438956"/>
                  </a:cubicBezTo>
                  <a:cubicBezTo>
                    <a:pt x="1679040" y="527358"/>
                    <a:pt x="1705619" y="713391"/>
                    <a:pt x="1678691" y="793028"/>
                  </a:cubicBezTo>
                  <a:cubicBezTo>
                    <a:pt x="1706764" y="827977"/>
                    <a:pt x="1709630" y="838862"/>
                    <a:pt x="1709630" y="875530"/>
                  </a:cubicBezTo>
                  <a:cubicBezTo>
                    <a:pt x="1709630" y="912198"/>
                    <a:pt x="1696142" y="976014"/>
                    <a:pt x="1678691" y="1013034"/>
                  </a:cubicBezTo>
                  <a:cubicBezTo>
                    <a:pt x="1661240" y="1050054"/>
                    <a:pt x="1624979" y="1054107"/>
                    <a:pt x="1604926" y="1097650"/>
                  </a:cubicBezTo>
                  <a:cubicBezTo>
                    <a:pt x="1584872" y="1181674"/>
                    <a:pt x="1564535" y="1218054"/>
                    <a:pt x="1541707" y="1293341"/>
                  </a:cubicBezTo>
                  <a:cubicBezTo>
                    <a:pt x="1529102" y="1320268"/>
                    <a:pt x="1504884" y="1354282"/>
                    <a:pt x="1472420" y="1385548"/>
                  </a:cubicBezTo>
                  <a:lnTo>
                    <a:pt x="1471364" y="1386394"/>
                  </a:lnTo>
                  <a:lnTo>
                    <a:pt x="1485438" y="1386394"/>
                  </a:lnTo>
                  <a:lnTo>
                    <a:pt x="1480078" y="1395490"/>
                  </a:lnTo>
                  <a:cubicBezTo>
                    <a:pt x="1471759" y="1407938"/>
                    <a:pt x="1467929" y="1410332"/>
                    <a:pt x="1466971" y="1428525"/>
                  </a:cubicBezTo>
                  <a:cubicBezTo>
                    <a:pt x="1465694" y="1452783"/>
                    <a:pt x="1473993" y="1505769"/>
                    <a:pt x="1482292" y="1524281"/>
                  </a:cubicBezTo>
                  <a:cubicBezTo>
                    <a:pt x="1490591" y="1542794"/>
                    <a:pt x="1505911" y="1526198"/>
                    <a:pt x="1516764" y="1539603"/>
                  </a:cubicBezTo>
                  <a:cubicBezTo>
                    <a:pt x="1527616" y="1553009"/>
                    <a:pt x="1508463" y="1572798"/>
                    <a:pt x="1555065" y="1593225"/>
                  </a:cubicBezTo>
                  <a:cubicBezTo>
                    <a:pt x="1601666" y="1613652"/>
                    <a:pt x="1719126" y="1641103"/>
                    <a:pt x="1796369" y="1662168"/>
                  </a:cubicBezTo>
                  <a:cubicBezTo>
                    <a:pt x="1873612" y="1683235"/>
                    <a:pt x="1959792" y="1703024"/>
                    <a:pt x="2018522" y="1719622"/>
                  </a:cubicBezTo>
                  <a:cubicBezTo>
                    <a:pt x="2077252" y="1736219"/>
                    <a:pt x="2108531" y="1747709"/>
                    <a:pt x="2148749" y="1761754"/>
                  </a:cubicBezTo>
                  <a:cubicBezTo>
                    <a:pt x="2188967" y="1775798"/>
                    <a:pt x="2235567" y="1771967"/>
                    <a:pt x="2259825" y="1803886"/>
                  </a:cubicBezTo>
                  <a:cubicBezTo>
                    <a:pt x="2284083" y="1835805"/>
                    <a:pt x="2284083" y="1895811"/>
                    <a:pt x="2294297" y="1953264"/>
                  </a:cubicBezTo>
                  <a:cubicBezTo>
                    <a:pt x="2304510" y="2010718"/>
                    <a:pt x="2313448" y="2086683"/>
                    <a:pt x="2321108" y="2148605"/>
                  </a:cubicBezTo>
                  <a:cubicBezTo>
                    <a:pt x="2328769" y="2210527"/>
                    <a:pt x="2337705" y="2295430"/>
                    <a:pt x="2340259" y="2324795"/>
                  </a:cubicBezTo>
                  <a:cubicBezTo>
                    <a:pt x="2342813" y="2354160"/>
                    <a:pt x="2336430" y="2324795"/>
                    <a:pt x="2336430" y="2324795"/>
                  </a:cubicBezTo>
                  <a:lnTo>
                    <a:pt x="1195027" y="2328624"/>
                  </a:lnTo>
                  <a:cubicBezTo>
                    <a:pt x="924359" y="2335646"/>
                    <a:pt x="597513" y="2326709"/>
                    <a:pt x="0" y="2324795"/>
                  </a:cubicBezTo>
                  <a:cubicBezTo>
                    <a:pt x="1915" y="2282663"/>
                    <a:pt x="40218" y="2025401"/>
                    <a:pt x="57453" y="1937944"/>
                  </a:cubicBezTo>
                  <a:cubicBezTo>
                    <a:pt x="74689" y="1850487"/>
                    <a:pt x="77242" y="1831975"/>
                    <a:pt x="103415" y="1800056"/>
                  </a:cubicBezTo>
                  <a:cubicBezTo>
                    <a:pt x="129589" y="1768137"/>
                    <a:pt x="93202" y="1784736"/>
                    <a:pt x="214492" y="1746433"/>
                  </a:cubicBezTo>
                  <a:cubicBezTo>
                    <a:pt x="335781" y="1708131"/>
                    <a:pt x="820304" y="1577904"/>
                    <a:pt x="831157" y="1570243"/>
                  </a:cubicBezTo>
                  <a:cubicBezTo>
                    <a:pt x="842010" y="1562583"/>
                    <a:pt x="846478" y="1531304"/>
                    <a:pt x="854139" y="1516622"/>
                  </a:cubicBezTo>
                  <a:cubicBezTo>
                    <a:pt x="861799" y="1501939"/>
                    <a:pt x="875204" y="1505768"/>
                    <a:pt x="877119" y="1482148"/>
                  </a:cubicBezTo>
                  <a:cubicBezTo>
                    <a:pt x="878076" y="1470339"/>
                    <a:pt x="878236" y="1451826"/>
                    <a:pt x="876639" y="1432116"/>
                  </a:cubicBezTo>
                  <a:lnTo>
                    <a:pt x="867840" y="1386394"/>
                  </a:lnTo>
                  <a:lnTo>
                    <a:pt x="870670" y="1386394"/>
                  </a:lnTo>
                  <a:lnTo>
                    <a:pt x="845132" y="1351221"/>
                  </a:lnTo>
                  <a:cubicBezTo>
                    <a:pt x="833213" y="1332821"/>
                    <a:pt x="822447" y="1314706"/>
                    <a:pt x="812418" y="1298354"/>
                  </a:cubicBezTo>
                  <a:cubicBezTo>
                    <a:pt x="772304" y="1232947"/>
                    <a:pt x="760411" y="1175431"/>
                    <a:pt x="753979" y="1092099"/>
                  </a:cubicBezTo>
                  <a:cubicBezTo>
                    <a:pt x="737302" y="1069817"/>
                    <a:pt x="682628" y="1035509"/>
                    <a:pt x="661164" y="992408"/>
                  </a:cubicBezTo>
                  <a:cubicBezTo>
                    <a:pt x="639700" y="949307"/>
                    <a:pt x="624047" y="870731"/>
                    <a:pt x="625193" y="833491"/>
                  </a:cubicBezTo>
                  <a:cubicBezTo>
                    <a:pt x="626339" y="796250"/>
                    <a:pt x="650224" y="779439"/>
                    <a:pt x="668039" y="768965"/>
                  </a:cubicBezTo>
                  <a:cubicBezTo>
                    <a:pt x="669185" y="732297"/>
                    <a:pt x="641111" y="675576"/>
                    <a:pt x="643976" y="603960"/>
                  </a:cubicBezTo>
                  <a:cubicBezTo>
                    <a:pt x="646841" y="532344"/>
                    <a:pt x="660018" y="410883"/>
                    <a:pt x="685227" y="339266"/>
                  </a:cubicBezTo>
                  <a:cubicBezTo>
                    <a:pt x="710436" y="267649"/>
                    <a:pt x="776323" y="195459"/>
                    <a:pt x="795230" y="174261"/>
                  </a:cubicBezTo>
                  <a:cubicBezTo>
                    <a:pt x="814137" y="153062"/>
                    <a:pt x="772885" y="223534"/>
                    <a:pt x="798667" y="212075"/>
                  </a:cubicBezTo>
                  <a:cubicBezTo>
                    <a:pt x="824449" y="200616"/>
                    <a:pt x="924139" y="116968"/>
                    <a:pt x="949921" y="105509"/>
                  </a:cubicBezTo>
                  <a:cubicBezTo>
                    <a:pt x="975703" y="94050"/>
                    <a:pt x="949196" y="127570"/>
                    <a:pt x="953359" y="143323"/>
                  </a:cubicBezTo>
                  <a:cubicBezTo>
                    <a:pt x="1076584" y="47156"/>
                    <a:pt x="1203963" y="2865"/>
                    <a:pt x="12463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8334301" y="5073670"/>
              <a:ext cx="377558" cy="551892"/>
              <a:chOff x="8334300" y="5005568"/>
              <a:chExt cx="435951" cy="637247"/>
            </a:xfrm>
          </p:grpSpPr>
          <p:sp>
            <p:nvSpPr>
              <p:cNvPr id="103" name="Freeform 102"/>
              <p:cNvSpPr/>
              <p:nvPr/>
            </p:nvSpPr>
            <p:spPr>
              <a:xfrm>
                <a:off x="8334300" y="5025839"/>
                <a:ext cx="172407" cy="61697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428" h="616976">
                    <a:moveTo>
                      <a:pt x="957" y="0"/>
                    </a:moveTo>
                    <a:cubicBezTo>
                      <a:pt x="36815" y="65555"/>
                      <a:pt x="45781" y="66115"/>
                      <a:pt x="95087" y="90768"/>
                    </a:cubicBezTo>
                    <a:cubicBezTo>
                      <a:pt x="104052" y="145676"/>
                      <a:pt x="101810" y="183217"/>
                      <a:pt x="135428" y="208429"/>
                    </a:cubicBezTo>
                    <a:cubicBezTo>
                      <a:pt x="132066" y="277905"/>
                      <a:pt x="111896" y="504826"/>
                      <a:pt x="95087" y="564777"/>
                    </a:cubicBezTo>
                    <a:cubicBezTo>
                      <a:pt x="78278" y="624728"/>
                      <a:pt x="81080" y="647139"/>
                      <a:pt x="64831" y="554691"/>
                    </a:cubicBezTo>
                    <a:cubicBezTo>
                      <a:pt x="48582" y="462243"/>
                      <a:pt x="-8008" y="75640"/>
                      <a:pt x="9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Freeform 103"/>
              <p:cNvSpPr/>
              <p:nvPr/>
            </p:nvSpPr>
            <p:spPr>
              <a:xfrm flipH="1">
                <a:off x="8593754" y="5005568"/>
                <a:ext cx="176497" cy="60821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85052 w 135428"/>
                  <a:gd name="connsiteY1" fmla="*/ 94129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680 w 165258"/>
                  <a:gd name="connsiteY0" fmla="*/ 0 h 631958"/>
                  <a:gd name="connsiteX1" fmla="*/ 114882 w 165258"/>
                  <a:gd name="connsiteY1" fmla="*/ 107576 h 631958"/>
                  <a:gd name="connsiteX2" fmla="*/ 165258 w 165258"/>
                  <a:gd name="connsiteY2" fmla="*/ 221876 h 631958"/>
                  <a:gd name="connsiteX3" fmla="*/ 124917 w 165258"/>
                  <a:gd name="connsiteY3" fmla="*/ 578224 h 631958"/>
                  <a:gd name="connsiteX4" fmla="*/ 94661 w 165258"/>
                  <a:gd name="connsiteY4" fmla="*/ 568138 h 631958"/>
                  <a:gd name="connsiteX5" fmla="*/ 680 w 165258"/>
                  <a:gd name="connsiteY5" fmla="*/ 0 h 631958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6511"/>
                  <a:gd name="connsiteY0" fmla="*/ 0 h 630644"/>
                  <a:gd name="connsiteX1" fmla="*/ 115271 w 166511"/>
                  <a:gd name="connsiteY1" fmla="*/ 107576 h 630644"/>
                  <a:gd name="connsiteX2" fmla="*/ 165647 w 166511"/>
                  <a:gd name="connsiteY2" fmla="*/ 221876 h 630644"/>
                  <a:gd name="connsiteX3" fmla="*/ 143686 w 166511"/>
                  <a:gd name="connsiteY3" fmla="*/ 416005 h 630644"/>
                  <a:gd name="connsiteX4" fmla="*/ 125306 w 166511"/>
                  <a:gd name="connsiteY4" fmla="*/ 578224 h 630644"/>
                  <a:gd name="connsiteX5" fmla="*/ 95050 w 166511"/>
                  <a:gd name="connsiteY5" fmla="*/ 568138 h 630644"/>
                  <a:gd name="connsiteX6" fmla="*/ 1069 w 166511"/>
                  <a:gd name="connsiteY6" fmla="*/ 0 h 630644"/>
                  <a:gd name="connsiteX0" fmla="*/ 5716 w 171158"/>
                  <a:gd name="connsiteY0" fmla="*/ 0 h 601393"/>
                  <a:gd name="connsiteX1" fmla="*/ 119918 w 171158"/>
                  <a:gd name="connsiteY1" fmla="*/ 107576 h 601393"/>
                  <a:gd name="connsiteX2" fmla="*/ 170294 w 171158"/>
                  <a:gd name="connsiteY2" fmla="*/ 221876 h 601393"/>
                  <a:gd name="connsiteX3" fmla="*/ 148333 w 171158"/>
                  <a:gd name="connsiteY3" fmla="*/ 416005 h 601393"/>
                  <a:gd name="connsiteX4" fmla="*/ 129953 w 171158"/>
                  <a:gd name="connsiteY4" fmla="*/ 578224 h 601393"/>
                  <a:gd name="connsiteX5" fmla="*/ 99697 w 171158"/>
                  <a:gd name="connsiteY5" fmla="*/ 568138 h 601393"/>
                  <a:gd name="connsiteX6" fmla="*/ 22713 w 171158"/>
                  <a:gd name="connsiteY6" fmla="*/ 276115 h 601393"/>
                  <a:gd name="connsiteX7" fmla="*/ 5716 w 171158"/>
                  <a:gd name="connsiteY7" fmla="*/ 0 h 601393"/>
                  <a:gd name="connsiteX0" fmla="*/ 4248 w 179875"/>
                  <a:gd name="connsiteY0" fmla="*/ 0 h 608216"/>
                  <a:gd name="connsiteX1" fmla="*/ 128635 w 179875"/>
                  <a:gd name="connsiteY1" fmla="*/ 114399 h 608216"/>
                  <a:gd name="connsiteX2" fmla="*/ 179011 w 179875"/>
                  <a:gd name="connsiteY2" fmla="*/ 228699 h 608216"/>
                  <a:gd name="connsiteX3" fmla="*/ 157050 w 179875"/>
                  <a:gd name="connsiteY3" fmla="*/ 422828 h 608216"/>
                  <a:gd name="connsiteX4" fmla="*/ 138670 w 179875"/>
                  <a:gd name="connsiteY4" fmla="*/ 585047 h 608216"/>
                  <a:gd name="connsiteX5" fmla="*/ 108414 w 179875"/>
                  <a:gd name="connsiteY5" fmla="*/ 574961 h 608216"/>
                  <a:gd name="connsiteX6" fmla="*/ 31430 w 179875"/>
                  <a:gd name="connsiteY6" fmla="*/ 282938 h 608216"/>
                  <a:gd name="connsiteX7" fmla="*/ 4248 w 179875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74763 w 175627"/>
                  <a:gd name="connsiteY2" fmla="*/ 228699 h 608216"/>
                  <a:gd name="connsiteX3" fmla="*/ 152802 w 175627"/>
                  <a:gd name="connsiteY3" fmla="*/ 422828 h 608216"/>
                  <a:gd name="connsiteX4" fmla="*/ 134422 w 175627"/>
                  <a:gd name="connsiteY4" fmla="*/ 585047 h 608216"/>
                  <a:gd name="connsiteX5" fmla="*/ 104166 w 175627"/>
                  <a:gd name="connsiteY5" fmla="*/ 574961 h 608216"/>
                  <a:gd name="connsiteX6" fmla="*/ 27182 w 175627"/>
                  <a:gd name="connsiteY6" fmla="*/ 282938 h 608216"/>
                  <a:gd name="connsiteX7" fmla="*/ 0 w 175627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627" h="608216">
                    <a:moveTo>
                      <a:pt x="0" y="0"/>
                    </a:moveTo>
                    <a:cubicBezTo>
                      <a:pt x="35858" y="65555"/>
                      <a:pt x="98847" y="86334"/>
                      <a:pt x="124387" y="114399"/>
                    </a:cubicBezTo>
                    <a:cubicBezTo>
                      <a:pt x="120428" y="142221"/>
                      <a:pt x="120639" y="154707"/>
                      <a:pt x="129035" y="173757"/>
                    </a:cubicBezTo>
                    <a:cubicBezTo>
                      <a:pt x="137431" y="192807"/>
                      <a:pt x="152129" y="206522"/>
                      <a:pt x="174763" y="228699"/>
                    </a:cubicBezTo>
                    <a:cubicBezTo>
                      <a:pt x="180065" y="280673"/>
                      <a:pt x="159526" y="363437"/>
                      <a:pt x="152802" y="422828"/>
                    </a:cubicBezTo>
                    <a:cubicBezTo>
                      <a:pt x="146079" y="482219"/>
                      <a:pt x="143094" y="560260"/>
                      <a:pt x="134422" y="585047"/>
                    </a:cubicBezTo>
                    <a:cubicBezTo>
                      <a:pt x="125750" y="609834"/>
                      <a:pt x="122039" y="625312"/>
                      <a:pt x="104166" y="574961"/>
                    </a:cubicBezTo>
                    <a:cubicBezTo>
                      <a:pt x="86293" y="524610"/>
                      <a:pt x="42845" y="377628"/>
                      <a:pt x="27182" y="282938"/>
                    </a:cubicBezTo>
                    <a:cubicBezTo>
                      <a:pt x="11519" y="188248"/>
                      <a:pt x="9262" y="6846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Group 104"/>
          <p:cNvGrpSpPr/>
          <p:nvPr/>
        </p:nvGrpSpPr>
        <p:grpSpPr>
          <a:xfrm>
            <a:off x="3512104" y="4429884"/>
            <a:ext cx="1417919" cy="1470441"/>
            <a:chOff x="2894923" y="4020058"/>
            <a:chExt cx="1548157" cy="1605504"/>
          </a:xfrm>
        </p:grpSpPr>
        <p:sp>
          <p:nvSpPr>
            <p:cNvPr id="106" name="Freeform 105"/>
            <p:cNvSpPr/>
            <p:nvPr/>
          </p:nvSpPr>
          <p:spPr>
            <a:xfrm>
              <a:off x="2894923" y="4020058"/>
              <a:ext cx="1548157" cy="1546161"/>
            </a:xfrm>
            <a:custGeom>
              <a:avLst/>
              <a:gdLst>
                <a:gd name="connsiteX0" fmla="*/ 1246360 w 2340862"/>
                <a:gd name="connsiteY0" fmla="*/ 0 h 2337846"/>
                <a:gd name="connsiteX1" fmla="*/ 1207741 w 2340862"/>
                <a:gd name="connsiteY1" fmla="*/ 126135 h 2337846"/>
                <a:gd name="connsiteX2" fmla="*/ 1389933 w 2340862"/>
                <a:gd name="connsiteY2" fmla="*/ 60821 h 2337846"/>
                <a:gd name="connsiteX3" fmla="*/ 1362433 w 2340862"/>
                <a:gd name="connsiteY3" fmla="*/ 133010 h 2337846"/>
                <a:gd name="connsiteX4" fmla="*/ 1486186 w 2340862"/>
                <a:gd name="connsiteY4" fmla="*/ 105509 h 2337846"/>
                <a:gd name="connsiteX5" fmla="*/ 1444935 w 2340862"/>
                <a:gd name="connsiteY5" fmla="*/ 174261 h 2337846"/>
                <a:gd name="connsiteX6" fmla="*/ 1594094 w 2340862"/>
                <a:gd name="connsiteY6" fmla="*/ 262618 h 2337846"/>
                <a:gd name="connsiteX7" fmla="*/ 1664941 w 2340862"/>
                <a:gd name="connsiteY7" fmla="*/ 438956 h 2337846"/>
                <a:gd name="connsiteX8" fmla="*/ 1678691 w 2340862"/>
                <a:gd name="connsiteY8" fmla="*/ 793028 h 2337846"/>
                <a:gd name="connsiteX9" fmla="*/ 1709630 w 2340862"/>
                <a:gd name="connsiteY9" fmla="*/ 875530 h 2337846"/>
                <a:gd name="connsiteX10" fmla="*/ 1678691 w 2340862"/>
                <a:gd name="connsiteY10" fmla="*/ 1013034 h 2337846"/>
                <a:gd name="connsiteX11" fmla="*/ 1604926 w 2340862"/>
                <a:gd name="connsiteY11" fmla="*/ 1097650 h 2337846"/>
                <a:gd name="connsiteX12" fmla="*/ 1541707 w 2340862"/>
                <a:gd name="connsiteY12" fmla="*/ 1293341 h 2337846"/>
                <a:gd name="connsiteX13" fmla="*/ 1472420 w 2340862"/>
                <a:gd name="connsiteY13" fmla="*/ 1385548 h 2337846"/>
                <a:gd name="connsiteX14" fmla="*/ 1471364 w 2340862"/>
                <a:gd name="connsiteY14" fmla="*/ 1386394 h 2337846"/>
                <a:gd name="connsiteX15" fmla="*/ 1485438 w 2340862"/>
                <a:gd name="connsiteY15" fmla="*/ 1386394 h 2337846"/>
                <a:gd name="connsiteX16" fmla="*/ 1480078 w 2340862"/>
                <a:gd name="connsiteY16" fmla="*/ 1395490 h 2337846"/>
                <a:gd name="connsiteX17" fmla="*/ 1466971 w 2340862"/>
                <a:gd name="connsiteY17" fmla="*/ 1428525 h 2337846"/>
                <a:gd name="connsiteX18" fmla="*/ 1482292 w 2340862"/>
                <a:gd name="connsiteY18" fmla="*/ 1524281 h 2337846"/>
                <a:gd name="connsiteX19" fmla="*/ 1516764 w 2340862"/>
                <a:gd name="connsiteY19" fmla="*/ 1539603 h 2337846"/>
                <a:gd name="connsiteX20" fmla="*/ 1555065 w 2340862"/>
                <a:gd name="connsiteY20" fmla="*/ 1593225 h 2337846"/>
                <a:gd name="connsiteX21" fmla="*/ 1796369 w 2340862"/>
                <a:gd name="connsiteY21" fmla="*/ 1662168 h 2337846"/>
                <a:gd name="connsiteX22" fmla="*/ 2018522 w 2340862"/>
                <a:gd name="connsiteY22" fmla="*/ 1719622 h 2337846"/>
                <a:gd name="connsiteX23" fmla="*/ 2148749 w 2340862"/>
                <a:gd name="connsiteY23" fmla="*/ 1761754 h 2337846"/>
                <a:gd name="connsiteX24" fmla="*/ 2259825 w 2340862"/>
                <a:gd name="connsiteY24" fmla="*/ 1803886 h 2337846"/>
                <a:gd name="connsiteX25" fmla="*/ 2294297 w 2340862"/>
                <a:gd name="connsiteY25" fmla="*/ 1953264 h 2337846"/>
                <a:gd name="connsiteX26" fmla="*/ 2321108 w 2340862"/>
                <a:gd name="connsiteY26" fmla="*/ 2148605 h 2337846"/>
                <a:gd name="connsiteX27" fmla="*/ 2340259 w 2340862"/>
                <a:gd name="connsiteY27" fmla="*/ 2324795 h 2337846"/>
                <a:gd name="connsiteX28" fmla="*/ 2336430 w 2340862"/>
                <a:gd name="connsiteY28" fmla="*/ 2324795 h 2337846"/>
                <a:gd name="connsiteX29" fmla="*/ 1195027 w 2340862"/>
                <a:gd name="connsiteY29" fmla="*/ 2328624 h 2337846"/>
                <a:gd name="connsiteX30" fmla="*/ 0 w 2340862"/>
                <a:gd name="connsiteY30" fmla="*/ 2324795 h 2337846"/>
                <a:gd name="connsiteX31" fmla="*/ 57453 w 2340862"/>
                <a:gd name="connsiteY31" fmla="*/ 1937944 h 2337846"/>
                <a:gd name="connsiteX32" fmla="*/ 103415 w 2340862"/>
                <a:gd name="connsiteY32" fmla="*/ 1800056 h 2337846"/>
                <a:gd name="connsiteX33" fmla="*/ 214492 w 2340862"/>
                <a:gd name="connsiteY33" fmla="*/ 1746433 h 2337846"/>
                <a:gd name="connsiteX34" fmla="*/ 831157 w 2340862"/>
                <a:gd name="connsiteY34" fmla="*/ 1570243 h 2337846"/>
                <a:gd name="connsiteX35" fmla="*/ 854139 w 2340862"/>
                <a:gd name="connsiteY35" fmla="*/ 1516622 h 2337846"/>
                <a:gd name="connsiteX36" fmla="*/ 877119 w 2340862"/>
                <a:gd name="connsiteY36" fmla="*/ 1482148 h 2337846"/>
                <a:gd name="connsiteX37" fmla="*/ 876639 w 2340862"/>
                <a:gd name="connsiteY37" fmla="*/ 1432116 h 2337846"/>
                <a:gd name="connsiteX38" fmla="*/ 867840 w 2340862"/>
                <a:gd name="connsiteY38" fmla="*/ 1386394 h 2337846"/>
                <a:gd name="connsiteX39" fmla="*/ 870670 w 2340862"/>
                <a:gd name="connsiteY39" fmla="*/ 1386394 h 2337846"/>
                <a:gd name="connsiteX40" fmla="*/ 845132 w 2340862"/>
                <a:gd name="connsiteY40" fmla="*/ 1351221 h 2337846"/>
                <a:gd name="connsiteX41" fmla="*/ 812418 w 2340862"/>
                <a:gd name="connsiteY41" fmla="*/ 1298354 h 2337846"/>
                <a:gd name="connsiteX42" fmla="*/ 753979 w 2340862"/>
                <a:gd name="connsiteY42" fmla="*/ 1092099 h 2337846"/>
                <a:gd name="connsiteX43" fmla="*/ 661164 w 2340862"/>
                <a:gd name="connsiteY43" fmla="*/ 992408 h 2337846"/>
                <a:gd name="connsiteX44" fmla="*/ 625193 w 2340862"/>
                <a:gd name="connsiteY44" fmla="*/ 833491 h 2337846"/>
                <a:gd name="connsiteX45" fmla="*/ 668039 w 2340862"/>
                <a:gd name="connsiteY45" fmla="*/ 768965 h 2337846"/>
                <a:gd name="connsiteX46" fmla="*/ 643976 w 2340862"/>
                <a:gd name="connsiteY46" fmla="*/ 603960 h 2337846"/>
                <a:gd name="connsiteX47" fmla="*/ 685227 w 2340862"/>
                <a:gd name="connsiteY47" fmla="*/ 339266 h 2337846"/>
                <a:gd name="connsiteX48" fmla="*/ 795230 w 2340862"/>
                <a:gd name="connsiteY48" fmla="*/ 174261 h 2337846"/>
                <a:gd name="connsiteX49" fmla="*/ 798667 w 2340862"/>
                <a:gd name="connsiteY49" fmla="*/ 212075 h 2337846"/>
                <a:gd name="connsiteX50" fmla="*/ 949921 w 2340862"/>
                <a:gd name="connsiteY50" fmla="*/ 105509 h 2337846"/>
                <a:gd name="connsiteX51" fmla="*/ 953359 w 2340862"/>
                <a:gd name="connsiteY51" fmla="*/ 143323 h 2337846"/>
                <a:gd name="connsiteX52" fmla="*/ 1246360 w 2340862"/>
                <a:gd name="connsiteY52" fmla="*/ 0 h 233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340862" h="2337846">
                  <a:moveTo>
                    <a:pt x="1246360" y="0"/>
                  </a:moveTo>
                  <a:cubicBezTo>
                    <a:pt x="1260182" y="32854"/>
                    <a:pt x="1242153" y="87820"/>
                    <a:pt x="1207741" y="126135"/>
                  </a:cubicBezTo>
                  <a:cubicBezTo>
                    <a:pt x="1259055" y="100157"/>
                    <a:pt x="1309383" y="78725"/>
                    <a:pt x="1389933" y="60821"/>
                  </a:cubicBezTo>
                  <a:cubicBezTo>
                    <a:pt x="1391903" y="92923"/>
                    <a:pt x="1346391" y="125562"/>
                    <a:pt x="1362433" y="133010"/>
                  </a:cubicBezTo>
                  <a:cubicBezTo>
                    <a:pt x="1378475" y="140458"/>
                    <a:pt x="1472436" y="98634"/>
                    <a:pt x="1486186" y="105509"/>
                  </a:cubicBezTo>
                  <a:cubicBezTo>
                    <a:pt x="1499936" y="112384"/>
                    <a:pt x="1432903" y="158792"/>
                    <a:pt x="1444935" y="174261"/>
                  </a:cubicBezTo>
                  <a:cubicBezTo>
                    <a:pt x="1497448" y="184968"/>
                    <a:pt x="1557426" y="218502"/>
                    <a:pt x="1594094" y="262618"/>
                  </a:cubicBezTo>
                  <a:cubicBezTo>
                    <a:pt x="1630762" y="306734"/>
                    <a:pt x="1650842" y="350554"/>
                    <a:pt x="1664941" y="438956"/>
                  </a:cubicBezTo>
                  <a:cubicBezTo>
                    <a:pt x="1679040" y="527358"/>
                    <a:pt x="1705619" y="713391"/>
                    <a:pt x="1678691" y="793028"/>
                  </a:cubicBezTo>
                  <a:cubicBezTo>
                    <a:pt x="1706764" y="827977"/>
                    <a:pt x="1709630" y="838862"/>
                    <a:pt x="1709630" y="875530"/>
                  </a:cubicBezTo>
                  <a:cubicBezTo>
                    <a:pt x="1709630" y="912198"/>
                    <a:pt x="1696142" y="976014"/>
                    <a:pt x="1678691" y="1013034"/>
                  </a:cubicBezTo>
                  <a:cubicBezTo>
                    <a:pt x="1661240" y="1050054"/>
                    <a:pt x="1624979" y="1054107"/>
                    <a:pt x="1604926" y="1097650"/>
                  </a:cubicBezTo>
                  <a:cubicBezTo>
                    <a:pt x="1584872" y="1181674"/>
                    <a:pt x="1564535" y="1218054"/>
                    <a:pt x="1541707" y="1293341"/>
                  </a:cubicBezTo>
                  <a:cubicBezTo>
                    <a:pt x="1529102" y="1320268"/>
                    <a:pt x="1504884" y="1354282"/>
                    <a:pt x="1472420" y="1385548"/>
                  </a:cubicBezTo>
                  <a:lnTo>
                    <a:pt x="1471364" y="1386394"/>
                  </a:lnTo>
                  <a:lnTo>
                    <a:pt x="1485438" y="1386394"/>
                  </a:lnTo>
                  <a:lnTo>
                    <a:pt x="1480078" y="1395490"/>
                  </a:lnTo>
                  <a:cubicBezTo>
                    <a:pt x="1471759" y="1407938"/>
                    <a:pt x="1467929" y="1410332"/>
                    <a:pt x="1466971" y="1428525"/>
                  </a:cubicBezTo>
                  <a:cubicBezTo>
                    <a:pt x="1465694" y="1452783"/>
                    <a:pt x="1473993" y="1505769"/>
                    <a:pt x="1482292" y="1524281"/>
                  </a:cubicBezTo>
                  <a:cubicBezTo>
                    <a:pt x="1490591" y="1542794"/>
                    <a:pt x="1505911" y="1526198"/>
                    <a:pt x="1516764" y="1539603"/>
                  </a:cubicBezTo>
                  <a:cubicBezTo>
                    <a:pt x="1527616" y="1553009"/>
                    <a:pt x="1508463" y="1572798"/>
                    <a:pt x="1555065" y="1593225"/>
                  </a:cubicBezTo>
                  <a:cubicBezTo>
                    <a:pt x="1601666" y="1613652"/>
                    <a:pt x="1719126" y="1641103"/>
                    <a:pt x="1796369" y="1662168"/>
                  </a:cubicBezTo>
                  <a:cubicBezTo>
                    <a:pt x="1873612" y="1683235"/>
                    <a:pt x="1959792" y="1703024"/>
                    <a:pt x="2018522" y="1719622"/>
                  </a:cubicBezTo>
                  <a:cubicBezTo>
                    <a:pt x="2077252" y="1736219"/>
                    <a:pt x="2108531" y="1747709"/>
                    <a:pt x="2148749" y="1761754"/>
                  </a:cubicBezTo>
                  <a:cubicBezTo>
                    <a:pt x="2188967" y="1775798"/>
                    <a:pt x="2235567" y="1771967"/>
                    <a:pt x="2259825" y="1803886"/>
                  </a:cubicBezTo>
                  <a:cubicBezTo>
                    <a:pt x="2284083" y="1835805"/>
                    <a:pt x="2284083" y="1895811"/>
                    <a:pt x="2294297" y="1953264"/>
                  </a:cubicBezTo>
                  <a:cubicBezTo>
                    <a:pt x="2304510" y="2010718"/>
                    <a:pt x="2313448" y="2086683"/>
                    <a:pt x="2321108" y="2148605"/>
                  </a:cubicBezTo>
                  <a:cubicBezTo>
                    <a:pt x="2328769" y="2210527"/>
                    <a:pt x="2337705" y="2295430"/>
                    <a:pt x="2340259" y="2324795"/>
                  </a:cubicBezTo>
                  <a:cubicBezTo>
                    <a:pt x="2342813" y="2354160"/>
                    <a:pt x="2336430" y="2324795"/>
                    <a:pt x="2336430" y="2324795"/>
                  </a:cubicBezTo>
                  <a:lnTo>
                    <a:pt x="1195027" y="2328624"/>
                  </a:lnTo>
                  <a:cubicBezTo>
                    <a:pt x="924359" y="2335646"/>
                    <a:pt x="597513" y="2326709"/>
                    <a:pt x="0" y="2324795"/>
                  </a:cubicBezTo>
                  <a:cubicBezTo>
                    <a:pt x="1915" y="2282663"/>
                    <a:pt x="40218" y="2025401"/>
                    <a:pt x="57453" y="1937944"/>
                  </a:cubicBezTo>
                  <a:cubicBezTo>
                    <a:pt x="74689" y="1850487"/>
                    <a:pt x="77242" y="1831975"/>
                    <a:pt x="103415" y="1800056"/>
                  </a:cubicBezTo>
                  <a:cubicBezTo>
                    <a:pt x="129589" y="1768137"/>
                    <a:pt x="93202" y="1784736"/>
                    <a:pt x="214492" y="1746433"/>
                  </a:cubicBezTo>
                  <a:cubicBezTo>
                    <a:pt x="335781" y="1708131"/>
                    <a:pt x="820304" y="1577904"/>
                    <a:pt x="831157" y="1570243"/>
                  </a:cubicBezTo>
                  <a:cubicBezTo>
                    <a:pt x="842010" y="1562583"/>
                    <a:pt x="846478" y="1531304"/>
                    <a:pt x="854139" y="1516622"/>
                  </a:cubicBezTo>
                  <a:cubicBezTo>
                    <a:pt x="861799" y="1501939"/>
                    <a:pt x="875204" y="1505768"/>
                    <a:pt x="877119" y="1482148"/>
                  </a:cubicBezTo>
                  <a:cubicBezTo>
                    <a:pt x="878076" y="1470339"/>
                    <a:pt x="878236" y="1451826"/>
                    <a:pt x="876639" y="1432116"/>
                  </a:cubicBezTo>
                  <a:lnTo>
                    <a:pt x="867840" y="1386394"/>
                  </a:lnTo>
                  <a:lnTo>
                    <a:pt x="870670" y="1386394"/>
                  </a:lnTo>
                  <a:lnTo>
                    <a:pt x="845132" y="1351221"/>
                  </a:lnTo>
                  <a:cubicBezTo>
                    <a:pt x="833213" y="1332821"/>
                    <a:pt x="822447" y="1314706"/>
                    <a:pt x="812418" y="1298354"/>
                  </a:cubicBezTo>
                  <a:cubicBezTo>
                    <a:pt x="772304" y="1232947"/>
                    <a:pt x="760411" y="1175431"/>
                    <a:pt x="753979" y="1092099"/>
                  </a:cubicBezTo>
                  <a:cubicBezTo>
                    <a:pt x="737302" y="1069817"/>
                    <a:pt x="682628" y="1035509"/>
                    <a:pt x="661164" y="992408"/>
                  </a:cubicBezTo>
                  <a:cubicBezTo>
                    <a:pt x="639700" y="949307"/>
                    <a:pt x="624047" y="870731"/>
                    <a:pt x="625193" y="833491"/>
                  </a:cubicBezTo>
                  <a:cubicBezTo>
                    <a:pt x="626339" y="796250"/>
                    <a:pt x="650224" y="779439"/>
                    <a:pt x="668039" y="768965"/>
                  </a:cubicBezTo>
                  <a:cubicBezTo>
                    <a:pt x="669185" y="732297"/>
                    <a:pt x="641111" y="675576"/>
                    <a:pt x="643976" y="603960"/>
                  </a:cubicBezTo>
                  <a:cubicBezTo>
                    <a:pt x="646841" y="532344"/>
                    <a:pt x="660018" y="410883"/>
                    <a:pt x="685227" y="339266"/>
                  </a:cubicBezTo>
                  <a:cubicBezTo>
                    <a:pt x="710436" y="267649"/>
                    <a:pt x="776323" y="195459"/>
                    <a:pt x="795230" y="174261"/>
                  </a:cubicBezTo>
                  <a:cubicBezTo>
                    <a:pt x="814137" y="153062"/>
                    <a:pt x="772885" y="223534"/>
                    <a:pt x="798667" y="212075"/>
                  </a:cubicBezTo>
                  <a:cubicBezTo>
                    <a:pt x="824449" y="200616"/>
                    <a:pt x="924139" y="116968"/>
                    <a:pt x="949921" y="105509"/>
                  </a:cubicBezTo>
                  <a:cubicBezTo>
                    <a:pt x="975703" y="94050"/>
                    <a:pt x="949196" y="127570"/>
                    <a:pt x="953359" y="143323"/>
                  </a:cubicBezTo>
                  <a:cubicBezTo>
                    <a:pt x="1076584" y="47156"/>
                    <a:pt x="1203963" y="2865"/>
                    <a:pt x="12463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7" name="Group 106"/>
            <p:cNvGrpSpPr/>
            <p:nvPr/>
          </p:nvGrpSpPr>
          <p:grpSpPr>
            <a:xfrm>
              <a:off x="3461062" y="5073670"/>
              <a:ext cx="377558" cy="551892"/>
              <a:chOff x="8334300" y="5005568"/>
              <a:chExt cx="435951" cy="637247"/>
            </a:xfrm>
          </p:grpSpPr>
          <p:sp>
            <p:nvSpPr>
              <p:cNvPr id="108" name="Freeform 107"/>
              <p:cNvSpPr/>
              <p:nvPr/>
            </p:nvSpPr>
            <p:spPr>
              <a:xfrm>
                <a:off x="8334300" y="5025839"/>
                <a:ext cx="172407" cy="61697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428" h="616976">
                    <a:moveTo>
                      <a:pt x="957" y="0"/>
                    </a:moveTo>
                    <a:cubicBezTo>
                      <a:pt x="36815" y="65555"/>
                      <a:pt x="45781" y="66115"/>
                      <a:pt x="95087" y="90768"/>
                    </a:cubicBezTo>
                    <a:cubicBezTo>
                      <a:pt x="104052" y="145676"/>
                      <a:pt x="101810" y="183217"/>
                      <a:pt x="135428" y="208429"/>
                    </a:cubicBezTo>
                    <a:cubicBezTo>
                      <a:pt x="132066" y="277905"/>
                      <a:pt x="111896" y="504826"/>
                      <a:pt x="95087" y="564777"/>
                    </a:cubicBezTo>
                    <a:cubicBezTo>
                      <a:pt x="78278" y="624728"/>
                      <a:pt x="81080" y="647139"/>
                      <a:pt x="64831" y="554691"/>
                    </a:cubicBezTo>
                    <a:cubicBezTo>
                      <a:pt x="48582" y="462243"/>
                      <a:pt x="-8008" y="75640"/>
                      <a:pt x="9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Freeform 108"/>
              <p:cNvSpPr/>
              <p:nvPr/>
            </p:nvSpPr>
            <p:spPr>
              <a:xfrm flipH="1">
                <a:off x="8593754" y="5005568"/>
                <a:ext cx="176497" cy="60821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85052 w 135428"/>
                  <a:gd name="connsiteY1" fmla="*/ 94129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680 w 165258"/>
                  <a:gd name="connsiteY0" fmla="*/ 0 h 631958"/>
                  <a:gd name="connsiteX1" fmla="*/ 114882 w 165258"/>
                  <a:gd name="connsiteY1" fmla="*/ 107576 h 631958"/>
                  <a:gd name="connsiteX2" fmla="*/ 165258 w 165258"/>
                  <a:gd name="connsiteY2" fmla="*/ 221876 h 631958"/>
                  <a:gd name="connsiteX3" fmla="*/ 124917 w 165258"/>
                  <a:gd name="connsiteY3" fmla="*/ 578224 h 631958"/>
                  <a:gd name="connsiteX4" fmla="*/ 94661 w 165258"/>
                  <a:gd name="connsiteY4" fmla="*/ 568138 h 631958"/>
                  <a:gd name="connsiteX5" fmla="*/ 680 w 165258"/>
                  <a:gd name="connsiteY5" fmla="*/ 0 h 631958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6511"/>
                  <a:gd name="connsiteY0" fmla="*/ 0 h 630644"/>
                  <a:gd name="connsiteX1" fmla="*/ 115271 w 166511"/>
                  <a:gd name="connsiteY1" fmla="*/ 107576 h 630644"/>
                  <a:gd name="connsiteX2" fmla="*/ 165647 w 166511"/>
                  <a:gd name="connsiteY2" fmla="*/ 221876 h 630644"/>
                  <a:gd name="connsiteX3" fmla="*/ 143686 w 166511"/>
                  <a:gd name="connsiteY3" fmla="*/ 416005 h 630644"/>
                  <a:gd name="connsiteX4" fmla="*/ 125306 w 166511"/>
                  <a:gd name="connsiteY4" fmla="*/ 578224 h 630644"/>
                  <a:gd name="connsiteX5" fmla="*/ 95050 w 166511"/>
                  <a:gd name="connsiteY5" fmla="*/ 568138 h 630644"/>
                  <a:gd name="connsiteX6" fmla="*/ 1069 w 166511"/>
                  <a:gd name="connsiteY6" fmla="*/ 0 h 630644"/>
                  <a:gd name="connsiteX0" fmla="*/ 5716 w 171158"/>
                  <a:gd name="connsiteY0" fmla="*/ 0 h 601393"/>
                  <a:gd name="connsiteX1" fmla="*/ 119918 w 171158"/>
                  <a:gd name="connsiteY1" fmla="*/ 107576 h 601393"/>
                  <a:gd name="connsiteX2" fmla="*/ 170294 w 171158"/>
                  <a:gd name="connsiteY2" fmla="*/ 221876 h 601393"/>
                  <a:gd name="connsiteX3" fmla="*/ 148333 w 171158"/>
                  <a:gd name="connsiteY3" fmla="*/ 416005 h 601393"/>
                  <a:gd name="connsiteX4" fmla="*/ 129953 w 171158"/>
                  <a:gd name="connsiteY4" fmla="*/ 578224 h 601393"/>
                  <a:gd name="connsiteX5" fmla="*/ 99697 w 171158"/>
                  <a:gd name="connsiteY5" fmla="*/ 568138 h 601393"/>
                  <a:gd name="connsiteX6" fmla="*/ 22713 w 171158"/>
                  <a:gd name="connsiteY6" fmla="*/ 276115 h 601393"/>
                  <a:gd name="connsiteX7" fmla="*/ 5716 w 171158"/>
                  <a:gd name="connsiteY7" fmla="*/ 0 h 601393"/>
                  <a:gd name="connsiteX0" fmla="*/ 4248 w 179875"/>
                  <a:gd name="connsiteY0" fmla="*/ 0 h 608216"/>
                  <a:gd name="connsiteX1" fmla="*/ 128635 w 179875"/>
                  <a:gd name="connsiteY1" fmla="*/ 114399 h 608216"/>
                  <a:gd name="connsiteX2" fmla="*/ 179011 w 179875"/>
                  <a:gd name="connsiteY2" fmla="*/ 228699 h 608216"/>
                  <a:gd name="connsiteX3" fmla="*/ 157050 w 179875"/>
                  <a:gd name="connsiteY3" fmla="*/ 422828 h 608216"/>
                  <a:gd name="connsiteX4" fmla="*/ 138670 w 179875"/>
                  <a:gd name="connsiteY4" fmla="*/ 585047 h 608216"/>
                  <a:gd name="connsiteX5" fmla="*/ 108414 w 179875"/>
                  <a:gd name="connsiteY5" fmla="*/ 574961 h 608216"/>
                  <a:gd name="connsiteX6" fmla="*/ 31430 w 179875"/>
                  <a:gd name="connsiteY6" fmla="*/ 282938 h 608216"/>
                  <a:gd name="connsiteX7" fmla="*/ 4248 w 179875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74763 w 175627"/>
                  <a:gd name="connsiteY2" fmla="*/ 228699 h 608216"/>
                  <a:gd name="connsiteX3" fmla="*/ 152802 w 175627"/>
                  <a:gd name="connsiteY3" fmla="*/ 422828 h 608216"/>
                  <a:gd name="connsiteX4" fmla="*/ 134422 w 175627"/>
                  <a:gd name="connsiteY4" fmla="*/ 585047 h 608216"/>
                  <a:gd name="connsiteX5" fmla="*/ 104166 w 175627"/>
                  <a:gd name="connsiteY5" fmla="*/ 574961 h 608216"/>
                  <a:gd name="connsiteX6" fmla="*/ 27182 w 175627"/>
                  <a:gd name="connsiteY6" fmla="*/ 282938 h 608216"/>
                  <a:gd name="connsiteX7" fmla="*/ 0 w 175627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627" h="608216">
                    <a:moveTo>
                      <a:pt x="0" y="0"/>
                    </a:moveTo>
                    <a:cubicBezTo>
                      <a:pt x="35858" y="65555"/>
                      <a:pt x="98847" y="86334"/>
                      <a:pt x="124387" y="114399"/>
                    </a:cubicBezTo>
                    <a:cubicBezTo>
                      <a:pt x="120428" y="142221"/>
                      <a:pt x="120639" y="154707"/>
                      <a:pt x="129035" y="173757"/>
                    </a:cubicBezTo>
                    <a:cubicBezTo>
                      <a:pt x="137431" y="192807"/>
                      <a:pt x="152129" y="206522"/>
                      <a:pt x="174763" y="228699"/>
                    </a:cubicBezTo>
                    <a:cubicBezTo>
                      <a:pt x="180065" y="280673"/>
                      <a:pt x="159526" y="363437"/>
                      <a:pt x="152802" y="422828"/>
                    </a:cubicBezTo>
                    <a:cubicBezTo>
                      <a:pt x="146079" y="482219"/>
                      <a:pt x="143094" y="560260"/>
                      <a:pt x="134422" y="585047"/>
                    </a:cubicBezTo>
                    <a:cubicBezTo>
                      <a:pt x="125750" y="609834"/>
                      <a:pt x="122039" y="625312"/>
                      <a:pt x="104166" y="574961"/>
                    </a:cubicBezTo>
                    <a:cubicBezTo>
                      <a:pt x="86293" y="524610"/>
                      <a:pt x="42845" y="377628"/>
                      <a:pt x="27182" y="282938"/>
                    </a:cubicBezTo>
                    <a:cubicBezTo>
                      <a:pt x="11519" y="188248"/>
                      <a:pt x="9262" y="6846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10" name="Group 109"/>
          <p:cNvGrpSpPr/>
          <p:nvPr/>
        </p:nvGrpSpPr>
        <p:grpSpPr>
          <a:xfrm>
            <a:off x="4623519" y="4467565"/>
            <a:ext cx="1352144" cy="1378411"/>
            <a:chOff x="4108423" y="4061198"/>
            <a:chExt cx="1476341" cy="1505021"/>
          </a:xfrm>
        </p:grpSpPr>
        <p:sp>
          <p:nvSpPr>
            <p:cNvPr id="112" name="Freeform 111"/>
            <p:cNvSpPr/>
            <p:nvPr/>
          </p:nvSpPr>
          <p:spPr>
            <a:xfrm>
              <a:off x="4108423" y="4061198"/>
              <a:ext cx="1476341" cy="1505021"/>
            </a:xfrm>
            <a:custGeom>
              <a:avLst/>
              <a:gdLst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73869 w 2187259"/>
                <a:gd name="connsiteY2" fmla="*/ 173421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73869 w 2187259"/>
                <a:gd name="connsiteY2" fmla="*/ 173421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73869 w 2187259"/>
                <a:gd name="connsiteY2" fmla="*/ 173421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62044 w 2187259"/>
                <a:gd name="connsiteY2" fmla="*/ 149772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62044 w 2187259"/>
                <a:gd name="connsiteY2" fmla="*/ 149772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187259" h="2229751">
                  <a:moveTo>
                    <a:pt x="1205855" y="0"/>
                  </a:moveTo>
                  <a:cubicBezTo>
                    <a:pt x="1295193" y="0"/>
                    <a:pt x="1352343" y="45982"/>
                    <a:pt x="1395041" y="70944"/>
                  </a:cubicBezTo>
                  <a:cubicBezTo>
                    <a:pt x="1437739" y="95906"/>
                    <a:pt x="1454818" y="120212"/>
                    <a:pt x="1462044" y="149772"/>
                  </a:cubicBezTo>
                  <a:cubicBezTo>
                    <a:pt x="1496860" y="155684"/>
                    <a:pt x="1500802" y="156341"/>
                    <a:pt x="1532990" y="201010"/>
                  </a:cubicBezTo>
                  <a:cubicBezTo>
                    <a:pt x="1565178" y="245679"/>
                    <a:pt x="1623642" y="313339"/>
                    <a:pt x="1655173" y="417786"/>
                  </a:cubicBezTo>
                  <a:cubicBezTo>
                    <a:pt x="1686704" y="522233"/>
                    <a:pt x="1719549" y="710762"/>
                    <a:pt x="1722176" y="827690"/>
                  </a:cubicBezTo>
                  <a:cubicBezTo>
                    <a:pt x="1724803" y="944618"/>
                    <a:pt x="1684733" y="1039211"/>
                    <a:pt x="1670938" y="1119352"/>
                  </a:cubicBezTo>
                  <a:cubicBezTo>
                    <a:pt x="1657143" y="1199493"/>
                    <a:pt x="1626269" y="1253359"/>
                    <a:pt x="1639407" y="1308538"/>
                  </a:cubicBezTo>
                  <a:cubicBezTo>
                    <a:pt x="1652545" y="1363717"/>
                    <a:pt x="1709695" y="1418240"/>
                    <a:pt x="1749766" y="1450428"/>
                  </a:cubicBezTo>
                  <a:cubicBezTo>
                    <a:pt x="1789837" y="1482616"/>
                    <a:pt x="1833191" y="1498382"/>
                    <a:pt x="1879831" y="1501666"/>
                  </a:cubicBezTo>
                  <a:cubicBezTo>
                    <a:pt x="1876383" y="1521865"/>
                    <a:pt x="1844852" y="1561649"/>
                    <a:pt x="1787733" y="1589423"/>
                  </a:cubicBezTo>
                  <a:lnTo>
                    <a:pt x="1726096" y="1610673"/>
                  </a:lnTo>
                  <a:lnTo>
                    <a:pt x="1788770" y="1626818"/>
                  </a:lnTo>
                  <a:lnTo>
                    <a:pt x="1886070" y="1652094"/>
                  </a:lnTo>
                  <a:cubicBezTo>
                    <a:pt x="1940947" y="1667602"/>
                    <a:pt x="1970173" y="1678339"/>
                    <a:pt x="2007752" y="1691462"/>
                  </a:cubicBezTo>
                  <a:cubicBezTo>
                    <a:pt x="2045331" y="1704584"/>
                    <a:pt x="2088874" y="1701005"/>
                    <a:pt x="2111540" y="1730829"/>
                  </a:cubicBezTo>
                  <a:cubicBezTo>
                    <a:pt x="2134206" y="1760653"/>
                    <a:pt x="2134206" y="1816722"/>
                    <a:pt x="2143749" y="1870406"/>
                  </a:cubicBezTo>
                  <a:cubicBezTo>
                    <a:pt x="2153293" y="1924089"/>
                    <a:pt x="2161644" y="1995070"/>
                    <a:pt x="2168802" y="2052928"/>
                  </a:cubicBezTo>
                  <a:cubicBezTo>
                    <a:pt x="2175960" y="2110787"/>
                    <a:pt x="2184310" y="2190119"/>
                    <a:pt x="2186696" y="2217557"/>
                  </a:cubicBezTo>
                  <a:cubicBezTo>
                    <a:pt x="2189082" y="2244995"/>
                    <a:pt x="2183118" y="2217557"/>
                    <a:pt x="2183118" y="2217557"/>
                  </a:cubicBezTo>
                  <a:lnTo>
                    <a:pt x="1116611" y="2221135"/>
                  </a:lnTo>
                  <a:cubicBezTo>
                    <a:pt x="863704" y="2227696"/>
                    <a:pt x="558305" y="2219346"/>
                    <a:pt x="0" y="2217557"/>
                  </a:cubicBezTo>
                  <a:cubicBezTo>
                    <a:pt x="1790" y="2178190"/>
                    <a:pt x="37579" y="1937809"/>
                    <a:pt x="53683" y="1856091"/>
                  </a:cubicBezTo>
                  <a:cubicBezTo>
                    <a:pt x="69788" y="1774373"/>
                    <a:pt x="75753" y="1746338"/>
                    <a:pt x="96629" y="1727251"/>
                  </a:cubicBezTo>
                  <a:cubicBezTo>
                    <a:pt x="117506" y="1708163"/>
                    <a:pt x="87086" y="1712935"/>
                    <a:pt x="200417" y="1677146"/>
                  </a:cubicBezTo>
                  <a:cubicBezTo>
                    <a:pt x="242916" y="1663725"/>
                    <a:pt x="333143" y="1638226"/>
                    <a:pt x="429860" y="1611216"/>
                  </a:cubicBezTo>
                  <a:lnTo>
                    <a:pt x="450554" y="1605451"/>
                  </a:lnTo>
                  <a:lnTo>
                    <a:pt x="449457" y="1605046"/>
                  </a:lnTo>
                  <a:cubicBezTo>
                    <a:pt x="370437" y="1569655"/>
                    <a:pt x="349344" y="1527367"/>
                    <a:pt x="350576" y="1505607"/>
                  </a:cubicBezTo>
                  <a:cubicBezTo>
                    <a:pt x="388019" y="1502322"/>
                    <a:pt x="447140" y="1468164"/>
                    <a:pt x="484583" y="1430721"/>
                  </a:cubicBezTo>
                  <a:cubicBezTo>
                    <a:pt x="522026" y="1393278"/>
                    <a:pt x="570637" y="1353207"/>
                    <a:pt x="575235" y="1280948"/>
                  </a:cubicBezTo>
                  <a:cubicBezTo>
                    <a:pt x="579833" y="1208689"/>
                    <a:pt x="523340" y="1123950"/>
                    <a:pt x="512173" y="997169"/>
                  </a:cubicBezTo>
                  <a:cubicBezTo>
                    <a:pt x="501006" y="870388"/>
                    <a:pt x="487210" y="650327"/>
                    <a:pt x="508231" y="520262"/>
                  </a:cubicBezTo>
                  <a:cubicBezTo>
                    <a:pt x="529252" y="390197"/>
                    <a:pt x="579833" y="291662"/>
                    <a:pt x="638297" y="216776"/>
                  </a:cubicBezTo>
                  <a:cubicBezTo>
                    <a:pt x="696761" y="141890"/>
                    <a:pt x="764421" y="107074"/>
                    <a:pt x="859014" y="70945"/>
                  </a:cubicBezTo>
                  <a:cubicBezTo>
                    <a:pt x="953607" y="34816"/>
                    <a:pt x="1116517" y="0"/>
                    <a:pt x="1205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572782" y="5172776"/>
              <a:ext cx="482232" cy="335501"/>
            </a:xfrm>
            <a:custGeom>
              <a:avLst/>
              <a:gdLst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0911 w 364959"/>
                <a:gd name="connsiteY10" fmla="*/ 120816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75075 w 364959"/>
                <a:gd name="connsiteY10" fmla="*/ 91635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94919 w 364959"/>
                <a:gd name="connsiteY8" fmla="*/ 89690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78577"/>
                <a:gd name="connsiteY0" fmla="*/ 16730 h 274513"/>
                <a:gd name="connsiteX1" fmla="*/ 150950 w 378577"/>
                <a:gd name="connsiteY1" fmla="*/ 152917 h 274513"/>
                <a:gd name="connsiteX2" fmla="*/ 184997 w 378577"/>
                <a:gd name="connsiteY2" fmla="*/ 186964 h 274513"/>
                <a:gd name="connsiteX3" fmla="*/ 243363 w 378577"/>
                <a:gd name="connsiteY3" fmla="*/ 84824 h 274513"/>
                <a:gd name="connsiteX4" fmla="*/ 272546 w 378577"/>
                <a:gd name="connsiteY4" fmla="*/ 7003 h 274513"/>
                <a:gd name="connsiteX5" fmla="*/ 296865 w 378577"/>
                <a:gd name="connsiteY5" fmla="*/ 7003 h 274513"/>
                <a:gd name="connsiteX6" fmla="*/ 345503 w 378577"/>
                <a:gd name="connsiteY6" fmla="*/ 36186 h 274513"/>
                <a:gd name="connsiteX7" fmla="*/ 378577 w 378577"/>
                <a:gd name="connsiteY7" fmla="*/ 98443 h 274513"/>
                <a:gd name="connsiteX8" fmla="*/ 294919 w 378577"/>
                <a:gd name="connsiteY8" fmla="*/ 89690 h 274513"/>
                <a:gd name="connsiteX9" fmla="*/ 184997 w 378577"/>
                <a:gd name="connsiteY9" fmla="*/ 274513 h 274513"/>
                <a:gd name="connsiteX10" fmla="*/ 84802 w 378577"/>
                <a:gd name="connsiteY10" fmla="*/ 105253 h 274513"/>
                <a:gd name="connsiteX11" fmla="*/ 14763 w 378577"/>
                <a:gd name="connsiteY11" fmla="*/ 89688 h 274513"/>
                <a:gd name="connsiteX12" fmla="*/ 171 w 378577"/>
                <a:gd name="connsiteY12" fmla="*/ 94552 h 274513"/>
                <a:gd name="connsiteX13" fmla="*/ 63401 w 378577"/>
                <a:gd name="connsiteY13" fmla="*/ 16730 h 274513"/>
                <a:gd name="connsiteX0" fmla="*/ 78821 w 393997"/>
                <a:gd name="connsiteY0" fmla="*/ 16730 h 274513"/>
                <a:gd name="connsiteX1" fmla="*/ 166370 w 393997"/>
                <a:gd name="connsiteY1" fmla="*/ 152917 h 274513"/>
                <a:gd name="connsiteX2" fmla="*/ 200417 w 393997"/>
                <a:gd name="connsiteY2" fmla="*/ 186964 h 274513"/>
                <a:gd name="connsiteX3" fmla="*/ 258783 w 393997"/>
                <a:gd name="connsiteY3" fmla="*/ 84824 h 274513"/>
                <a:gd name="connsiteX4" fmla="*/ 287966 w 393997"/>
                <a:gd name="connsiteY4" fmla="*/ 7003 h 274513"/>
                <a:gd name="connsiteX5" fmla="*/ 312285 w 393997"/>
                <a:gd name="connsiteY5" fmla="*/ 7003 h 274513"/>
                <a:gd name="connsiteX6" fmla="*/ 360923 w 393997"/>
                <a:gd name="connsiteY6" fmla="*/ 36186 h 274513"/>
                <a:gd name="connsiteX7" fmla="*/ 393997 w 393997"/>
                <a:gd name="connsiteY7" fmla="*/ 98443 h 274513"/>
                <a:gd name="connsiteX8" fmla="*/ 310339 w 393997"/>
                <a:gd name="connsiteY8" fmla="*/ 89690 h 274513"/>
                <a:gd name="connsiteX9" fmla="*/ 200417 w 393997"/>
                <a:gd name="connsiteY9" fmla="*/ 274513 h 274513"/>
                <a:gd name="connsiteX10" fmla="*/ 100222 w 393997"/>
                <a:gd name="connsiteY10" fmla="*/ 105253 h 274513"/>
                <a:gd name="connsiteX11" fmla="*/ 30183 w 393997"/>
                <a:gd name="connsiteY11" fmla="*/ 89688 h 274513"/>
                <a:gd name="connsiteX12" fmla="*/ 27 w 393997"/>
                <a:gd name="connsiteY12" fmla="*/ 102334 h 274513"/>
                <a:gd name="connsiteX13" fmla="*/ 78821 w 393997"/>
                <a:gd name="connsiteY13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312 h 274095"/>
                <a:gd name="connsiteX1" fmla="*/ 152726 w 393970"/>
                <a:gd name="connsiteY1" fmla="*/ 107754 h 274095"/>
                <a:gd name="connsiteX2" fmla="*/ 200390 w 393970"/>
                <a:gd name="connsiteY2" fmla="*/ 186546 h 274095"/>
                <a:gd name="connsiteX3" fmla="*/ 249029 w 393970"/>
                <a:gd name="connsiteY3" fmla="*/ 78569 h 274095"/>
                <a:gd name="connsiteX4" fmla="*/ 287939 w 393970"/>
                <a:gd name="connsiteY4" fmla="*/ 6585 h 274095"/>
                <a:gd name="connsiteX5" fmla="*/ 312258 w 393970"/>
                <a:gd name="connsiteY5" fmla="*/ 6585 h 274095"/>
                <a:gd name="connsiteX6" fmla="*/ 360896 w 393970"/>
                <a:gd name="connsiteY6" fmla="*/ 35768 h 274095"/>
                <a:gd name="connsiteX7" fmla="*/ 393970 w 393970"/>
                <a:gd name="connsiteY7" fmla="*/ 98025 h 274095"/>
                <a:gd name="connsiteX8" fmla="*/ 310312 w 393970"/>
                <a:gd name="connsiteY8" fmla="*/ 89272 h 274095"/>
                <a:gd name="connsiteX9" fmla="*/ 200390 w 393970"/>
                <a:gd name="connsiteY9" fmla="*/ 274095 h 274095"/>
                <a:gd name="connsiteX10" fmla="*/ 100195 w 393970"/>
                <a:gd name="connsiteY10" fmla="*/ 104835 h 274095"/>
                <a:gd name="connsiteX11" fmla="*/ 0 w 393970"/>
                <a:gd name="connsiteY11" fmla="*/ 101916 h 274095"/>
                <a:gd name="connsiteX12" fmla="*/ 78794 w 393970"/>
                <a:gd name="connsiteY12" fmla="*/ 16312 h 27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3970" h="274095">
                  <a:moveTo>
                    <a:pt x="78794" y="16312"/>
                  </a:moveTo>
                  <a:cubicBezTo>
                    <a:pt x="104248" y="17285"/>
                    <a:pt x="134405" y="67709"/>
                    <a:pt x="152726" y="107754"/>
                  </a:cubicBezTo>
                  <a:cubicBezTo>
                    <a:pt x="171047" y="147799"/>
                    <a:pt x="183042" y="166769"/>
                    <a:pt x="200390" y="186546"/>
                  </a:cubicBezTo>
                  <a:cubicBezTo>
                    <a:pt x="211900" y="157689"/>
                    <a:pt x="234438" y="108562"/>
                    <a:pt x="249029" y="78569"/>
                  </a:cubicBezTo>
                  <a:cubicBezTo>
                    <a:pt x="263620" y="48576"/>
                    <a:pt x="277401" y="18582"/>
                    <a:pt x="287939" y="6585"/>
                  </a:cubicBezTo>
                  <a:cubicBezTo>
                    <a:pt x="298477" y="-5412"/>
                    <a:pt x="300099" y="1721"/>
                    <a:pt x="312258" y="6585"/>
                  </a:cubicBezTo>
                  <a:cubicBezTo>
                    <a:pt x="324418" y="11449"/>
                    <a:pt x="347277" y="20528"/>
                    <a:pt x="360896" y="35768"/>
                  </a:cubicBezTo>
                  <a:cubicBezTo>
                    <a:pt x="374515" y="51008"/>
                    <a:pt x="390081" y="74517"/>
                    <a:pt x="393970" y="98025"/>
                  </a:cubicBezTo>
                  <a:cubicBezTo>
                    <a:pt x="355062" y="90406"/>
                    <a:pt x="342251" y="84569"/>
                    <a:pt x="310312" y="89272"/>
                  </a:cubicBezTo>
                  <a:cubicBezTo>
                    <a:pt x="280318" y="119265"/>
                    <a:pt x="244164" y="205681"/>
                    <a:pt x="200390" y="274095"/>
                  </a:cubicBezTo>
                  <a:cubicBezTo>
                    <a:pt x="174124" y="214112"/>
                    <a:pt x="128567" y="135639"/>
                    <a:pt x="100195" y="104835"/>
                  </a:cubicBezTo>
                  <a:cubicBezTo>
                    <a:pt x="66797" y="76139"/>
                    <a:pt x="40530" y="91380"/>
                    <a:pt x="0" y="101916"/>
                  </a:cubicBezTo>
                  <a:cubicBezTo>
                    <a:pt x="17833" y="63817"/>
                    <a:pt x="53340" y="15339"/>
                    <a:pt x="78794" y="16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7006556" y="4456793"/>
            <a:ext cx="1257708" cy="1386655"/>
            <a:chOff x="6710347" y="4049438"/>
            <a:chExt cx="1373231" cy="1514022"/>
          </a:xfrm>
        </p:grpSpPr>
        <p:grpSp>
          <p:nvGrpSpPr>
            <p:cNvPr id="115" name="Group 114"/>
            <p:cNvGrpSpPr/>
            <p:nvPr/>
          </p:nvGrpSpPr>
          <p:grpSpPr>
            <a:xfrm>
              <a:off x="6710347" y="4049438"/>
              <a:ext cx="1373231" cy="1514022"/>
              <a:chOff x="7074776" y="3158061"/>
              <a:chExt cx="2034497" cy="2243086"/>
            </a:xfrm>
            <a:solidFill>
              <a:srgbClr val="FEB834"/>
            </a:solidFill>
          </p:grpSpPr>
          <p:sp>
            <p:nvSpPr>
              <p:cNvPr id="117" name="Freeform 116"/>
              <p:cNvSpPr/>
              <p:nvPr/>
            </p:nvSpPr>
            <p:spPr>
              <a:xfrm>
                <a:off x="7074776" y="4426168"/>
                <a:ext cx="2034497" cy="974979"/>
              </a:xfrm>
              <a:custGeom>
                <a:avLst/>
                <a:gdLst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11114 w 2408803"/>
                  <a:gd name="connsiteY9" fmla="*/ 386254 h 979066"/>
                  <a:gd name="connsiteX10" fmla="*/ 2325414 w 2408803"/>
                  <a:gd name="connsiteY10" fmla="*/ 429609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325414 w 2408803"/>
                  <a:gd name="connsiteY10" fmla="*/ 429609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068662 w 2408803"/>
                  <a:gd name="connsiteY10" fmla="*/ 480847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250722 w 2408803"/>
                  <a:gd name="connsiteY10" fmla="*/ 488729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250722 w 2408803"/>
                  <a:gd name="connsiteY10" fmla="*/ 488729 h 979066"/>
                  <a:gd name="connsiteX11" fmla="*/ 2328210 w 2408803"/>
                  <a:gd name="connsiteY11" fmla="*/ 654268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8 w 2409687"/>
                  <a:gd name="connsiteY9" fmla="*/ 342898 h 974979"/>
                  <a:gd name="connsiteX10" fmla="*/ 2250722 w 2409687"/>
                  <a:gd name="connsiteY10" fmla="*/ 488729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8 w 2409687"/>
                  <a:gd name="connsiteY9" fmla="*/ 342898 h 974979"/>
                  <a:gd name="connsiteX10" fmla="*/ 2250722 w 2409687"/>
                  <a:gd name="connsiteY10" fmla="*/ 488729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8 w 2409687"/>
                  <a:gd name="connsiteY9" fmla="*/ 342898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6417 w 2409687"/>
                  <a:gd name="connsiteY18" fmla="*/ 425668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1749 w 2409687"/>
                  <a:gd name="connsiteY18" fmla="*/ 476905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1749 w 2409687"/>
                  <a:gd name="connsiteY18" fmla="*/ 476905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73740 w 2409687"/>
                  <a:gd name="connsiteY18" fmla="*/ 496612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73740 w 2409687"/>
                  <a:gd name="connsiteY18" fmla="*/ 496612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09687" h="974979">
                    <a:moveTo>
                      <a:pt x="893028" y="0"/>
                    </a:moveTo>
                    <a:lnTo>
                      <a:pt x="1528551" y="0"/>
                    </a:lnTo>
                    <a:lnTo>
                      <a:pt x="1523036" y="9360"/>
                    </a:lnTo>
                    <a:cubicBezTo>
                      <a:pt x="1514475" y="22169"/>
                      <a:pt x="1510534" y="24633"/>
                      <a:pt x="1509548" y="43354"/>
                    </a:cubicBezTo>
                    <a:cubicBezTo>
                      <a:pt x="1508234" y="68316"/>
                      <a:pt x="1516774" y="122839"/>
                      <a:pt x="1525314" y="141889"/>
                    </a:cubicBezTo>
                    <a:cubicBezTo>
                      <a:pt x="1533854" y="160939"/>
                      <a:pt x="1549619" y="143861"/>
                      <a:pt x="1560786" y="157656"/>
                    </a:cubicBezTo>
                    <a:cubicBezTo>
                      <a:pt x="1571953" y="171451"/>
                      <a:pt x="1552245" y="191814"/>
                      <a:pt x="1600199" y="212834"/>
                    </a:cubicBezTo>
                    <a:cubicBezTo>
                      <a:pt x="1648153" y="233854"/>
                      <a:pt x="1769022" y="262101"/>
                      <a:pt x="1848507" y="283778"/>
                    </a:cubicBezTo>
                    <a:cubicBezTo>
                      <a:pt x="1927992" y="305456"/>
                      <a:pt x="2014338" y="321222"/>
                      <a:pt x="2077107" y="342899"/>
                    </a:cubicBezTo>
                    <a:cubicBezTo>
                      <a:pt x="2139876" y="364576"/>
                      <a:pt x="2189959" y="382969"/>
                      <a:pt x="2225119" y="413843"/>
                    </a:cubicBezTo>
                    <a:cubicBezTo>
                      <a:pt x="2260279" y="444717"/>
                      <a:pt x="2270886" y="488072"/>
                      <a:pt x="2288068" y="528143"/>
                    </a:cubicBezTo>
                    <a:cubicBezTo>
                      <a:pt x="2305250" y="568214"/>
                      <a:pt x="2313809" y="602373"/>
                      <a:pt x="2328210" y="654268"/>
                    </a:cubicBezTo>
                    <a:cubicBezTo>
                      <a:pt x="2342611" y="706163"/>
                      <a:pt x="2361143" y="787618"/>
                      <a:pt x="2374472" y="839513"/>
                    </a:cubicBezTo>
                    <a:cubicBezTo>
                      <a:pt x="2387801" y="891408"/>
                      <a:pt x="2403221" y="944616"/>
                      <a:pt x="2408183" y="965637"/>
                    </a:cubicBezTo>
                    <a:cubicBezTo>
                      <a:pt x="2413145" y="986658"/>
                      <a:pt x="2404242" y="965637"/>
                      <a:pt x="2404242" y="965637"/>
                    </a:cubicBezTo>
                    <a:lnTo>
                      <a:pt x="1229711" y="969577"/>
                    </a:lnTo>
                    <a:cubicBezTo>
                      <a:pt x="951187" y="976803"/>
                      <a:pt x="614855" y="967607"/>
                      <a:pt x="0" y="965637"/>
                    </a:cubicBezTo>
                    <a:cubicBezTo>
                      <a:pt x="1971" y="922282"/>
                      <a:pt x="28158" y="771853"/>
                      <a:pt x="40448" y="693682"/>
                    </a:cubicBezTo>
                    <a:cubicBezTo>
                      <a:pt x="52738" y="615511"/>
                      <a:pt x="52254" y="572812"/>
                      <a:pt x="73740" y="496612"/>
                    </a:cubicBezTo>
                    <a:cubicBezTo>
                      <a:pt x="95226" y="420412"/>
                      <a:pt x="123138" y="405962"/>
                      <a:pt x="253395" y="354724"/>
                    </a:cubicBezTo>
                    <a:cubicBezTo>
                      <a:pt x="383652" y="303486"/>
                      <a:pt x="751024" y="225971"/>
                      <a:pt x="855280" y="189185"/>
                    </a:cubicBezTo>
                    <a:cubicBezTo>
                      <a:pt x="959536" y="152399"/>
                      <a:pt x="871046" y="149116"/>
                      <a:pt x="878929" y="134007"/>
                    </a:cubicBezTo>
                    <a:cubicBezTo>
                      <a:pt x="886812" y="118898"/>
                      <a:pt x="900606" y="122838"/>
                      <a:pt x="902576" y="98533"/>
                    </a:cubicBezTo>
                    <a:cubicBezTo>
                      <a:pt x="903561" y="86381"/>
                      <a:pt x="903726" y="67331"/>
                      <a:pt x="902083" y="47049"/>
                    </a:cubicBezTo>
                    <a:lnTo>
                      <a:pt x="893028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7205026" y="3158061"/>
                <a:ext cx="1664828" cy="1671156"/>
              </a:xfrm>
              <a:custGeom>
                <a:avLst/>
                <a:gdLst>
                  <a:gd name="connsiteX0" fmla="*/ 131823 w 1664828"/>
                  <a:gd name="connsiteY0" fmla="*/ 1630125 h 1640885"/>
                  <a:gd name="connsiteX1" fmla="*/ 52996 w 1664828"/>
                  <a:gd name="connsiteY1" fmla="*/ 1452763 h 1640885"/>
                  <a:gd name="connsiteX2" fmla="*/ 139706 w 1664828"/>
                  <a:gd name="connsiteY2" fmla="*/ 1326638 h 1640885"/>
                  <a:gd name="connsiteX3" fmla="*/ 187003 w 1664828"/>
                  <a:gd name="connsiteY3" fmla="*/ 1302990 h 1640885"/>
                  <a:gd name="connsiteX4" fmla="*/ 183061 w 1664828"/>
                  <a:gd name="connsiteY4" fmla="*/ 1220221 h 1640885"/>
                  <a:gd name="connsiteX5" fmla="*/ 155472 w 1664828"/>
                  <a:gd name="connsiteY5" fmla="*/ 1188690 h 1640885"/>
                  <a:gd name="connsiteX6" fmla="*/ 206709 w 1664828"/>
                  <a:gd name="connsiteY6" fmla="*/ 1109863 h 1640885"/>
                  <a:gd name="connsiteX7" fmla="*/ 254006 w 1664828"/>
                  <a:gd name="connsiteY7" fmla="*/ 1058625 h 1640885"/>
                  <a:gd name="connsiteX8" fmla="*/ 222475 w 1664828"/>
                  <a:gd name="connsiteY8" fmla="*/ 952207 h 1640885"/>
                  <a:gd name="connsiteX9" fmla="*/ 119999 w 1664828"/>
                  <a:gd name="connsiteY9" fmla="*/ 806376 h 1640885"/>
                  <a:gd name="connsiteX10" fmla="*/ 226416 w 1664828"/>
                  <a:gd name="connsiteY10" fmla="*/ 636897 h 1640885"/>
                  <a:gd name="connsiteX11" fmla="*/ 226416 w 1664828"/>
                  <a:gd name="connsiteY11" fmla="*/ 498949 h 1640885"/>
                  <a:gd name="connsiteX12" fmla="*/ 257947 w 1664828"/>
                  <a:gd name="connsiteY12" fmla="*/ 278232 h 1640885"/>
                  <a:gd name="connsiteX13" fmla="*/ 628437 w 1664828"/>
                  <a:gd name="connsiteY13" fmla="*/ 10218 h 1640885"/>
                  <a:gd name="connsiteX14" fmla="*/ 1089578 w 1664828"/>
                  <a:gd name="connsiteY14" fmla="*/ 65397 h 1640885"/>
                  <a:gd name="connsiteX15" fmla="*/ 1199937 w 1664828"/>
                  <a:gd name="connsiteY15" fmla="*/ 156049 h 1640885"/>
                  <a:gd name="connsiteX16" fmla="*/ 1361534 w 1664828"/>
                  <a:gd name="connsiteY16" fmla="*/ 219111 h 1640885"/>
                  <a:gd name="connsiteX17" fmla="*/ 1483716 w 1664828"/>
                  <a:gd name="connsiteY17" fmla="*/ 420121 h 1640885"/>
                  <a:gd name="connsiteX18" fmla="*/ 1436420 w 1664828"/>
                  <a:gd name="connsiteY18" fmla="*/ 609307 h 1640885"/>
                  <a:gd name="connsiteX19" fmla="*/ 1531013 w 1664828"/>
                  <a:gd name="connsiteY19" fmla="*/ 759080 h 1640885"/>
                  <a:gd name="connsiteX20" fmla="*/ 1503423 w 1664828"/>
                  <a:gd name="connsiteY20" fmla="*/ 960090 h 1640885"/>
                  <a:gd name="connsiteX21" fmla="*/ 1590134 w 1664828"/>
                  <a:gd name="connsiteY21" fmla="*/ 1074390 h 1640885"/>
                  <a:gd name="connsiteX22" fmla="*/ 1491599 w 1664828"/>
                  <a:gd name="connsiteY22" fmla="*/ 1322697 h 1640885"/>
                  <a:gd name="connsiteX23" fmla="*/ 1649254 w 1664828"/>
                  <a:gd name="connsiteY23" fmla="*/ 1460645 h 1640885"/>
                  <a:gd name="connsiteX24" fmla="*/ 1487658 w 1664828"/>
                  <a:gd name="connsiteY24" fmla="*/ 1602535 h 1640885"/>
                  <a:gd name="connsiteX25" fmla="*/ 131823 w 1664828"/>
                  <a:gd name="connsiteY25" fmla="*/ 1630125 h 1640885"/>
                  <a:gd name="connsiteX0" fmla="*/ 131823 w 1664828"/>
                  <a:gd name="connsiteY0" fmla="*/ 1630125 h 1640885"/>
                  <a:gd name="connsiteX1" fmla="*/ 52996 w 1664828"/>
                  <a:gd name="connsiteY1" fmla="*/ 1452763 h 1640885"/>
                  <a:gd name="connsiteX2" fmla="*/ 139706 w 1664828"/>
                  <a:gd name="connsiteY2" fmla="*/ 1326638 h 1640885"/>
                  <a:gd name="connsiteX3" fmla="*/ 187003 w 1664828"/>
                  <a:gd name="connsiteY3" fmla="*/ 1302990 h 1640885"/>
                  <a:gd name="connsiteX4" fmla="*/ 183061 w 1664828"/>
                  <a:gd name="connsiteY4" fmla="*/ 1220221 h 1640885"/>
                  <a:gd name="connsiteX5" fmla="*/ 155472 w 1664828"/>
                  <a:gd name="connsiteY5" fmla="*/ 1188690 h 1640885"/>
                  <a:gd name="connsiteX6" fmla="*/ 206709 w 1664828"/>
                  <a:gd name="connsiteY6" fmla="*/ 1109863 h 1640885"/>
                  <a:gd name="connsiteX7" fmla="*/ 254006 w 1664828"/>
                  <a:gd name="connsiteY7" fmla="*/ 1058625 h 1640885"/>
                  <a:gd name="connsiteX8" fmla="*/ 222475 w 1664828"/>
                  <a:gd name="connsiteY8" fmla="*/ 952207 h 1640885"/>
                  <a:gd name="connsiteX9" fmla="*/ 119999 w 1664828"/>
                  <a:gd name="connsiteY9" fmla="*/ 806376 h 1640885"/>
                  <a:gd name="connsiteX10" fmla="*/ 226416 w 1664828"/>
                  <a:gd name="connsiteY10" fmla="*/ 636897 h 1640885"/>
                  <a:gd name="connsiteX11" fmla="*/ 226416 w 1664828"/>
                  <a:gd name="connsiteY11" fmla="*/ 498949 h 1640885"/>
                  <a:gd name="connsiteX12" fmla="*/ 257947 w 1664828"/>
                  <a:gd name="connsiteY12" fmla="*/ 278232 h 1640885"/>
                  <a:gd name="connsiteX13" fmla="*/ 628437 w 1664828"/>
                  <a:gd name="connsiteY13" fmla="*/ 10218 h 1640885"/>
                  <a:gd name="connsiteX14" fmla="*/ 1089578 w 1664828"/>
                  <a:gd name="connsiteY14" fmla="*/ 65397 h 1640885"/>
                  <a:gd name="connsiteX15" fmla="*/ 1199937 w 1664828"/>
                  <a:gd name="connsiteY15" fmla="*/ 156049 h 1640885"/>
                  <a:gd name="connsiteX16" fmla="*/ 1361534 w 1664828"/>
                  <a:gd name="connsiteY16" fmla="*/ 219111 h 1640885"/>
                  <a:gd name="connsiteX17" fmla="*/ 1483716 w 1664828"/>
                  <a:gd name="connsiteY17" fmla="*/ 420121 h 1640885"/>
                  <a:gd name="connsiteX18" fmla="*/ 1436420 w 1664828"/>
                  <a:gd name="connsiteY18" fmla="*/ 609307 h 1640885"/>
                  <a:gd name="connsiteX19" fmla="*/ 1531013 w 1664828"/>
                  <a:gd name="connsiteY19" fmla="*/ 759080 h 1640885"/>
                  <a:gd name="connsiteX20" fmla="*/ 1503423 w 1664828"/>
                  <a:gd name="connsiteY20" fmla="*/ 960090 h 1640885"/>
                  <a:gd name="connsiteX21" fmla="*/ 1590134 w 1664828"/>
                  <a:gd name="connsiteY21" fmla="*/ 1074390 h 1640885"/>
                  <a:gd name="connsiteX22" fmla="*/ 1491599 w 1664828"/>
                  <a:gd name="connsiteY22" fmla="*/ 1322697 h 1640885"/>
                  <a:gd name="connsiteX23" fmla="*/ 1649254 w 1664828"/>
                  <a:gd name="connsiteY23" fmla="*/ 1460645 h 1640885"/>
                  <a:gd name="connsiteX24" fmla="*/ 1487658 w 1664828"/>
                  <a:gd name="connsiteY24" fmla="*/ 1602535 h 1640885"/>
                  <a:gd name="connsiteX25" fmla="*/ 131823 w 1664828"/>
                  <a:gd name="connsiteY25" fmla="*/ 1630125 h 1640885"/>
                  <a:gd name="connsiteX0" fmla="*/ 131823 w 1664828"/>
                  <a:gd name="connsiteY0" fmla="*/ 1630125 h 1640885"/>
                  <a:gd name="connsiteX1" fmla="*/ 52996 w 1664828"/>
                  <a:gd name="connsiteY1" fmla="*/ 1452763 h 1640885"/>
                  <a:gd name="connsiteX2" fmla="*/ 139706 w 1664828"/>
                  <a:gd name="connsiteY2" fmla="*/ 1326638 h 1640885"/>
                  <a:gd name="connsiteX3" fmla="*/ 187003 w 1664828"/>
                  <a:gd name="connsiteY3" fmla="*/ 1302990 h 1640885"/>
                  <a:gd name="connsiteX4" fmla="*/ 183061 w 1664828"/>
                  <a:gd name="connsiteY4" fmla="*/ 1220221 h 1640885"/>
                  <a:gd name="connsiteX5" fmla="*/ 155472 w 1664828"/>
                  <a:gd name="connsiteY5" fmla="*/ 1188690 h 1640885"/>
                  <a:gd name="connsiteX6" fmla="*/ 206709 w 1664828"/>
                  <a:gd name="connsiteY6" fmla="*/ 1109863 h 1640885"/>
                  <a:gd name="connsiteX7" fmla="*/ 254006 w 1664828"/>
                  <a:gd name="connsiteY7" fmla="*/ 1058625 h 1640885"/>
                  <a:gd name="connsiteX8" fmla="*/ 222475 w 1664828"/>
                  <a:gd name="connsiteY8" fmla="*/ 952207 h 1640885"/>
                  <a:gd name="connsiteX9" fmla="*/ 119999 w 1664828"/>
                  <a:gd name="connsiteY9" fmla="*/ 806376 h 1640885"/>
                  <a:gd name="connsiteX10" fmla="*/ 226416 w 1664828"/>
                  <a:gd name="connsiteY10" fmla="*/ 636897 h 1640885"/>
                  <a:gd name="connsiteX11" fmla="*/ 226416 w 1664828"/>
                  <a:gd name="connsiteY11" fmla="*/ 498949 h 1640885"/>
                  <a:gd name="connsiteX12" fmla="*/ 257947 w 1664828"/>
                  <a:gd name="connsiteY12" fmla="*/ 278232 h 1640885"/>
                  <a:gd name="connsiteX13" fmla="*/ 628437 w 1664828"/>
                  <a:gd name="connsiteY13" fmla="*/ 10218 h 1640885"/>
                  <a:gd name="connsiteX14" fmla="*/ 1089578 w 1664828"/>
                  <a:gd name="connsiteY14" fmla="*/ 65397 h 1640885"/>
                  <a:gd name="connsiteX15" fmla="*/ 1199937 w 1664828"/>
                  <a:gd name="connsiteY15" fmla="*/ 156049 h 1640885"/>
                  <a:gd name="connsiteX16" fmla="*/ 1361534 w 1664828"/>
                  <a:gd name="connsiteY16" fmla="*/ 219111 h 1640885"/>
                  <a:gd name="connsiteX17" fmla="*/ 1483716 w 1664828"/>
                  <a:gd name="connsiteY17" fmla="*/ 420121 h 1640885"/>
                  <a:gd name="connsiteX18" fmla="*/ 1436420 w 1664828"/>
                  <a:gd name="connsiteY18" fmla="*/ 609307 h 1640885"/>
                  <a:gd name="connsiteX19" fmla="*/ 1531013 w 1664828"/>
                  <a:gd name="connsiteY19" fmla="*/ 759080 h 1640885"/>
                  <a:gd name="connsiteX20" fmla="*/ 1503423 w 1664828"/>
                  <a:gd name="connsiteY20" fmla="*/ 960090 h 1640885"/>
                  <a:gd name="connsiteX21" fmla="*/ 1590134 w 1664828"/>
                  <a:gd name="connsiteY21" fmla="*/ 1074390 h 1640885"/>
                  <a:gd name="connsiteX22" fmla="*/ 1491599 w 1664828"/>
                  <a:gd name="connsiteY22" fmla="*/ 1322697 h 1640885"/>
                  <a:gd name="connsiteX23" fmla="*/ 1649254 w 1664828"/>
                  <a:gd name="connsiteY23" fmla="*/ 1460645 h 1640885"/>
                  <a:gd name="connsiteX24" fmla="*/ 1487658 w 1664828"/>
                  <a:gd name="connsiteY24" fmla="*/ 1602535 h 1640885"/>
                  <a:gd name="connsiteX25" fmla="*/ 131823 w 1664828"/>
                  <a:gd name="connsiteY25" fmla="*/ 1630125 h 1640885"/>
                  <a:gd name="connsiteX0" fmla="*/ 131823 w 1664828"/>
                  <a:gd name="connsiteY0" fmla="*/ 1638599 h 1649359"/>
                  <a:gd name="connsiteX1" fmla="*/ 52996 w 1664828"/>
                  <a:gd name="connsiteY1" fmla="*/ 1461237 h 1649359"/>
                  <a:gd name="connsiteX2" fmla="*/ 139706 w 1664828"/>
                  <a:gd name="connsiteY2" fmla="*/ 1335112 h 1649359"/>
                  <a:gd name="connsiteX3" fmla="*/ 187003 w 1664828"/>
                  <a:gd name="connsiteY3" fmla="*/ 1311464 h 1649359"/>
                  <a:gd name="connsiteX4" fmla="*/ 183061 w 1664828"/>
                  <a:gd name="connsiteY4" fmla="*/ 1228695 h 1649359"/>
                  <a:gd name="connsiteX5" fmla="*/ 155472 w 1664828"/>
                  <a:gd name="connsiteY5" fmla="*/ 1197164 h 1649359"/>
                  <a:gd name="connsiteX6" fmla="*/ 206709 w 1664828"/>
                  <a:gd name="connsiteY6" fmla="*/ 1118337 h 1649359"/>
                  <a:gd name="connsiteX7" fmla="*/ 254006 w 1664828"/>
                  <a:gd name="connsiteY7" fmla="*/ 1067099 h 1649359"/>
                  <a:gd name="connsiteX8" fmla="*/ 222475 w 1664828"/>
                  <a:gd name="connsiteY8" fmla="*/ 960681 h 1649359"/>
                  <a:gd name="connsiteX9" fmla="*/ 119999 w 1664828"/>
                  <a:gd name="connsiteY9" fmla="*/ 814850 h 1649359"/>
                  <a:gd name="connsiteX10" fmla="*/ 226416 w 1664828"/>
                  <a:gd name="connsiteY10" fmla="*/ 645371 h 1649359"/>
                  <a:gd name="connsiteX11" fmla="*/ 226416 w 1664828"/>
                  <a:gd name="connsiteY11" fmla="*/ 507423 h 1649359"/>
                  <a:gd name="connsiteX12" fmla="*/ 257947 w 1664828"/>
                  <a:gd name="connsiteY12" fmla="*/ 286706 h 1649359"/>
                  <a:gd name="connsiteX13" fmla="*/ 628437 w 1664828"/>
                  <a:gd name="connsiteY13" fmla="*/ 18692 h 1649359"/>
                  <a:gd name="connsiteX14" fmla="*/ 1069872 w 1664828"/>
                  <a:gd name="connsiteY14" fmla="*/ 38398 h 1649359"/>
                  <a:gd name="connsiteX15" fmla="*/ 1199937 w 1664828"/>
                  <a:gd name="connsiteY15" fmla="*/ 164523 h 1649359"/>
                  <a:gd name="connsiteX16" fmla="*/ 1361534 w 1664828"/>
                  <a:gd name="connsiteY16" fmla="*/ 227585 h 1649359"/>
                  <a:gd name="connsiteX17" fmla="*/ 1483716 w 1664828"/>
                  <a:gd name="connsiteY17" fmla="*/ 428595 h 1649359"/>
                  <a:gd name="connsiteX18" fmla="*/ 1436420 w 1664828"/>
                  <a:gd name="connsiteY18" fmla="*/ 617781 h 1649359"/>
                  <a:gd name="connsiteX19" fmla="*/ 1531013 w 1664828"/>
                  <a:gd name="connsiteY19" fmla="*/ 767554 h 1649359"/>
                  <a:gd name="connsiteX20" fmla="*/ 1503423 w 1664828"/>
                  <a:gd name="connsiteY20" fmla="*/ 968564 h 1649359"/>
                  <a:gd name="connsiteX21" fmla="*/ 1590134 w 1664828"/>
                  <a:gd name="connsiteY21" fmla="*/ 1082864 h 1649359"/>
                  <a:gd name="connsiteX22" fmla="*/ 1491599 w 1664828"/>
                  <a:gd name="connsiteY22" fmla="*/ 1331171 h 1649359"/>
                  <a:gd name="connsiteX23" fmla="*/ 1649254 w 1664828"/>
                  <a:gd name="connsiteY23" fmla="*/ 1469119 h 1649359"/>
                  <a:gd name="connsiteX24" fmla="*/ 1487658 w 1664828"/>
                  <a:gd name="connsiteY24" fmla="*/ 1611009 h 1649359"/>
                  <a:gd name="connsiteX25" fmla="*/ 131823 w 1664828"/>
                  <a:gd name="connsiteY25" fmla="*/ 1638599 h 1649359"/>
                  <a:gd name="connsiteX0" fmla="*/ 131823 w 1664828"/>
                  <a:gd name="connsiteY0" fmla="*/ 1638599 h 1671156"/>
                  <a:gd name="connsiteX1" fmla="*/ 52996 w 1664828"/>
                  <a:gd name="connsiteY1" fmla="*/ 1461237 h 1671156"/>
                  <a:gd name="connsiteX2" fmla="*/ 139706 w 1664828"/>
                  <a:gd name="connsiteY2" fmla="*/ 1335112 h 1671156"/>
                  <a:gd name="connsiteX3" fmla="*/ 187003 w 1664828"/>
                  <a:gd name="connsiteY3" fmla="*/ 1311464 h 1671156"/>
                  <a:gd name="connsiteX4" fmla="*/ 183061 w 1664828"/>
                  <a:gd name="connsiteY4" fmla="*/ 1228695 h 1671156"/>
                  <a:gd name="connsiteX5" fmla="*/ 155472 w 1664828"/>
                  <a:gd name="connsiteY5" fmla="*/ 1197164 h 1671156"/>
                  <a:gd name="connsiteX6" fmla="*/ 206709 w 1664828"/>
                  <a:gd name="connsiteY6" fmla="*/ 1118337 h 1671156"/>
                  <a:gd name="connsiteX7" fmla="*/ 254006 w 1664828"/>
                  <a:gd name="connsiteY7" fmla="*/ 1067099 h 1671156"/>
                  <a:gd name="connsiteX8" fmla="*/ 222475 w 1664828"/>
                  <a:gd name="connsiteY8" fmla="*/ 960681 h 1671156"/>
                  <a:gd name="connsiteX9" fmla="*/ 119999 w 1664828"/>
                  <a:gd name="connsiteY9" fmla="*/ 814850 h 1671156"/>
                  <a:gd name="connsiteX10" fmla="*/ 226416 w 1664828"/>
                  <a:gd name="connsiteY10" fmla="*/ 645371 h 1671156"/>
                  <a:gd name="connsiteX11" fmla="*/ 226416 w 1664828"/>
                  <a:gd name="connsiteY11" fmla="*/ 507423 h 1671156"/>
                  <a:gd name="connsiteX12" fmla="*/ 257947 w 1664828"/>
                  <a:gd name="connsiteY12" fmla="*/ 286706 h 1671156"/>
                  <a:gd name="connsiteX13" fmla="*/ 628437 w 1664828"/>
                  <a:gd name="connsiteY13" fmla="*/ 18692 h 1671156"/>
                  <a:gd name="connsiteX14" fmla="*/ 1069872 w 1664828"/>
                  <a:gd name="connsiteY14" fmla="*/ 38398 h 1671156"/>
                  <a:gd name="connsiteX15" fmla="*/ 1199937 w 1664828"/>
                  <a:gd name="connsiteY15" fmla="*/ 164523 h 1671156"/>
                  <a:gd name="connsiteX16" fmla="*/ 1361534 w 1664828"/>
                  <a:gd name="connsiteY16" fmla="*/ 227585 h 1671156"/>
                  <a:gd name="connsiteX17" fmla="*/ 1483716 w 1664828"/>
                  <a:gd name="connsiteY17" fmla="*/ 428595 h 1671156"/>
                  <a:gd name="connsiteX18" fmla="*/ 1436420 w 1664828"/>
                  <a:gd name="connsiteY18" fmla="*/ 617781 h 1671156"/>
                  <a:gd name="connsiteX19" fmla="*/ 1531013 w 1664828"/>
                  <a:gd name="connsiteY19" fmla="*/ 767554 h 1671156"/>
                  <a:gd name="connsiteX20" fmla="*/ 1503423 w 1664828"/>
                  <a:gd name="connsiteY20" fmla="*/ 968564 h 1671156"/>
                  <a:gd name="connsiteX21" fmla="*/ 1590134 w 1664828"/>
                  <a:gd name="connsiteY21" fmla="*/ 1082864 h 1671156"/>
                  <a:gd name="connsiteX22" fmla="*/ 1491599 w 1664828"/>
                  <a:gd name="connsiteY22" fmla="*/ 1331171 h 1671156"/>
                  <a:gd name="connsiteX23" fmla="*/ 1649254 w 1664828"/>
                  <a:gd name="connsiteY23" fmla="*/ 1469119 h 1671156"/>
                  <a:gd name="connsiteX24" fmla="*/ 1487658 w 1664828"/>
                  <a:gd name="connsiteY24" fmla="*/ 1654364 h 1671156"/>
                  <a:gd name="connsiteX25" fmla="*/ 131823 w 1664828"/>
                  <a:gd name="connsiteY25" fmla="*/ 1638599 h 1671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64828" h="1671156">
                    <a:moveTo>
                      <a:pt x="131823" y="1638599"/>
                    </a:moveTo>
                    <a:cubicBezTo>
                      <a:pt x="-107287" y="1606411"/>
                      <a:pt x="51682" y="1511818"/>
                      <a:pt x="52996" y="1461237"/>
                    </a:cubicBezTo>
                    <a:cubicBezTo>
                      <a:pt x="54310" y="1410656"/>
                      <a:pt x="117372" y="1360074"/>
                      <a:pt x="139706" y="1335112"/>
                    </a:cubicBezTo>
                    <a:cubicBezTo>
                      <a:pt x="162040" y="1310150"/>
                      <a:pt x="179777" y="1329200"/>
                      <a:pt x="187003" y="1311464"/>
                    </a:cubicBezTo>
                    <a:cubicBezTo>
                      <a:pt x="194229" y="1293728"/>
                      <a:pt x="188316" y="1247745"/>
                      <a:pt x="183061" y="1228695"/>
                    </a:cubicBezTo>
                    <a:cubicBezTo>
                      <a:pt x="177806" y="1209645"/>
                      <a:pt x="151531" y="1215557"/>
                      <a:pt x="155472" y="1197164"/>
                    </a:cubicBezTo>
                    <a:cubicBezTo>
                      <a:pt x="159413" y="1178771"/>
                      <a:pt x="190287" y="1140014"/>
                      <a:pt x="206709" y="1118337"/>
                    </a:cubicBezTo>
                    <a:cubicBezTo>
                      <a:pt x="223131" y="1096660"/>
                      <a:pt x="251378" y="1093375"/>
                      <a:pt x="254006" y="1067099"/>
                    </a:cubicBezTo>
                    <a:cubicBezTo>
                      <a:pt x="256634" y="1040823"/>
                      <a:pt x="244810" y="1002722"/>
                      <a:pt x="222475" y="960681"/>
                    </a:cubicBezTo>
                    <a:cubicBezTo>
                      <a:pt x="200141" y="918639"/>
                      <a:pt x="119342" y="867402"/>
                      <a:pt x="119999" y="814850"/>
                    </a:cubicBezTo>
                    <a:cubicBezTo>
                      <a:pt x="120656" y="762298"/>
                      <a:pt x="208680" y="696609"/>
                      <a:pt x="226416" y="645371"/>
                    </a:cubicBezTo>
                    <a:cubicBezTo>
                      <a:pt x="244152" y="594133"/>
                      <a:pt x="221161" y="567200"/>
                      <a:pt x="226416" y="507423"/>
                    </a:cubicBezTo>
                    <a:cubicBezTo>
                      <a:pt x="231671" y="447646"/>
                      <a:pt x="190944" y="368161"/>
                      <a:pt x="257947" y="286706"/>
                    </a:cubicBezTo>
                    <a:cubicBezTo>
                      <a:pt x="324950" y="205251"/>
                      <a:pt x="493116" y="60077"/>
                      <a:pt x="628437" y="18692"/>
                    </a:cubicBezTo>
                    <a:cubicBezTo>
                      <a:pt x="763758" y="-22693"/>
                      <a:pt x="974622" y="14093"/>
                      <a:pt x="1069872" y="38398"/>
                    </a:cubicBezTo>
                    <a:cubicBezTo>
                      <a:pt x="1165122" y="62703"/>
                      <a:pt x="1194025" y="134962"/>
                      <a:pt x="1199937" y="164523"/>
                    </a:cubicBezTo>
                    <a:cubicBezTo>
                      <a:pt x="1245263" y="190142"/>
                      <a:pt x="1314238" y="183573"/>
                      <a:pt x="1361534" y="227585"/>
                    </a:cubicBezTo>
                    <a:cubicBezTo>
                      <a:pt x="1408830" y="271597"/>
                      <a:pt x="1471235" y="363562"/>
                      <a:pt x="1483716" y="428595"/>
                    </a:cubicBezTo>
                    <a:cubicBezTo>
                      <a:pt x="1496197" y="493628"/>
                      <a:pt x="1428537" y="561288"/>
                      <a:pt x="1436420" y="617781"/>
                    </a:cubicBezTo>
                    <a:cubicBezTo>
                      <a:pt x="1444303" y="674274"/>
                      <a:pt x="1519846" y="709090"/>
                      <a:pt x="1531013" y="767554"/>
                    </a:cubicBezTo>
                    <a:cubicBezTo>
                      <a:pt x="1542180" y="826018"/>
                      <a:pt x="1493569" y="916012"/>
                      <a:pt x="1503423" y="968564"/>
                    </a:cubicBezTo>
                    <a:cubicBezTo>
                      <a:pt x="1513277" y="1021116"/>
                      <a:pt x="1592105" y="1022430"/>
                      <a:pt x="1590134" y="1082864"/>
                    </a:cubicBezTo>
                    <a:cubicBezTo>
                      <a:pt x="1588163" y="1143298"/>
                      <a:pt x="1481746" y="1266795"/>
                      <a:pt x="1491599" y="1331171"/>
                    </a:cubicBezTo>
                    <a:cubicBezTo>
                      <a:pt x="1501452" y="1395547"/>
                      <a:pt x="1649911" y="1422479"/>
                      <a:pt x="1649254" y="1469119"/>
                    </a:cubicBezTo>
                    <a:cubicBezTo>
                      <a:pt x="1648597" y="1515759"/>
                      <a:pt x="1739906" y="1624147"/>
                      <a:pt x="1487658" y="1654364"/>
                    </a:cubicBezTo>
                    <a:cubicBezTo>
                      <a:pt x="1235410" y="1684581"/>
                      <a:pt x="370933" y="1670787"/>
                      <a:pt x="131823" y="163859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6" name="Freeform 115"/>
            <p:cNvSpPr/>
            <p:nvPr/>
          </p:nvSpPr>
          <p:spPr>
            <a:xfrm rot="21330852" flipH="1">
              <a:off x="7112286" y="5172776"/>
              <a:ext cx="482232" cy="335501"/>
            </a:xfrm>
            <a:custGeom>
              <a:avLst/>
              <a:gdLst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0911 w 364959"/>
                <a:gd name="connsiteY10" fmla="*/ 120816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75075 w 364959"/>
                <a:gd name="connsiteY10" fmla="*/ 91635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94919 w 364959"/>
                <a:gd name="connsiteY8" fmla="*/ 89690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78577"/>
                <a:gd name="connsiteY0" fmla="*/ 16730 h 274513"/>
                <a:gd name="connsiteX1" fmla="*/ 150950 w 378577"/>
                <a:gd name="connsiteY1" fmla="*/ 152917 h 274513"/>
                <a:gd name="connsiteX2" fmla="*/ 184997 w 378577"/>
                <a:gd name="connsiteY2" fmla="*/ 186964 h 274513"/>
                <a:gd name="connsiteX3" fmla="*/ 243363 w 378577"/>
                <a:gd name="connsiteY3" fmla="*/ 84824 h 274513"/>
                <a:gd name="connsiteX4" fmla="*/ 272546 w 378577"/>
                <a:gd name="connsiteY4" fmla="*/ 7003 h 274513"/>
                <a:gd name="connsiteX5" fmla="*/ 296865 w 378577"/>
                <a:gd name="connsiteY5" fmla="*/ 7003 h 274513"/>
                <a:gd name="connsiteX6" fmla="*/ 345503 w 378577"/>
                <a:gd name="connsiteY6" fmla="*/ 36186 h 274513"/>
                <a:gd name="connsiteX7" fmla="*/ 378577 w 378577"/>
                <a:gd name="connsiteY7" fmla="*/ 98443 h 274513"/>
                <a:gd name="connsiteX8" fmla="*/ 294919 w 378577"/>
                <a:gd name="connsiteY8" fmla="*/ 89690 h 274513"/>
                <a:gd name="connsiteX9" fmla="*/ 184997 w 378577"/>
                <a:gd name="connsiteY9" fmla="*/ 274513 h 274513"/>
                <a:gd name="connsiteX10" fmla="*/ 84802 w 378577"/>
                <a:gd name="connsiteY10" fmla="*/ 105253 h 274513"/>
                <a:gd name="connsiteX11" fmla="*/ 14763 w 378577"/>
                <a:gd name="connsiteY11" fmla="*/ 89688 h 274513"/>
                <a:gd name="connsiteX12" fmla="*/ 171 w 378577"/>
                <a:gd name="connsiteY12" fmla="*/ 94552 h 274513"/>
                <a:gd name="connsiteX13" fmla="*/ 63401 w 378577"/>
                <a:gd name="connsiteY13" fmla="*/ 16730 h 274513"/>
                <a:gd name="connsiteX0" fmla="*/ 78821 w 393997"/>
                <a:gd name="connsiteY0" fmla="*/ 16730 h 274513"/>
                <a:gd name="connsiteX1" fmla="*/ 166370 w 393997"/>
                <a:gd name="connsiteY1" fmla="*/ 152917 h 274513"/>
                <a:gd name="connsiteX2" fmla="*/ 200417 w 393997"/>
                <a:gd name="connsiteY2" fmla="*/ 186964 h 274513"/>
                <a:gd name="connsiteX3" fmla="*/ 258783 w 393997"/>
                <a:gd name="connsiteY3" fmla="*/ 84824 h 274513"/>
                <a:gd name="connsiteX4" fmla="*/ 287966 w 393997"/>
                <a:gd name="connsiteY4" fmla="*/ 7003 h 274513"/>
                <a:gd name="connsiteX5" fmla="*/ 312285 w 393997"/>
                <a:gd name="connsiteY5" fmla="*/ 7003 h 274513"/>
                <a:gd name="connsiteX6" fmla="*/ 360923 w 393997"/>
                <a:gd name="connsiteY6" fmla="*/ 36186 h 274513"/>
                <a:gd name="connsiteX7" fmla="*/ 393997 w 393997"/>
                <a:gd name="connsiteY7" fmla="*/ 98443 h 274513"/>
                <a:gd name="connsiteX8" fmla="*/ 310339 w 393997"/>
                <a:gd name="connsiteY8" fmla="*/ 89690 h 274513"/>
                <a:gd name="connsiteX9" fmla="*/ 200417 w 393997"/>
                <a:gd name="connsiteY9" fmla="*/ 274513 h 274513"/>
                <a:gd name="connsiteX10" fmla="*/ 100222 w 393997"/>
                <a:gd name="connsiteY10" fmla="*/ 105253 h 274513"/>
                <a:gd name="connsiteX11" fmla="*/ 30183 w 393997"/>
                <a:gd name="connsiteY11" fmla="*/ 89688 h 274513"/>
                <a:gd name="connsiteX12" fmla="*/ 27 w 393997"/>
                <a:gd name="connsiteY12" fmla="*/ 102334 h 274513"/>
                <a:gd name="connsiteX13" fmla="*/ 78821 w 393997"/>
                <a:gd name="connsiteY13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312 h 274095"/>
                <a:gd name="connsiteX1" fmla="*/ 152726 w 393970"/>
                <a:gd name="connsiteY1" fmla="*/ 107754 h 274095"/>
                <a:gd name="connsiteX2" fmla="*/ 200390 w 393970"/>
                <a:gd name="connsiteY2" fmla="*/ 186546 h 274095"/>
                <a:gd name="connsiteX3" fmla="*/ 249029 w 393970"/>
                <a:gd name="connsiteY3" fmla="*/ 78569 h 274095"/>
                <a:gd name="connsiteX4" fmla="*/ 287939 w 393970"/>
                <a:gd name="connsiteY4" fmla="*/ 6585 h 274095"/>
                <a:gd name="connsiteX5" fmla="*/ 312258 w 393970"/>
                <a:gd name="connsiteY5" fmla="*/ 6585 h 274095"/>
                <a:gd name="connsiteX6" fmla="*/ 360896 w 393970"/>
                <a:gd name="connsiteY6" fmla="*/ 35768 h 274095"/>
                <a:gd name="connsiteX7" fmla="*/ 393970 w 393970"/>
                <a:gd name="connsiteY7" fmla="*/ 98025 h 274095"/>
                <a:gd name="connsiteX8" fmla="*/ 310312 w 393970"/>
                <a:gd name="connsiteY8" fmla="*/ 89272 h 274095"/>
                <a:gd name="connsiteX9" fmla="*/ 200390 w 393970"/>
                <a:gd name="connsiteY9" fmla="*/ 274095 h 274095"/>
                <a:gd name="connsiteX10" fmla="*/ 100195 w 393970"/>
                <a:gd name="connsiteY10" fmla="*/ 104835 h 274095"/>
                <a:gd name="connsiteX11" fmla="*/ 0 w 393970"/>
                <a:gd name="connsiteY11" fmla="*/ 101916 h 274095"/>
                <a:gd name="connsiteX12" fmla="*/ 78794 w 393970"/>
                <a:gd name="connsiteY12" fmla="*/ 16312 h 27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3970" h="274095">
                  <a:moveTo>
                    <a:pt x="78794" y="16312"/>
                  </a:moveTo>
                  <a:cubicBezTo>
                    <a:pt x="104248" y="17285"/>
                    <a:pt x="134405" y="67709"/>
                    <a:pt x="152726" y="107754"/>
                  </a:cubicBezTo>
                  <a:cubicBezTo>
                    <a:pt x="171047" y="147799"/>
                    <a:pt x="183042" y="166769"/>
                    <a:pt x="200390" y="186546"/>
                  </a:cubicBezTo>
                  <a:cubicBezTo>
                    <a:pt x="211900" y="157689"/>
                    <a:pt x="234438" y="108562"/>
                    <a:pt x="249029" y="78569"/>
                  </a:cubicBezTo>
                  <a:cubicBezTo>
                    <a:pt x="263620" y="48576"/>
                    <a:pt x="277401" y="18582"/>
                    <a:pt x="287939" y="6585"/>
                  </a:cubicBezTo>
                  <a:cubicBezTo>
                    <a:pt x="298477" y="-5412"/>
                    <a:pt x="300099" y="1721"/>
                    <a:pt x="312258" y="6585"/>
                  </a:cubicBezTo>
                  <a:cubicBezTo>
                    <a:pt x="324418" y="11449"/>
                    <a:pt x="347277" y="20528"/>
                    <a:pt x="360896" y="35768"/>
                  </a:cubicBezTo>
                  <a:cubicBezTo>
                    <a:pt x="374515" y="51008"/>
                    <a:pt x="390081" y="74517"/>
                    <a:pt x="393970" y="98025"/>
                  </a:cubicBezTo>
                  <a:cubicBezTo>
                    <a:pt x="355062" y="90406"/>
                    <a:pt x="342251" y="84569"/>
                    <a:pt x="310312" y="89272"/>
                  </a:cubicBezTo>
                  <a:cubicBezTo>
                    <a:pt x="280318" y="119265"/>
                    <a:pt x="244164" y="205681"/>
                    <a:pt x="200390" y="274095"/>
                  </a:cubicBezTo>
                  <a:cubicBezTo>
                    <a:pt x="174124" y="214112"/>
                    <a:pt x="128567" y="135639"/>
                    <a:pt x="100195" y="104835"/>
                  </a:cubicBezTo>
                  <a:cubicBezTo>
                    <a:pt x="66797" y="76139"/>
                    <a:pt x="40530" y="91380"/>
                    <a:pt x="0" y="101916"/>
                  </a:cubicBezTo>
                  <a:cubicBezTo>
                    <a:pt x="17833" y="63817"/>
                    <a:pt x="53340" y="15339"/>
                    <a:pt x="78794" y="16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5611258" y="4385417"/>
            <a:ext cx="1566767" cy="1530711"/>
            <a:chOff x="5186888" y="3971505"/>
            <a:chExt cx="1710677" cy="1671310"/>
          </a:xfrm>
        </p:grpSpPr>
        <p:sp>
          <p:nvSpPr>
            <p:cNvPr id="120" name="Freeform 119"/>
            <p:cNvSpPr/>
            <p:nvPr/>
          </p:nvSpPr>
          <p:spPr>
            <a:xfrm>
              <a:off x="5186888" y="3971505"/>
              <a:ext cx="1710677" cy="1594714"/>
            </a:xfrm>
            <a:custGeom>
              <a:avLst/>
              <a:gdLst>
                <a:gd name="connsiteX0" fmla="*/ 135705 w 2544508"/>
                <a:gd name="connsiteY0" fmla="*/ 2232087 h 2258950"/>
                <a:gd name="connsiteX1" fmla="*/ 194826 w 2544508"/>
                <a:gd name="connsiteY1" fmla="*/ 1834008 h 2258950"/>
                <a:gd name="connsiteX2" fmla="*/ 242122 w 2544508"/>
                <a:gd name="connsiteY2" fmla="*/ 1692118 h 2258950"/>
                <a:gd name="connsiteX3" fmla="*/ 356422 w 2544508"/>
                <a:gd name="connsiteY3" fmla="*/ 1636939 h 2258950"/>
                <a:gd name="connsiteX4" fmla="*/ 990985 w 2544508"/>
                <a:gd name="connsiteY4" fmla="*/ 1455635 h 2258950"/>
                <a:gd name="connsiteX5" fmla="*/ 987043 w 2544508"/>
                <a:gd name="connsiteY5" fmla="*/ 1459577 h 2258950"/>
                <a:gd name="connsiteX6" fmla="*/ 1038281 w 2544508"/>
                <a:gd name="connsiteY6" fmla="*/ 1364983 h 2258950"/>
                <a:gd name="connsiteX7" fmla="*/ 1026457 w 2544508"/>
                <a:gd name="connsiteY7" fmla="*/ 1254625 h 2258950"/>
                <a:gd name="connsiteX8" fmla="*/ 963395 w 2544508"/>
                <a:gd name="connsiteY8" fmla="*/ 1160032 h 2258950"/>
                <a:gd name="connsiteX9" fmla="*/ 916098 w 2544508"/>
                <a:gd name="connsiteY9" fmla="*/ 1053614 h 2258950"/>
                <a:gd name="connsiteX10" fmla="*/ 908216 w 2544508"/>
                <a:gd name="connsiteY10" fmla="*/ 970846 h 2258950"/>
                <a:gd name="connsiteX11" fmla="*/ 872743 w 2544508"/>
                <a:gd name="connsiteY11" fmla="*/ 939314 h 2258950"/>
                <a:gd name="connsiteX12" fmla="*/ 821505 w 2544508"/>
                <a:gd name="connsiteY12" fmla="*/ 852604 h 2258950"/>
                <a:gd name="connsiteX13" fmla="*/ 809681 w 2544508"/>
                <a:gd name="connsiteY13" fmla="*/ 742246 h 2258950"/>
                <a:gd name="connsiteX14" fmla="*/ 829388 w 2544508"/>
                <a:gd name="connsiteY14" fmla="*/ 687066 h 2258950"/>
                <a:gd name="connsiteX15" fmla="*/ 817564 w 2544508"/>
                <a:gd name="connsiteY15" fmla="*/ 596414 h 2258950"/>
                <a:gd name="connsiteX16" fmla="*/ 805740 w 2544508"/>
                <a:gd name="connsiteY16" fmla="*/ 501821 h 2258950"/>
                <a:gd name="connsiteX17" fmla="*/ 837271 w 2544508"/>
                <a:gd name="connsiteY17" fmla="*/ 332342 h 2258950"/>
                <a:gd name="connsiteX18" fmla="*/ 888509 w 2544508"/>
                <a:gd name="connsiteY18" fmla="*/ 210159 h 2258950"/>
                <a:gd name="connsiteX19" fmla="*/ 983102 w 2544508"/>
                <a:gd name="connsiteY19" fmla="*/ 127390 h 2258950"/>
                <a:gd name="connsiteX20" fmla="*/ 1191995 w 2544508"/>
                <a:gd name="connsiteY20" fmla="*/ 20973 h 2258950"/>
                <a:gd name="connsiteX21" fmla="*/ 1404829 w 2544508"/>
                <a:gd name="connsiteY21" fmla="*/ 1266 h 2258950"/>
                <a:gd name="connsiteX22" fmla="*/ 1574309 w 2544508"/>
                <a:gd name="connsiteY22" fmla="*/ 40680 h 2258950"/>
                <a:gd name="connsiteX23" fmla="*/ 1688609 w 2544508"/>
                <a:gd name="connsiteY23" fmla="*/ 99801 h 2258950"/>
                <a:gd name="connsiteX24" fmla="*/ 1731964 w 2544508"/>
                <a:gd name="connsiteY24" fmla="*/ 154980 h 2258950"/>
                <a:gd name="connsiteX25" fmla="*/ 1728022 w 2544508"/>
                <a:gd name="connsiteY25" fmla="*/ 233808 h 2258950"/>
                <a:gd name="connsiteX26" fmla="*/ 1763495 w 2544508"/>
                <a:gd name="connsiteY26" fmla="*/ 249573 h 2258950"/>
                <a:gd name="connsiteX27" fmla="*/ 1838381 w 2544508"/>
                <a:gd name="connsiteY27" fmla="*/ 308694 h 2258950"/>
                <a:gd name="connsiteX28" fmla="*/ 1865971 w 2544508"/>
                <a:gd name="connsiteY28" fmla="*/ 430877 h 2258950"/>
                <a:gd name="connsiteX29" fmla="*/ 1877795 w 2544508"/>
                <a:gd name="connsiteY29" fmla="*/ 600356 h 2258950"/>
                <a:gd name="connsiteX30" fmla="*/ 1858088 w 2544508"/>
                <a:gd name="connsiteY30" fmla="*/ 694949 h 2258950"/>
                <a:gd name="connsiteX31" fmla="*/ 1881736 w 2544508"/>
                <a:gd name="connsiteY31" fmla="*/ 758011 h 2258950"/>
                <a:gd name="connsiteX32" fmla="*/ 1838381 w 2544508"/>
                <a:gd name="connsiteY32" fmla="*/ 899901 h 2258950"/>
                <a:gd name="connsiteX33" fmla="*/ 1787143 w 2544508"/>
                <a:gd name="connsiteY33" fmla="*/ 966904 h 2258950"/>
                <a:gd name="connsiteX34" fmla="*/ 1787143 w 2544508"/>
                <a:gd name="connsiteY34" fmla="*/ 966904 h 2258950"/>
                <a:gd name="connsiteX35" fmla="*/ 1763495 w 2544508"/>
                <a:gd name="connsiteY35" fmla="*/ 986611 h 2258950"/>
                <a:gd name="connsiteX36" fmla="*/ 1739847 w 2544508"/>
                <a:gd name="connsiteY36" fmla="*/ 1128501 h 2258950"/>
                <a:gd name="connsiteX37" fmla="*/ 1668902 w 2544508"/>
                <a:gd name="connsiteY37" fmla="*/ 1258566 h 2258950"/>
                <a:gd name="connsiteX38" fmla="*/ 1645253 w 2544508"/>
                <a:gd name="connsiteY38" fmla="*/ 1309804 h 2258950"/>
                <a:gd name="connsiteX39" fmla="*/ 1661019 w 2544508"/>
                <a:gd name="connsiteY39" fmla="*/ 1408339 h 2258950"/>
                <a:gd name="connsiteX40" fmla="*/ 1728022 w 2544508"/>
                <a:gd name="connsiteY40" fmla="*/ 1491108 h 2258950"/>
                <a:gd name="connsiteX41" fmla="*/ 1984212 w 2544508"/>
                <a:gd name="connsiteY41" fmla="*/ 1550228 h 2258950"/>
                <a:gd name="connsiteX42" fmla="*/ 2212812 w 2544508"/>
                <a:gd name="connsiteY42" fmla="*/ 1609349 h 2258950"/>
                <a:gd name="connsiteX43" fmla="*/ 2346819 w 2544508"/>
                <a:gd name="connsiteY43" fmla="*/ 1652704 h 2258950"/>
                <a:gd name="connsiteX44" fmla="*/ 2461119 w 2544508"/>
                <a:gd name="connsiteY44" fmla="*/ 1696059 h 2258950"/>
                <a:gd name="connsiteX45" fmla="*/ 2496591 w 2544508"/>
                <a:gd name="connsiteY45" fmla="*/ 1849773 h 2258950"/>
                <a:gd name="connsiteX46" fmla="*/ 2524181 w 2544508"/>
                <a:gd name="connsiteY46" fmla="*/ 2050783 h 2258950"/>
                <a:gd name="connsiteX47" fmla="*/ 2543888 w 2544508"/>
                <a:gd name="connsiteY47" fmla="*/ 2232087 h 2258950"/>
                <a:gd name="connsiteX48" fmla="*/ 2539947 w 2544508"/>
                <a:gd name="connsiteY48" fmla="*/ 2232087 h 2258950"/>
                <a:gd name="connsiteX49" fmla="*/ 194826 w 2544508"/>
                <a:gd name="connsiteY49" fmla="*/ 2224204 h 2258950"/>
                <a:gd name="connsiteX50" fmla="*/ 135705 w 2544508"/>
                <a:gd name="connsiteY50" fmla="*/ 2232087 h 2258950"/>
                <a:gd name="connsiteX0" fmla="*/ 0 w 2408803"/>
                <a:gd name="connsiteY0" fmla="*/ 2232087 h 2261428"/>
                <a:gd name="connsiteX1" fmla="*/ 59121 w 2408803"/>
                <a:gd name="connsiteY1" fmla="*/ 1834008 h 2261428"/>
                <a:gd name="connsiteX2" fmla="*/ 106417 w 2408803"/>
                <a:gd name="connsiteY2" fmla="*/ 1692118 h 2261428"/>
                <a:gd name="connsiteX3" fmla="*/ 220717 w 2408803"/>
                <a:gd name="connsiteY3" fmla="*/ 1636939 h 2261428"/>
                <a:gd name="connsiteX4" fmla="*/ 855280 w 2408803"/>
                <a:gd name="connsiteY4" fmla="*/ 1455635 h 2261428"/>
                <a:gd name="connsiteX5" fmla="*/ 851338 w 2408803"/>
                <a:gd name="connsiteY5" fmla="*/ 1459577 h 2261428"/>
                <a:gd name="connsiteX6" fmla="*/ 902576 w 2408803"/>
                <a:gd name="connsiteY6" fmla="*/ 1364983 h 2261428"/>
                <a:gd name="connsiteX7" fmla="*/ 890752 w 2408803"/>
                <a:gd name="connsiteY7" fmla="*/ 1254625 h 2261428"/>
                <a:gd name="connsiteX8" fmla="*/ 827690 w 2408803"/>
                <a:gd name="connsiteY8" fmla="*/ 1160032 h 2261428"/>
                <a:gd name="connsiteX9" fmla="*/ 780393 w 2408803"/>
                <a:gd name="connsiteY9" fmla="*/ 1053614 h 2261428"/>
                <a:gd name="connsiteX10" fmla="*/ 772511 w 2408803"/>
                <a:gd name="connsiteY10" fmla="*/ 970846 h 2261428"/>
                <a:gd name="connsiteX11" fmla="*/ 737038 w 2408803"/>
                <a:gd name="connsiteY11" fmla="*/ 939314 h 2261428"/>
                <a:gd name="connsiteX12" fmla="*/ 685800 w 2408803"/>
                <a:gd name="connsiteY12" fmla="*/ 852604 h 2261428"/>
                <a:gd name="connsiteX13" fmla="*/ 673976 w 2408803"/>
                <a:gd name="connsiteY13" fmla="*/ 742246 h 2261428"/>
                <a:gd name="connsiteX14" fmla="*/ 693683 w 2408803"/>
                <a:gd name="connsiteY14" fmla="*/ 687066 h 2261428"/>
                <a:gd name="connsiteX15" fmla="*/ 681859 w 2408803"/>
                <a:gd name="connsiteY15" fmla="*/ 596414 h 2261428"/>
                <a:gd name="connsiteX16" fmla="*/ 670035 w 2408803"/>
                <a:gd name="connsiteY16" fmla="*/ 501821 h 2261428"/>
                <a:gd name="connsiteX17" fmla="*/ 701566 w 2408803"/>
                <a:gd name="connsiteY17" fmla="*/ 332342 h 2261428"/>
                <a:gd name="connsiteX18" fmla="*/ 752804 w 2408803"/>
                <a:gd name="connsiteY18" fmla="*/ 210159 h 2261428"/>
                <a:gd name="connsiteX19" fmla="*/ 847397 w 2408803"/>
                <a:gd name="connsiteY19" fmla="*/ 127390 h 2261428"/>
                <a:gd name="connsiteX20" fmla="*/ 1056290 w 2408803"/>
                <a:gd name="connsiteY20" fmla="*/ 20973 h 2261428"/>
                <a:gd name="connsiteX21" fmla="*/ 1269124 w 2408803"/>
                <a:gd name="connsiteY21" fmla="*/ 1266 h 2261428"/>
                <a:gd name="connsiteX22" fmla="*/ 1438604 w 2408803"/>
                <a:gd name="connsiteY22" fmla="*/ 40680 h 2261428"/>
                <a:gd name="connsiteX23" fmla="*/ 1552904 w 2408803"/>
                <a:gd name="connsiteY23" fmla="*/ 99801 h 2261428"/>
                <a:gd name="connsiteX24" fmla="*/ 1596259 w 2408803"/>
                <a:gd name="connsiteY24" fmla="*/ 154980 h 2261428"/>
                <a:gd name="connsiteX25" fmla="*/ 1592317 w 2408803"/>
                <a:gd name="connsiteY25" fmla="*/ 233808 h 2261428"/>
                <a:gd name="connsiteX26" fmla="*/ 1627790 w 2408803"/>
                <a:gd name="connsiteY26" fmla="*/ 249573 h 2261428"/>
                <a:gd name="connsiteX27" fmla="*/ 1702676 w 2408803"/>
                <a:gd name="connsiteY27" fmla="*/ 308694 h 2261428"/>
                <a:gd name="connsiteX28" fmla="*/ 1730266 w 2408803"/>
                <a:gd name="connsiteY28" fmla="*/ 430877 h 2261428"/>
                <a:gd name="connsiteX29" fmla="*/ 1742090 w 2408803"/>
                <a:gd name="connsiteY29" fmla="*/ 600356 h 2261428"/>
                <a:gd name="connsiteX30" fmla="*/ 1722383 w 2408803"/>
                <a:gd name="connsiteY30" fmla="*/ 694949 h 2261428"/>
                <a:gd name="connsiteX31" fmla="*/ 1746031 w 2408803"/>
                <a:gd name="connsiteY31" fmla="*/ 758011 h 2261428"/>
                <a:gd name="connsiteX32" fmla="*/ 1702676 w 2408803"/>
                <a:gd name="connsiteY32" fmla="*/ 899901 h 2261428"/>
                <a:gd name="connsiteX33" fmla="*/ 1651438 w 2408803"/>
                <a:gd name="connsiteY33" fmla="*/ 966904 h 2261428"/>
                <a:gd name="connsiteX34" fmla="*/ 1651438 w 2408803"/>
                <a:gd name="connsiteY34" fmla="*/ 966904 h 2261428"/>
                <a:gd name="connsiteX35" fmla="*/ 1627790 w 2408803"/>
                <a:gd name="connsiteY35" fmla="*/ 986611 h 2261428"/>
                <a:gd name="connsiteX36" fmla="*/ 1604142 w 2408803"/>
                <a:gd name="connsiteY36" fmla="*/ 1128501 h 2261428"/>
                <a:gd name="connsiteX37" fmla="*/ 1533197 w 2408803"/>
                <a:gd name="connsiteY37" fmla="*/ 1258566 h 2261428"/>
                <a:gd name="connsiteX38" fmla="*/ 1509548 w 2408803"/>
                <a:gd name="connsiteY38" fmla="*/ 1309804 h 2261428"/>
                <a:gd name="connsiteX39" fmla="*/ 1525314 w 2408803"/>
                <a:gd name="connsiteY39" fmla="*/ 1408339 h 2261428"/>
                <a:gd name="connsiteX40" fmla="*/ 1592317 w 2408803"/>
                <a:gd name="connsiteY40" fmla="*/ 1491108 h 2261428"/>
                <a:gd name="connsiteX41" fmla="*/ 1848507 w 2408803"/>
                <a:gd name="connsiteY41" fmla="*/ 1550228 h 2261428"/>
                <a:gd name="connsiteX42" fmla="*/ 2077107 w 2408803"/>
                <a:gd name="connsiteY42" fmla="*/ 1609349 h 2261428"/>
                <a:gd name="connsiteX43" fmla="*/ 2211114 w 2408803"/>
                <a:gd name="connsiteY43" fmla="*/ 1652704 h 2261428"/>
                <a:gd name="connsiteX44" fmla="*/ 2325414 w 2408803"/>
                <a:gd name="connsiteY44" fmla="*/ 1696059 h 2261428"/>
                <a:gd name="connsiteX45" fmla="*/ 2360886 w 2408803"/>
                <a:gd name="connsiteY45" fmla="*/ 1849773 h 2261428"/>
                <a:gd name="connsiteX46" fmla="*/ 2388476 w 2408803"/>
                <a:gd name="connsiteY46" fmla="*/ 2050783 h 2261428"/>
                <a:gd name="connsiteX47" fmla="*/ 2408183 w 2408803"/>
                <a:gd name="connsiteY47" fmla="*/ 2232087 h 2261428"/>
                <a:gd name="connsiteX48" fmla="*/ 2404242 w 2408803"/>
                <a:gd name="connsiteY48" fmla="*/ 2232087 h 2261428"/>
                <a:gd name="connsiteX49" fmla="*/ 59121 w 2408803"/>
                <a:gd name="connsiteY49" fmla="*/ 2224204 h 2261428"/>
                <a:gd name="connsiteX50" fmla="*/ 0 w 2408803"/>
                <a:gd name="connsiteY50" fmla="*/ 2232087 h 2261428"/>
                <a:gd name="connsiteX0" fmla="*/ 241 w 2409044"/>
                <a:gd name="connsiteY0" fmla="*/ 2232087 h 2245516"/>
                <a:gd name="connsiteX1" fmla="*/ 59362 w 2409044"/>
                <a:gd name="connsiteY1" fmla="*/ 1834008 h 2245516"/>
                <a:gd name="connsiteX2" fmla="*/ 106658 w 2409044"/>
                <a:gd name="connsiteY2" fmla="*/ 1692118 h 2245516"/>
                <a:gd name="connsiteX3" fmla="*/ 220958 w 2409044"/>
                <a:gd name="connsiteY3" fmla="*/ 1636939 h 2245516"/>
                <a:gd name="connsiteX4" fmla="*/ 855521 w 2409044"/>
                <a:gd name="connsiteY4" fmla="*/ 1455635 h 2245516"/>
                <a:gd name="connsiteX5" fmla="*/ 851579 w 2409044"/>
                <a:gd name="connsiteY5" fmla="*/ 1459577 h 2245516"/>
                <a:gd name="connsiteX6" fmla="*/ 902817 w 2409044"/>
                <a:gd name="connsiteY6" fmla="*/ 1364983 h 2245516"/>
                <a:gd name="connsiteX7" fmla="*/ 890993 w 2409044"/>
                <a:gd name="connsiteY7" fmla="*/ 1254625 h 2245516"/>
                <a:gd name="connsiteX8" fmla="*/ 827931 w 2409044"/>
                <a:gd name="connsiteY8" fmla="*/ 1160032 h 2245516"/>
                <a:gd name="connsiteX9" fmla="*/ 780634 w 2409044"/>
                <a:gd name="connsiteY9" fmla="*/ 1053614 h 2245516"/>
                <a:gd name="connsiteX10" fmla="*/ 772752 w 2409044"/>
                <a:gd name="connsiteY10" fmla="*/ 970846 h 2245516"/>
                <a:gd name="connsiteX11" fmla="*/ 737279 w 2409044"/>
                <a:gd name="connsiteY11" fmla="*/ 939314 h 2245516"/>
                <a:gd name="connsiteX12" fmla="*/ 686041 w 2409044"/>
                <a:gd name="connsiteY12" fmla="*/ 852604 h 2245516"/>
                <a:gd name="connsiteX13" fmla="*/ 674217 w 2409044"/>
                <a:gd name="connsiteY13" fmla="*/ 742246 h 2245516"/>
                <a:gd name="connsiteX14" fmla="*/ 693924 w 2409044"/>
                <a:gd name="connsiteY14" fmla="*/ 687066 h 2245516"/>
                <a:gd name="connsiteX15" fmla="*/ 682100 w 2409044"/>
                <a:gd name="connsiteY15" fmla="*/ 596414 h 2245516"/>
                <a:gd name="connsiteX16" fmla="*/ 670276 w 2409044"/>
                <a:gd name="connsiteY16" fmla="*/ 501821 h 2245516"/>
                <a:gd name="connsiteX17" fmla="*/ 701807 w 2409044"/>
                <a:gd name="connsiteY17" fmla="*/ 332342 h 2245516"/>
                <a:gd name="connsiteX18" fmla="*/ 753045 w 2409044"/>
                <a:gd name="connsiteY18" fmla="*/ 210159 h 2245516"/>
                <a:gd name="connsiteX19" fmla="*/ 847638 w 2409044"/>
                <a:gd name="connsiteY19" fmla="*/ 127390 h 2245516"/>
                <a:gd name="connsiteX20" fmla="*/ 1056531 w 2409044"/>
                <a:gd name="connsiteY20" fmla="*/ 20973 h 2245516"/>
                <a:gd name="connsiteX21" fmla="*/ 1269365 w 2409044"/>
                <a:gd name="connsiteY21" fmla="*/ 1266 h 2245516"/>
                <a:gd name="connsiteX22" fmla="*/ 1438845 w 2409044"/>
                <a:gd name="connsiteY22" fmla="*/ 40680 h 2245516"/>
                <a:gd name="connsiteX23" fmla="*/ 1553145 w 2409044"/>
                <a:gd name="connsiteY23" fmla="*/ 99801 h 2245516"/>
                <a:gd name="connsiteX24" fmla="*/ 1596500 w 2409044"/>
                <a:gd name="connsiteY24" fmla="*/ 154980 h 2245516"/>
                <a:gd name="connsiteX25" fmla="*/ 1592558 w 2409044"/>
                <a:gd name="connsiteY25" fmla="*/ 233808 h 2245516"/>
                <a:gd name="connsiteX26" fmla="*/ 1628031 w 2409044"/>
                <a:gd name="connsiteY26" fmla="*/ 249573 h 2245516"/>
                <a:gd name="connsiteX27" fmla="*/ 1702917 w 2409044"/>
                <a:gd name="connsiteY27" fmla="*/ 308694 h 2245516"/>
                <a:gd name="connsiteX28" fmla="*/ 1730507 w 2409044"/>
                <a:gd name="connsiteY28" fmla="*/ 430877 h 2245516"/>
                <a:gd name="connsiteX29" fmla="*/ 1742331 w 2409044"/>
                <a:gd name="connsiteY29" fmla="*/ 600356 h 2245516"/>
                <a:gd name="connsiteX30" fmla="*/ 1722624 w 2409044"/>
                <a:gd name="connsiteY30" fmla="*/ 694949 h 2245516"/>
                <a:gd name="connsiteX31" fmla="*/ 1746272 w 2409044"/>
                <a:gd name="connsiteY31" fmla="*/ 758011 h 2245516"/>
                <a:gd name="connsiteX32" fmla="*/ 1702917 w 2409044"/>
                <a:gd name="connsiteY32" fmla="*/ 899901 h 2245516"/>
                <a:gd name="connsiteX33" fmla="*/ 1651679 w 2409044"/>
                <a:gd name="connsiteY33" fmla="*/ 966904 h 2245516"/>
                <a:gd name="connsiteX34" fmla="*/ 1651679 w 2409044"/>
                <a:gd name="connsiteY34" fmla="*/ 966904 h 2245516"/>
                <a:gd name="connsiteX35" fmla="*/ 1628031 w 2409044"/>
                <a:gd name="connsiteY35" fmla="*/ 986611 h 2245516"/>
                <a:gd name="connsiteX36" fmla="*/ 1604383 w 2409044"/>
                <a:gd name="connsiteY36" fmla="*/ 1128501 h 2245516"/>
                <a:gd name="connsiteX37" fmla="*/ 1533438 w 2409044"/>
                <a:gd name="connsiteY37" fmla="*/ 1258566 h 2245516"/>
                <a:gd name="connsiteX38" fmla="*/ 1509789 w 2409044"/>
                <a:gd name="connsiteY38" fmla="*/ 1309804 h 2245516"/>
                <a:gd name="connsiteX39" fmla="*/ 1525555 w 2409044"/>
                <a:gd name="connsiteY39" fmla="*/ 1408339 h 2245516"/>
                <a:gd name="connsiteX40" fmla="*/ 1592558 w 2409044"/>
                <a:gd name="connsiteY40" fmla="*/ 1491108 h 2245516"/>
                <a:gd name="connsiteX41" fmla="*/ 1848748 w 2409044"/>
                <a:gd name="connsiteY41" fmla="*/ 1550228 h 2245516"/>
                <a:gd name="connsiteX42" fmla="*/ 2077348 w 2409044"/>
                <a:gd name="connsiteY42" fmla="*/ 1609349 h 2245516"/>
                <a:gd name="connsiteX43" fmla="*/ 2211355 w 2409044"/>
                <a:gd name="connsiteY43" fmla="*/ 1652704 h 2245516"/>
                <a:gd name="connsiteX44" fmla="*/ 2325655 w 2409044"/>
                <a:gd name="connsiteY44" fmla="*/ 1696059 h 2245516"/>
                <a:gd name="connsiteX45" fmla="*/ 2361127 w 2409044"/>
                <a:gd name="connsiteY45" fmla="*/ 1849773 h 2245516"/>
                <a:gd name="connsiteX46" fmla="*/ 2388717 w 2409044"/>
                <a:gd name="connsiteY46" fmla="*/ 2050783 h 2245516"/>
                <a:gd name="connsiteX47" fmla="*/ 2408424 w 2409044"/>
                <a:gd name="connsiteY47" fmla="*/ 2232087 h 2245516"/>
                <a:gd name="connsiteX48" fmla="*/ 2404483 w 2409044"/>
                <a:gd name="connsiteY48" fmla="*/ 2232087 h 2245516"/>
                <a:gd name="connsiteX49" fmla="*/ 59362 w 2409044"/>
                <a:gd name="connsiteY49" fmla="*/ 2224204 h 2245516"/>
                <a:gd name="connsiteX50" fmla="*/ 241 w 2409044"/>
                <a:gd name="connsiteY50" fmla="*/ 2232087 h 2245516"/>
                <a:gd name="connsiteX0" fmla="*/ 62062 w 2470865"/>
                <a:gd name="connsiteY0" fmla="*/ 2232087 h 2262785"/>
                <a:gd name="connsiteX1" fmla="*/ 121183 w 2470865"/>
                <a:gd name="connsiteY1" fmla="*/ 1834008 h 2262785"/>
                <a:gd name="connsiteX2" fmla="*/ 168479 w 2470865"/>
                <a:gd name="connsiteY2" fmla="*/ 1692118 h 2262785"/>
                <a:gd name="connsiteX3" fmla="*/ 282779 w 2470865"/>
                <a:gd name="connsiteY3" fmla="*/ 1636939 h 2262785"/>
                <a:gd name="connsiteX4" fmla="*/ 917342 w 2470865"/>
                <a:gd name="connsiteY4" fmla="*/ 1455635 h 2262785"/>
                <a:gd name="connsiteX5" fmla="*/ 913400 w 2470865"/>
                <a:gd name="connsiteY5" fmla="*/ 1459577 h 2262785"/>
                <a:gd name="connsiteX6" fmla="*/ 964638 w 2470865"/>
                <a:gd name="connsiteY6" fmla="*/ 1364983 h 2262785"/>
                <a:gd name="connsiteX7" fmla="*/ 952814 w 2470865"/>
                <a:gd name="connsiteY7" fmla="*/ 1254625 h 2262785"/>
                <a:gd name="connsiteX8" fmla="*/ 889752 w 2470865"/>
                <a:gd name="connsiteY8" fmla="*/ 1160032 h 2262785"/>
                <a:gd name="connsiteX9" fmla="*/ 842455 w 2470865"/>
                <a:gd name="connsiteY9" fmla="*/ 1053614 h 2262785"/>
                <a:gd name="connsiteX10" fmla="*/ 834573 w 2470865"/>
                <a:gd name="connsiteY10" fmla="*/ 970846 h 2262785"/>
                <a:gd name="connsiteX11" fmla="*/ 799100 w 2470865"/>
                <a:gd name="connsiteY11" fmla="*/ 939314 h 2262785"/>
                <a:gd name="connsiteX12" fmla="*/ 747862 w 2470865"/>
                <a:gd name="connsiteY12" fmla="*/ 852604 h 2262785"/>
                <a:gd name="connsiteX13" fmla="*/ 736038 w 2470865"/>
                <a:gd name="connsiteY13" fmla="*/ 742246 h 2262785"/>
                <a:gd name="connsiteX14" fmla="*/ 755745 w 2470865"/>
                <a:gd name="connsiteY14" fmla="*/ 687066 h 2262785"/>
                <a:gd name="connsiteX15" fmla="*/ 743921 w 2470865"/>
                <a:gd name="connsiteY15" fmla="*/ 596414 h 2262785"/>
                <a:gd name="connsiteX16" fmla="*/ 732097 w 2470865"/>
                <a:gd name="connsiteY16" fmla="*/ 501821 h 2262785"/>
                <a:gd name="connsiteX17" fmla="*/ 763628 w 2470865"/>
                <a:gd name="connsiteY17" fmla="*/ 332342 h 2262785"/>
                <a:gd name="connsiteX18" fmla="*/ 814866 w 2470865"/>
                <a:gd name="connsiteY18" fmla="*/ 210159 h 2262785"/>
                <a:gd name="connsiteX19" fmla="*/ 909459 w 2470865"/>
                <a:gd name="connsiteY19" fmla="*/ 127390 h 2262785"/>
                <a:gd name="connsiteX20" fmla="*/ 1118352 w 2470865"/>
                <a:gd name="connsiteY20" fmla="*/ 20973 h 2262785"/>
                <a:gd name="connsiteX21" fmla="*/ 1331186 w 2470865"/>
                <a:gd name="connsiteY21" fmla="*/ 1266 h 2262785"/>
                <a:gd name="connsiteX22" fmla="*/ 1500666 w 2470865"/>
                <a:gd name="connsiteY22" fmla="*/ 40680 h 2262785"/>
                <a:gd name="connsiteX23" fmla="*/ 1614966 w 2470865"/>
                <a:gd name="connsiteY23" fmla="*/ 99801 h 2262785"/>
                <a:gd name="connsiteX24" fmla="*/ 1658321 w 2470865"/>
                <a:gd name="connsiteY24" fmla="*/ 154980 h 2262785"/>
                <a:gd name="connsiteX25" fmla="*/ 1654379 w 2470865"/>
                <a:gd name="connsiteY25" fmla="*/ 233808 h 2262785"/>
                <a:gd name="connsiteX26" fmla="*/ 1689852 w 2470865"/>
                <a:gd name="connsiteY26" fmla="*/ 249573 h 2262785"/>
                <a:gd name="connsiteX27" fmla="*/ 1764738 w 2470865"/>
                <a:gd name="connsiteY27" fmla="*/ 308694 h 2262785"/>
                <a:gd name="connsiteX28" fmla="*/ 1792328 w 2470865"/>
                <a:gd name="connsiteY28" fmla="*/ 430877 h 2262785"/>
                <a:gd name="connsiteX29" fmla="*/ 1804152 w 2470865"/>
                <a:gd name="connsiteY29" fmla="*/ 600356 h 2262785"/>
                <a:gd name="connsiteX30" fmla="*/ 1784445 w 2470865"/>
                <a:gd name="connsiteY30" fmla="*/ 694949 h 2262785"/>
                <a:gd name="connsiteX31" fmla="*/ 1808093 w 2470865"/>
                <a:gd name="connsiteY31" fmla="*/ 758011 h 2262785"/>
                <a:gd name="connsiteX32" fmla="*/ 1764738 w 2470865"/>
                <a:gd name="connsiteY32" fmla="*/ 899901 h 2262785"/>
                <a:gd name="connsiteX33" fmla="*/ 1713500 w 2470865"/>
                <a:gd name="connsiteY33" fmla="*/ 966904 h 2262785"/>
                <a:gd name="connsiteX34" fmla="*/ 1713500 w 2470865"/>
                <a:gd name="connsiteY34" fmla="*/ 966904 h 2262785"/>
                <a:gd name="connsiteX35" fmla="*/ 1689852 w 2470865"/>
                <a:gd name="connsiteY35" fmla="*/ 986611 h 2262785"/>
                <a:gd name="connsiteX36" fmla="*/ 1666204 w 2470865"/>
                <a:gd name="connsiteY36" fmla="*/ 1128501 h 2262785"/>
                <a:gd name="connsiteX37" fmla="*/ 1595259 w 2470865"/>
                <a:gd name="connsiteY37" fmla="*/ 1258566 h 2262785"/>
                <a:gd name="connsiteX38" fmla="*/ 1571610 w 2470865"/>
                <a:gd name="connsiteY38" fmla="*/ 1309804 h 2262785"/>
                <a:gd name="connsiteX39" fmla="*/ 1587376 w 2470865"/>
                <a:gd name="connsiteY39" fmla="*/ 1408339 h 2262785"/>
                <a:gd name="connsiteX40" fmla="*/ 1654379 w 2470865"/>
                <a:gd name="connsiteY40" fmla="*/ 1491108 h 2262785"/>
                <a:gd name="connsiteX41" fmla="*/ 1910569 w 2470865"/>
                <a:gd name="connsiteY41" fmla="*/ 1550228 h 2262785"/>
                <a:gd name="connsiteX42" fmla="*/ 2139169 w 2470865"/>
                <a:gd name="connsiteY42" fmla="*/ 1609349 h 2262785"/>
                <a:gd name="connsiteX43" fmla="*/ 2273176 w 2470865"/>
                <a:gd name="connsiteY43" fmla="*/ 1652704 h 2262785"/>
                <a:gd name="connsiteX44" fmla="*/ 2387476 w 2470865"/>
                <a:gd name="connsiteY44" fmla="*/ 1696059 h 2262785"/>
                <a:gd name="connsiteX45" fmla="*/ 2422948 w 2470865"/>
                <a:gd name="connsiteY45" fmla="*/ 1849773 h 2262785"/>
                <a:gd name="connsiteX46" fmla="*/ 2450538 w 2470865"/>
                <a:gd name="connsiteY46" fmla="*/ 2050783 h 2262785"/>
                <a:gd name="connsiteX47" fmla="*/ 2470245 w 2470865"/>
                <a:gd name="connsiteY47" fmla="*/ 2232087 h 2262785"/>
                <a:gd name="connsiteX48" fmla="*/ 2466304 w 2470865"/>
                <a:gd name="connsiteY48" fmla="*/ 2232087 h 2262785"/>
                <a:gd name="connsiteX49" fmla="*/ 1090762 w 2470865"/>
                <a:gd name="connsiteY49" fmla="*/ 2228145 h 2262785"/>
                <a:gd name="connsiteX50" fmla="*/ 62062 w 2470865"/>
                <a:gd name="connsiteY50" fmla="*/ 2232087 h 2262785"/>
                <a:gd name="connsiteX0" fmla="*/ 18957 w 2427760"/>
                <a:gd name="connsiteY0" fmla="*/ 2232087 h 2256644"/>
                <a:gd name="connsiteX1" fmla="*/ 78078 w 2427760"/>
                <a:gd name="connsiteY1" fmla="*/ 1834008 h 2256644"/>
                <a:gd name="connsiteX2" fmla="*/ 125374 w 2427760"/>
                <a:gd name="connsiteY2" fmla="*/ 1692118 h 2256644"/>
                <a:gd name="connsiteX3" fmla="*/ 239674 w 2427760"/>
                <a:gd name="connsiteY3" fmla="*/ 1636939 h 2256644"/>
                <a:gd name="connsiteX4" fmla="*/ 874237 w 2427760"/>
                <a:gd name="connsiteY4" fmla="*/ 1455635 h 2256644"/>
                <a:gd name="connsiteX5" fmla="*/ 870295 w 2427760"/>
                <a:gd name="connsiteY5" fmla="*/ 1459577 h 2256644"/>
                <a:gd name="connsiteX6" fmla="*/ 921533 w 2427760"/>
                <a:gd name="connsiteY6" fmla="*/ 1364983 h 2256644"/>
                <a:gd name="connsiteX7" fmla="*/ 909709 w 2427760"/>
                <a:gd name="connsiteY7" fmla="*/ 1254625 h 2256644"/>
                <a:gd name="connsiteX8" fmla="*/ 846647 w 2427760"/>
                <a:gd name="connsiteY8" fmla="*/ 1160032 h 2256644"/>
                <a:gd name="connsiteX9" fmla="*/ 799350 w 2427760"/>
                <a:gd name="connsiteY9" fmla="*/ 1053614 h 2256644"/>
                <a:gd name="connsiteX10" fmla="*/ 791468 w 2427760"/>
                <a:gd name="connsiteY10" fmla="*/ 970846 h 2256644"/>
                <a:gd name="connsiteX11" fmla="*/ 755995 w 2427760"/>
                <a:gd name="connsiteY11" fmla="*/ 939314 h 2256644"/>
                <a:gd name="connsiteX12" fmla="*/ 704757 w 2427760"/>
                <a:gd name="connsiteY12" fmla="*/ 852604 h 2256644"/>
                <a:gd name="connsiteX13" fmla="*/ 692933 w 2427760"/>
                <a:gd name="connsiteY13" fmla="*/ 742246 h 2256644"/>
                <a:gd name="connsiteX14" fmla="*/ 712640 w 2427760"/>
                <a:gd name="connsiteY14" fmla="*/ 687066 h 2256644"/>
                <a:gd name="connsiteX15" fmla="*/ 700816 w 2427760"/>
                <a:gd name="connsiteY15" fmla="*/ 596414 h 2256644"/>
                <a:gd name="connsiteX16" fmla="*/ 688992 w 2427760"/>
                <a:gd name="connsiteY16" fmla="*/ 501821 h 2256644"/>
                <a:gd name="connsiteX17" fmla="*/ 720523 w 2427760"/>
                <a:gd name="connsiteY17" fmla="*/ 332342 h 2256644"/>
                <a:gd name="connsiteX18" fmla="*/ 771761 w 2427760"/>
                <a:gd name="connsiteY18" fmla="*/ 210159 h 2256644"/>
                <a:gd name="connsiteX19" fmla="*/ 866354 w 2427760"/>
                <a:gd name="connsiteY19" fmla="*/ 127390 h 2256644"/>
                <a:gd name="connsiteX20" fmla="*/ 1075247 w 2427760"/>
                <a:gd name="connsiteY20" fmla="*/ 20973 h 2256644"/>
                <a:gd name="connsiteX21" fmla="*/ 1288081 w 2427760"/>
                <a:gd name="connsiteY21" fmla="*/ 1266 h 2256644"/>
                <a:gd name="connsiteX22" fmla="*/ 1457561 w 2427760"/>
                <a:gd name="connsiteY22" fmla="*/ 40680 h 2256644"/>
                <a:gd name="connsiteX23" fmla="*/ 1571861 w 2427760"/>
                <a:gd name="connsiteY23" fmla="*/ 99801 h 2256644"/>
                <a:gd name="connsiteX24" fmla="*/ 1615216 w 2427760"/>
                <a:gd name="connsiteY24" fmla="*/ 154980 h 2256644"/>
                <a:gd name="connsiteX25" fmla="*/ 1611274 w 2427760"/>
                <a:gd name="connsiteY25" fmla="*/ 233808 h 2256644"/>
                <a:gd name="connsiteX26" fmla="*/ 1646747 w 2427760"/>
                <a:gd name="connsiteY26" fmla="*/ 249573 h 2256644"/>
                <a:gd name="connsiteX27" fmla="*/ 1721633 w 2427760"/>
                <a:gd name="connsiteY27" fmla="*/ 308694 h 2256644"/>
                <a:gd name="connsiteX28" fmla="*/ 1749223 w 2427760"/>
                <a:gd name="connsiteY28" fmla="*/ 430877 h 2256644"/>
                <a:gd name="connsiteX29" fmla="*/ 1761047 w 2427760"/>
                <a:gd name="connsiteY29" fmla="*/ 600356 h 2256644"/>
                <a:gd name="connsiteX30" fmla="*/ 1741340 w 2427760"/>
                <a:gd name="connsiteY30" fmla="*/ 694949 h 2256644"/>
                <a:gd name="connsiteX31" fmla="*/ 1764988 w 2427760"/>
                <a:gd name="connsiteY31" fmla="*/ 758011 h 2256644"/>
                <a:gd name="connsiteX32" fmla="*/ 1721633 w 2427760"/>
                <a:gd name="connsiteY32" fmla="*/ 899901 h 2256644"/>
                <a:gd name="connsiteX33" fmla="*/ 1670395 w 2427760"/>
                <a:gd name="connsiteY33" fmla="*/ 966904 h 2256644"/>
                <a:gd name="connsiteX34" fmla="*/ 1670395 w 2427760"/>
                <a:gd name="connsiteY34" fmla="*/ 966904 h 2256644"/>
                <a:gd name="connsiteX35" fmla="*/ 1646747 w 2427760"/>
                <a:gd name="connsiteY35" fmla="*/ 986611 h 2256644"/>
                <a:gd name="connsiteX36" fmla="*/ 1623099 w 2427760"/>
                <a:gd name="connsiteY36" fmla="*/ 1128501 h 2256644"/>
                <a:gd name="connsiteX37" fmla="*/ 1552154 w 2427760"/>
                <a:gd name="connsiteY37" fmla="*/ 1258566 h 2256644"/>
                <a:gd name="connsiteX38" fmla="*/ 1528505 w 2427760"/>
                <a:gd name="connsiteY38" fmla="*/ 1309804 h 2256644"/>
                <a:gd name="connsiteX39" fmla="*/ 1544271 w 2427760"/>
                <a:gd name="connsiteY39" fmla="*/ 1408339 h 2256644"/>
                <a:gd name="connsiteX40" fmla="*/ 1611274 w 2427760"/>
                <a:gd name="connsiteY40" fmla="*/ 1491108 h 2256644"/>
                <a:gd name="connsiteX41" fmla="*/ 1867464 w 2427760"/>
                <a:gd name="connsiteY41" fmla="*/ 1550228 h 2256644"/>
                <a:gd name="connsiteX42" fmla="*/ 2096064 w 2427760"/>
                <a:gd name="connsiteY42" fmla="*/ 1609349 h 2256644"/>
                <a:gd name="connsiteX43" fmla="*/ 2230071 w 2427760"/>
                <a:gd name="connsiteY43" fmla="*/ 1652704 h 2256644"/>
                <a:gd name="connsiteX44" fmla="*/ 2344371 w 2427760"/>
                <a:gd name="connsiteY44" fmla="*/ 1696059 h 2256644"/>
                <a:gd name="connsiteX45" fmla="*/ 2379843 w 2427760"/>
                <a:gd name="connsiteY45" fmla="*/ 1849773 h 2256644"/>
                <a:gd name="connsiteX46" fmla="*/ 2407433 w 2427760"/>
                <a:gd name="connsiteY46" fmla="*/ 2050783 h 2256644"/>
                <a:gd name="connsiteX47" fmla="*/ 2427140 w 2427760"/>
                <a:gd name="connsiteY47" fmla="*/ 2232087 h 2256644"/>
                <a:gd name="connsiteX48" fmla="*/ 2423199 w 2427760"/>
                <a:gd name="connsiteY48" fmla="*/ 2232087 h 2256644"/>
                <a:gd name="connsiteX49" fmla="*/ 440685 w 2427760"/>
                <a:gd name="connsiteY49" fmla="*/ 2208438 h 2256644"/>
                <a:gd name="connsiteX50" fmla="*/ 18957 w 2427760"/>
                <a:gd name="connsiteY50" fmla="*/ 2232087 h 2256644"/>
                <a:gd name="connsiteX0" fmla="*/ 18957 w 2427760"/>
                <a:gd name="connsiteY0" fmla="*/ 2232087 h 2255961"/>
                <a:gd name="connsiteX1" fmla="*/ 78078 w 2427760"/>
                <a:gd name="connsiteY1" fmla="*/ 1834008 h 2255961"/>
                <a:gd name="connsiteX2" fmla="*/ 125374 w 2427760"/>
                <a:gd name="connsiteY2" fmla="*/ 1692118 h 2255961"/>
                <a:gd name="connsiteX3" fmla="*/ 239674 w 2427760"/>
                <a:gd name="connsiteY3" fmla="*/ 1636939 h 2255961"/>
                <a:gd name="connsiteX4" fmla="*/ 874237 w 2427760"/>
                <a:gd name="connsiteY4" fmla="*/ 1455635 h 2255961"/>
                <a:gd name="connsiteX5" fmla="*/ 870295 w 2427760"/>
                <a:gd name="connsiteY5" fmla="*/ 1459577 h 2255961"/>
                <a:gd name="connsiteX6" fmla="*/ 921533 w 2427760"/>
                <a:gd name="connsiteY6" fmla="*/ 1364983 h 2255961"/>
                <a:gd name="connsiteX7" fmla="*/ 909709 w 2427760"/>
                <a:gd name="connsiteY7" fmla="*/ 1254625 h 2255961"/>
                <a:gd name="connsiteX8" fmla="*/ 846647 w 2427760"/>
                <a:gd name="connsiteY8" fmla="*/ 1160032 h 2255961"/>
                <a:gd name="connsiteX9" fmla="*/ 799350 w 2427760"/>
                <a:gd name="connsiteY9" fmla="*/ 1053614 h 2255961"/>
                <a:gd name="connsiteX10" fmla="*/ 791468 w 2427760"/>
                <a:gd name="connsiteY10" fmla="*/ 970846 h 2255961"/>
                <a:gd name="connsiteX11" fmla="*/ 755995 w 2427760"/>
                <a:gd name="connsiteY11" fmla="*/ 939314 h 2255961"/>
                <a:gd name="connsiteX12" fmla="*/ 704757 w 2427760"/>
                <a:gd name="connsiteY12" fmla="*/ 852604 h 2255961"/>
                <a:gd name="connsiteX13" fmla="*/ 692933 w 2427760"/>
                <a:gd name="connsiteY13" fmla="*/ 742246 h 2255961"/>
                <a:gd name="connsiteX14" fmla="*/ 712640 w 2427760"/>
                <a:gd name="connsiteY14" fmla="*/ 687066 h 2255961"/>
                <a:gd name="connsiteX15" fmla="*/ 700816 w 2427760"/>
                <a:gd name="connsiteY15" fmla="*/ 596414 h 2255961"/>
                <a:gd name="connsiteX16" fmla="*/ 688992 w 2427760"/>
                <a:gd name="connsiteY16" fmla="*/ 501821 h 2255961"/>
                <a:gd name="connsiteX17" fmla="*/ 720523 w 2427760"/>
                <a:gd name="connsiteY17" fmla="*/ 332342 h 2255961"/>
                <a:gd name="connsiteX18" fmla="*/ 771761 w 2427760"/>
                <a:gd name="connsiteY18" fmla="*/ 210159 h 2255961"/>
                <a:gd name="connsiteX19" fmla="*/ 866354 w 2427760"/>
                <a:gd name="connsiteY19" fmla="*/ 127390 h 2255961"/>
                <a:gd name="connsiteX20" fmla="*/ 1075247 w 2427760"/>
                <a:gd name="connsiteY20" fmla="*/ 20973 h 2255961"/>
                <a:gd name="connsiteX21" fmla="*/ 1288081 w 2427760"/>
                <a:gd name="connsiteY21" fmla="*/ 1266 h 2255961"/>
                <a:gd name="connsiteX22" fmla="*/ 1457561 w 2427760"/>
                <a:gd name="connsiteY22" fmla="*/ 40680 h 2255961"/>
                <a:gd name="connsiteX23" fmla="*/ 1571861 w 2427760"/>
                <a:gd name="connsiteY23" fmla="*/ 99801 h 2255961"/>
                <a:gd name="connsiteX24" fmla="*/ 1615216 w 2427760"/>
                <a:gd name="connsiteY24" fmla="*/ 154980 h 2255961"/>
                <a:gd name="connsiteX25" fmla="*/ 1611274 w 2427760"/>
                <a:gd name="connsiteY25" fmla="*/ 233808 h 2255961"/>
                <a:gd name="connsiteX26" fmla="*/ 1646747 w 2427760"/>
                <a:gd name="connsiteY26" fmla="*/ 249573 h 2255961"/>
                <a:gd name="connsiteX27" fmla="*/ 1721633 w 2427760"/>
                <a:gd name="connsiteY27" fmla="*/ 308694 h 2255961"/>
                <a:gd name="connsiteX28" fmla="*/ 1749223 w 2427760"/>
                <a:gd name="connsiteY28" fmla="*/ 430877 h 2255961"/>
                <a:gd name="connsiteX29" fmla="*/ 1761047 w 2427760"/>
                <a:gd name="connsiteY29" fmla="*/ 600356 h 2255961"/>
                <a:gd name="connsiteX30" fmla="*/ 1741340 w 2427760"/>
                <a:gd name="connsiteY30" fmla="*/ 694949 h 2255961"/>
                <a:gd name="connsiteX31" fmla="*/ 1764988 w 2427760"/>
                <a:gd name="connsiteY31" fmla="*/ 758011 h 2255961"/>
                <a:gd name="connsiteX32" fmla="*/ 1721633 w 2427760"/>
                <a:gd name="connsiteY32" fmla="*/ 899901 h 2255961"/>
                <a:gd name="connsiteX33" fmla="*/ 1670395 w 2427760"/>
                <a:gd name="connsiteY33" fmla="*/ 966904 h 2255961"/>
                <a:gd name="connsiteX34" fmla="*/ 1670395 w 2427760"/>
                <a:gd name="connsiteY34" fmla="*/ 966904 h 2255961"/>
                <a:gd name="connsiteX35" fmla="*/ 1646747 w 2427760"/>
                <a:gd name="connsiteY35" fmla="*/ 986611 h 2255961"/>
                <a:gd name="connsiteX36" fmla="*/ 1623099 w 2427760"/>
                <a:gd name="connsiteY36" fmla="*/ 1128501 h 2255961"/>
                <a:gd name="connsiteX37" fmla="*/ 1552154 w 2427760"/>
                <a:gd name="connsiteY37" fmla="*/ 1258566 h 2255961"/>
                <a:gd name="connsiteX38" fmla="*/ 1528505 w 2427760"/>
                <a:gd name="connsiteY38" fmla="*/ 1309804 h 2255961"/>
                <a:gd name="connsiteX39" fmla="*/ 1544271 w 2427760"/>
                <a:gd name="connsiteY39" fmla="*/ 1408339 h 2255961"/>
                <a:gd name="connsiteX40" fmla="*/ 1611274 w 2427760"/>
                <a:gd name="connsiteY40" fmla="*/ 1491108 h 2255961"/>
                <a:gd name="connsiteX41" fmla="*/ 1867464 w 2427760"/>
                <a:gd name="connsiteY41" fmla="*/ 1550228 h 2255961"/>
                <a:gd name="connsiteX42" fmla="*/ 2096064 w 2427760"/>
                <a:gd name="connsiteY42" fmla="*/ 1609349 h 2255961"/>
                <a:gd name="connsiteX43" fmla="*/ 2230071 w 2427760"/>
                <a:gd name="connsiteY43" fmla="*/ 1652704 h 2255961"/>
                <a:gd name="connsiteX44" fmla="*/ 2344371 w 2427760"/>
                <a:gd name="connsiteY44" fmla="*/ 1696059 h 2255961"/>
                <a:gd name="connsiteX45" fmla="*/ 2379843 w 2427760"/>
                <a:gd name="connsiteY45" fmla="*/ 1849773 h 2255961"/>
                <a:gd name="connsiteX46" fmla="*/ 2407433 w 2427760"/>
                <a:gd name="connsiteY46" fmla="*/ 2050783 h 2255961"/>
                <a:gd name="connsiteX47" fmla="*/ 2427140 w 2427760"/>
                <a:gd name="connsiteY47" fmla="*/ 2232087 h 2255961"/>
                <a:gd name="connsiteX48" fmla="*/ 2423199 w 2427760"/>
                <a:gd name="connsiteY48" fmla="*/ 2232087 h 2255961"/>
                <a:gd name="connsiteX49" fmla="*/ 440685 w 2427760"/>
                <a:gd name="connsiteY49" fmla="*/ 2208438 h 2255961"/>
                <a:gd name="connsiteX50" fmla="*/ 18957 w 2427760"/>
                <a:gd name="connsiteY50" fmla="*/ 2232087 h 2255961"/>
                <a:gd name="connsiteX0" fmla="*/ 76709 w 2485512"/>
                <a:gd name="connsiteY0" fmla="*/ 2232087 h 2264696"/>
                <a:gd name="connsiteX1" fmla="*/ 135830 w 2485512"/>
                <a:gd name="connsiteY1" fmla="*/ 1834008 h 2264696"/>
                <a:gd name="connsiteX2" fmla="*/ 183126 w 2485512"/>
                <a:gd name="connsiteY2" fmla="*/ 1692118 h 2264696"/>
                <a:gd name="connsiteX3" fmla="*/ 297426 w 2485512"/>
                <a:gd name="connsiteY3" fmla="*/ 1636939 h 2264696"/>
                <a:gd name="connsiteX4" fmla="*/ 931989 w 2485512"/>
                <a:gd name="connsiteY4" fmla="*/ 1455635 h 2264696"/>
                <a:gd name="connsiteX5" fmla="*/ 928047 w 2485512"/>
                <a:gd name="connsiteY5" fmla="*/ 1459577 h 2264696"/>
                <a:gd name="connsiteX6" fmla="*/ 979285 w 2485512"/>
                <a:gd name="connsiteY6" fmla="*/ 1364983 h 2264696"/>
                <a:gd name="connsiteX7" fmla="*/ 967461 w 2485512"/>
                <a:gd name="connsiteY7" fmla="*/ 1254625 h 2264696"/>
                <a:gd name="connsiteX8" fmla="*/ 904399 w 2485512"/>
                <a:gd name="connsiteY8" fmla="*/ 1160032 h 2264696"/>
                <a:gd name="connsiteX9" fmla="*/ 857102 w 2485512"/>
                <a:gd name="connsiteY9" fmla="*/ 1053614 h 2264696"/>
                <a:gd name="connsiteX10" fmla="*/ 849220 w 2485512"/>
                <a:gd name="connsiteY10" fmla="*/ 970846 h 2264696"/>
                <a:gd name="connsiteX11" fmla="*/ 813747 w 2485512"/>
                <a:gd name="connsiteY11" fmla="*/ 939314 h 2264696"/>
                <a:gd name="connsiteX12" fmla="*/ 762509 w 2485512"/>
                <a:gd name="connsiteY12" fmla="*/ 852604 h 2264696"/>
                <a:gd name="connsiteX13" fmla="*/ 750685 w 2485512"/>
                <a:gd name="connsiteY13" fmla="*/ 742246 h 2264696"/>
                <a:gd name="connsiteX14" fmla="*/ 770392 w 2485512"/>
                <a:gd name="connsiteY14" fmla="*/ 687066 h 2264696"/>
                <a:gd name="connsiteX15" fmla="*/ 758568 w 2485512"/>
                <a:gd name="connsiteY15" fmla="*/ 596414 h 2264696"/>
                <a:gd name="connsiteX16" fmla="*/ 746744 w 2485512"/>
                <a:gd name="connsiteY16" fmla="*/ 501821 h 2264696"/>
                <a:gd name="connsiteX17" fmla="*/ 778275 w 2485512"/>
                <a:gd name="connsiteY17" fmla="*/ 332342 h 2264696"/>
                <a:gd name="connsiteX18" fmla="*/ 829513 w 2485512"/>
                <a:gd name="connsiteY18" fmla="*/ 210159 h 2264696"/>
                <a:gd name="connsiteX19" fmla="*/ 924106 w 2485512"/>
                <a:gd name="connsiteY19" fmla="*/ 127390 h 2264696"/>
                <a:gd name="connsiteX20" fmla="*/ 1132999 w 2485512"/>
                <a:gd name="connsiteY20" fmla="*/ 20973 h 2264696"/>
                <a:gd name="connsiteX21" fmla="*/ 1345833 w 2485512"/>
                <a:gd name="connsiteY21" fmla="*/ 1266 h 2264696"/>
                <a:gd name="connsiteX22" fmla="*/ 1515313 w 2485512"/>
                <a:gd name="connsiteY22" fmla="*/ 40680 h 2264696"/>
                <a:gd name="connsiteX23" fmla="*/ 1629613 w 2485512"/>
                <a:gd name="connsiteY23" fmla="*/ 99801 h 2264696"/>
                <a:gd name="connsiteX24" fmla="*/ 1672968 w 2485512"/>
                <a:gd name="connsiteY24" fmla="*/ 154980 h 2264696"/>
                <a:gd name="connsiteX25" fmla="*/ 1669026 w 2485512"/>
                <a:gd name="connsiteY25" fmla="*/ 233808 h 2264696"/>
                <a:gd name="connsiteX26" fmla="*/ 1704499 w 2485512"/>
                <a:gd name="connsiteY26" fmla="*/ 249573 h 2264696"/>
                <a:gd name="connsiteX27" fmla="*/ 1779385 w 2485512"/>
                <a:gd name="connsiteY27" fmla="*/ 308694 h 2264696"/>
                <a:gd name="connsiteX28" fmla="*/ 1806975 w 2485512"/>
                <a:gd name="connsiteY28" fmla="*/ 430877 h 2264696"/>
                <a:gd name="connsiteX29" fmla="*/ 1818799 w 2485512"/>
                <a:gd name="connsiteY29" fmla="*/ 600356 h 2264696"/>
                <a:gd name="connsiteX30" fmla="*/ 1799092 w 2485512"/>
                <a:gd name="connsiteY30" fmla="*/ 694949 h 2264696"/>
                <a:gd name="connsiteX31" fmla="*/ 1822740 w 2485512"/>
                <a:gd name="connsiteY31" fmla="*/ 758011 h 2264696"/>
                <a:gd name="connsiteX32" fmla="*/ 1779385 w 2485512"/>
                <a:gd name="connsiteY32" fmla="*/ 899901 h 2264696"/>
                <a:gd name="connsiteX33" fmla="*/ 1728147 w 2485512"/>
                <a:gd name="connsiteY33" fmla="*/ 966904 h 2264696"/>
                <a:gd name="connsiteX34" fmla="*/ 1728147 w 2485512"/>
                <a:gd name="connsiteY34" fmla="*/ 966904 h 2264696"/>
                <a:gd name="connsiteX35" fmla="*/ 1704499 w 2485512"/>
                <a:gd name="connsiteY35" fmla="*/ 986611 h 2264696"/>
                <a:gd name="connsiteX36" fmla="*/ 1680851 w 2485512"/>
                <a:gd name="connsiteY36" fmla="*/ 1128501 h 2264696"/>
                <a:gd name="connsiteX37" fmla="*/ 1609906 w 2485512"/>
                <a:gd name="connsiteY37" fmla="*/ 1258566 h 2264696"/>
                <a:gd name="connsiteX38" fmla="*/ 1586257 w 2485512"/>
                <a:gd name="connsiteY38" fmla="*/ 1309804 h 2264696"/>
                <a:gd name="connsiteX39" fmla="*/ 1602023 w 2485512"/>
                <a:gd name="connsiteY39" fmla="*/ 1408339 h 2264696"/>
                <a:gd name="connsiteX40" fmla="*/ 1669026 w 2485512"/>
                <a:gd name="connsiteY40" fmla="*/ 1491108 h 2264696"/>
                <a:gd name="connsiteX41" fmla="*/ 1925216 w 2485512"/>
                <a:gd name="connsiteY41" fmla="*/ 1550228 h 2264696"/>
                <a:gd name="connsiteX42" fmla="*/ 2153816 w 2485512"/>
                <a:gd name="connsiteY42" fmla="*/ 1609349 h 2264696"/>
                <a:gd name="connsiteX43" fmla="*/ 2287823 w 2485512"/>
                <a:gd name="connsiteY43" fmla="*/ 1652704 h 2264696"/>
                <a:gd name="connsiteX44" fmla="*/ 2402123 w 2485512"/>
                <a:gd name="connsiteY44" fmla="*/ 1696059 h 2264696"/>
                <a:gd name="connsiteX45" fmla="*/ 2437595 w 2485512"/>
                <a:gd name="connsiteY45" fmla="*/ 1849773 h 2264696"/>
                <a:gd name="connsiteX46" fmla="*/ 2465185 w 2485512"/>
                <a:gd name="connsiteY46" fmla="*/ 2050783 h 2264696"/>
                <a:gd name="connsiteX47" fmla="*/ 2484892 w 2485512"/>
                <a:gd name="connsiteY47" fmla="*/ 2232087 h 2264696"/>
                <a:gd name="connsiteX48" fmla="*/ 2480951 w 2485512"/>
                <a:gd name="connsiteY48" fmla="*/ 2232087 h 2264696"/>
                <a:gd name="connsiteX49" fmla="*/ 1306420 w 2485512"/>
                <a:gd name="connsiteY49" fmla="*/ 2236027 h 2264696"/>
                <a:gd name="connsiteX50" fmla="*/ 76709 w 2485512"/>
                <a:gd name="connsiteY50" fmla="*/ 2232087 h 2264696"/>
                <a:gd name="connsiteX0" fmla="*/ 4 w 2408807"/>
                <a:gd name="connsiteY0" fmla="*/ 2232087 h 2254305"/>
                <a:gd name="connsiteX1" fmla="*/ 59125 w 2408807"/>
                <a:gd name="connsiteY1" fmla="*/ 1834008 h 2254305"/>
                <a:gd name="connsiteX2" fmla="*/ 106421 w 2408807"/>
                <a:gd name="connsiteY2" fmla="*/ 1692118 h 2254305"/>
                <a:gd name="connsiteX3" fmla="*/ 220721 w 2408807"/>
                <a:gd name="connsiteY3" fmla="*/ 1636939 h 2254305"/>
                <a:gd name="connsiteX4" fmla="*/ 855284 w 2408807"/>
                <a:gd name="connsiteY4" fmla="*/ 1455635 h 2254305"/>
                <a:gd name="connsiteX5" fmla="*/ 851342 w 2408807"/>
                <a:gd name="connsiteY5" fmla="*/ 1459577 h 2254305"/>
                <a:gd name="connsiteX6" fmla="*/ 902580 w 2408807"/>
                <a:gd name="connsiteY6" fmla="*/ 1364983 h 2254305"/>
                <a:gd name="connsiteX7" fmla="*/ 890756 w 2408807"/>
                <a:gd name="connsiteY7" fmla="*/ 1254625 h 2254305"/>
                <a:gd name="connsiteX8" fmla="*/ 827694 w 2408807"/>
                <a:gd name="connsiteY8" fmla="*/ 1160032 h 2254305"/>
                <a:gd name="connsiteX9" fmla="*/ 780397 w 2408807"/>
                <a:gd name="connsiteY9" fmla="*/ 1053614 h 2254305"/>
                <a:gd name="connsiteX10" fmla="*/ 772515 w 2408807"/>
                <a:gd name="connsiteY10" fmla="*/ 970846 h 2254305"/>
                <a:gd name="connsiteX11" fmla="*/ 737042 w 2408807"/>
                <a:gd name="connsiteY11" fmla="*/ 939314 h 2254305"/>
                <a:gd name="connsiteX12" fmla="*/ 685804 w 2408807"/>
                <a:gd name="connsiteY12" fmla="*/ 852604 h 2254305"/>
                <a:gd name="connsiteX13" fmla="*/ 673980 w 2408807"/>
                <a:gd name="connsiteY13" fmla="*/ 742246 h 2254305"/>
                <a:gd name="connsiteX14" fmla="*/ 693687 w 2408807"/>
                <a:gd name="connsiteY14" fmla="*/ 687066 h 2254305"/>
                <a:gd name="connsiteX15" fmla="*/ 681863 w 2408807"/>
                <a:gd name="connsiteY15" fmla="*/ 596414 h 2254305"/>
                <a:gd name="connsiteX16" fmla="*/ 670039 w 2408807"/>
                <a:gd name="connsiteY16" fmla="*/ 501821 h 2254305"/>
                <a:gd name="connsiteX17" fmla="*/ 701570 w 2408807"/>
                <a:gd name="connsiteY17" fmla="*/ 332342 h 2254305"/>
                <a:gd name="connsiteX18" fmla="*/ 752808 w 2408807"/>
                <a:gd name="connsiteY18" fmla="*/ 210159 h 2254305"/>
                <a:gd name="connsiteX19" fmla="*/ 847401 w 2408807"/>
                <a:gd name="connsiteY19" fmla="*/ 127390 h 2254305"/>
                <a:gd name="connsiteX20" fmla="*/ 1056294 w 2408807"/>
                <a:gd name="connsiteY20" fmla="*/ 20973 h 2254305"/>
                <a:gd name="connsiteX21" fmla="*/ 1269128 w 2408807"/>
                <a:gd name="connsiteY21" fmla="*/ 1266 h 2254305"/>
                <a:gd name="connsiteX22" fmla="*/ 1438608 w 2408807"/>
                <a:gd name="connsiteY22" fmla="*/ 40680 h 2254305"/>
                <a:gd name="connsiteX23" fmla="*/ 1552908 w 2408807"/>
                <a:gd name="connsiteY23" fmla="*/ 99801 h 2254305"/>
                <a:gd name="connsiteX24" fmla="*/ 1596263 w 2408807"/>
                <a:gd name="connsiteY24" fmla="*/ 154980 h 2254305"/>
                <a:gd name="connsiteX25" fmla="*/ 1592321 w 2408807"/>
                <a:gd name="connsiteY25" fmla="*/ 233808 h 2254305"/>
                <a:gd name="connsiteX26" fmla="*/ 1627794 w 2408807"/>
                <a:gd name="connsiteY26" fmla="*/ 249573 h 2254305"/>
                <a:gd name="connsiteX27" fmla="*/ 1702680 w 2408807"/>
                <a:gd name="connsiteY27" fmla="*/ 308694 h 2254305"/>
                <a:gd name="connsiteX28" fmla="*/ 1730270 w 2408807"/>
                <a:gd name="connsiteY28" fmla="*/ 430877 h 2254305"/>
                <a:gd name="connsiteX29" fmla="*/ 1742094 w 2408807"/>
                <a:gd name="connsiteY29" fmla="*/ 600356 h 2254305"/>
                <a:gd name="connsiteX30" fmla="*/ 1722387 w 2408807"/>
                <a:gd name="connsiteY30" fmla="*/ 694949 h 2254305"/>
                <a:gd name="connsiteX31" fmla="*/ 1746035 w 2408807"/>
                <a:gd name="connsiteY31" fmla="*/ 758011 h 2254305"/>
                <a:gd name="connsiteX32" fmla="*/ 1702680 w 2408807"/>
                <a:gd name="connsiteY32" fmla="*/ 899901 h 2254305"/>
                <a:gd name="connsiteX33" fmla="*/ 1651442 w 2408807"/>
                <a:gd name="connsiteY33" fmla="*/ 966904 h 2254305"/>
                <a:gd name="connsiteX34" fmla="*/ 1651442 w 2408807"/>
                <a:gd name="connsiteY34" fmla="*/ 966904 h 2254305"/>
                <a:gd name="connsiteX35" fmla="*/ 1627794 w 2408807"/>
                <a:gd name="connsiteY35" fmla="*/ 986611 h 2254305"/>
                <a:gd name="connsiteX36" fmla="*/ 1604146 w 2408807"/>
                <a:gd name="connsiteY36" fmla="*/ 1128501 h 2254305"/>
                <a:gd name="connsiteX37" fmla="*/ 1533201 w 2408807"/>
                <a:gd name="connsiteY37" fmla="*/ 1258566 h 2254305"/>
                <a:gd name="connsiteX38" fmla="*/ 1509552 w 2408807"/>
                <a:gd name="connsiteY38" fmla="*/ 1309804 h 2254305"/>
                <a:gd name="connsiteX39" fmla="*/ 1525318 w 2408807"/>
                <a:gd name="connsiteY39" fmla="*/ 1408339 h 2254305"/>
                <a:gd name="connsiteX40" fmla="*/ 1592321 w 2408807"/>
                <a:gd name="connsiteY40" fmla="*/ 1491108 h 2254305"/>
                <a:gd name="connsiteX41" fmla="*/ 1848511 w 2408807"/>
                <a:gd name="connsiteY41" fmla="*/ 1550228 h 2254305"/>
                <a:gd name="connsiteX42" fmla="*/ 2077111 w 2408807"/>
                <a:gd name="connsiteY42" fmla="*/ 1609349 h 2254305"/>
                <a:gd name="connsiteX43" fmla="*/ 2211118 w 2408807"/>
                <a:gd name="connsiteY43" fmla="*/ 1652704 h 2254305"/>
                <a:gd name="connsiteX44" fmla="*/ 2325418 w 2408807"/>
                <a:gd name="connsiteY44" fmla="*/ 1696059 h 2254305"/>
                <a:gd name="connsiteX45" fmla="*/ 2360890 w 2408807"/>
                <a:gd name="connsiteY45" fmla="*/ 1849773 h 2254305"/>
                <a:gd name="connsiteX46" fmla="*/ 2388480 w 2408807"/>
                <a:gd name="connsiteY46" fmla="*/ 2050783 h 2254305"/>
                <a:gd name="connsiteX47" fmla="*/ 2408187 w 2408807"/>
                <a:gd name="connsiteY47" fmla="*/ 2232087 h 2254305"/>
                <a:gd name="connsiteX48" fmla="*/ 2404246 w 2408807"/>
                <a:gd name="connsiteY48" fmla="*/ 2232087 h 2254305"/>
                <a:gd name="connsiteX49" fmla="*/ 1229715 w 2408807"/>
                <a:gd name="connsiteY49" fmla="*/ 2236027 h 2254305"/>
                <a:gd name="connsiteX50" fmla="*/ 4 w 2408807"/>
                <a:gd name="connsiteY50" fmla="*/ 2232087 h 2254305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51338 w 2408803"/>
                <a:gd name="connsiteY5" fmla="*/ 145957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592317 w 2408803"/>
                <a:gd name="connsiteY25" fmla="*/ 233808 h 2245516"/>
                <a:gd name="connsiteX26" fmla="*/ 1627790 w 2408803"/>
                <a:gd name="connsiteY26" fmla="*/ 249573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51338 w 2408803"/>
                <a:gd name="connsiteY5" fmla="*/ 145957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27790 w 2408803"/>
                <a:gd name="connsiteY26" fmla="*/ 249573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51338 w 2408803"/>
                <a:gd name="connsiteY5" fmla="*/ 145957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981404 w 2408803"/>
                <a:gd name="connsiteY5" fmla="*/ 1467460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48962 w 2408803"/>
                <a:gd name="connsiteY40" fmla="*/ 1439871 h 2245516"/>
                <a:gd name="connsiteX41" fmla="*/ 1592317 w 2408803"/>
                <a:gd name="connsiteY41" fmla="*/ 1491108 h 2245516"/>
                <a:gd name="connsiteX42" fmla="*/ 1848507 w 2408803"/>
                <a:gd name="connsiteY42" fmla="*/ 1550228 h 2245516"/>
                <a:gd name="connsiteX43" fmla="*/ 2077107 w 2408803"/>
                <a:gd name="connsiteY43" fmla="*/ 1609349 h 2245516"/>
                <a:gd name="connsiteX44" fmla="*/ 2211114 w 2408803"/>
                <a:gd name="connsiteY44" fmla="*/ 1652704 h 2245516"/>
                <a:gd name="connsiteX45" fmla="*/ 2325414 w 2408803"/>
                <a:gd name="connsiteY45" fmla="*/ 1696059 h 2245516"/>
                <a:gd name="connsiteX46" fmla="*/ 2360886 w 2408803"/>
                <a:gd name="connsiteY46" fmla="*/ 1849773 h 2245516"/>
                <a:gd name="connsiteX47" fmla="*/ 2388476 w 2408803"/>
                <a:gd name="connsiteY47" fmla="*/ 2050783 h 2245516"/>
                <a:gd name="connsiteX48" fmla="*/ 2408183 w 2408803"/>
                <a:gd name="connsiteY48" fmla="*/ 2232087 h 2245516"/>
                <a:gd name="connsiteX49" fmla="*/ 2404242 w 2408803"/>
                <a:gd name="connsiteY49" fmla="*/ 2232087 h 2245516"/>
                <a:gd name="connsiteX50" fmla="*/ 1229711 w 2408803"/>
                <a:gd name="connsiteY50" fmla="*/ 2236027 h 2245516"/>
                <a:gd name="connsiteX51" fmla="*/ 0 w 2408803"/>
                <a:gd name="connsiteY51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48962 w 2408803"/>
                <a:gd name="connsiteY40" fmla="*/ 1439871 h 2245516"/>
                <a:gd name="connsiteX41" fmla="*/ 1600199 w 2408803"/>
                <a:gd name="connsiteY41" fmla="*/ 1479284 h 2245516"/>
                <a:gd name="connsiteX42" fmla="*/ 1848507 w 2408803"/>
                <a:gd name="connsiteY42" fmla="*/ 1550228 h 2245516"/>
                <a:gd name="connsiteX43" fmla="*/ 2077107 w 2408803"/>
                <a:gd name="connsiteY43" fmla="*/ 1609349 h 2245516"/>
                <a:gd name="connsiteX44" fmla="*/ 2211114 w 2408803"/>
                <a:gd name="connsiteY44" fmla="*/ 1652704 h 2245516"/>
                <a:gd name="connsiteX45" fmla="*/ 2325414 w 2408803"/>
                <a:gd name="connsiteY45" fmla="*/ 1696059 h 2245516"/>
                <a:gd name="connsiteX46" fmla="*/ 2360886 w 2408803"/>
                <a:gd name="connsiteY46" fmla="*/ 1849773 h 2245516"/>
                <a:gd name="connsiteX47" fmla="*/ 2388476 w 2408803"/>
                <a:gd name="connsiteY47" fmla="*/ 2050783 h 2245516"/>
                <a:gd name="connsiteX48" fmla="*/ 2408183 w 2408803"/>
                <a:gd name="connsiteY48" fmla="*/ 2232087 h 2245516"/>
                <a:gd name="connsiteX49" fmla="*/ 2404242 w 2408803"/>
                <a:gd name="connsiteY49" fmla="*/ 2232087 h 2245516"/>
                <a:gd name="connsiteX50" fmla="*/ 1229711 w 2408803"/>
                <a:gd name="connsiteY50" fmla="*/ 2236027 h 2245516"/>
                <a:gd name="connsiteX51" fmla="*/ 0 w 2408803"/>
                <a:gd name="connsiteY51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60786 w 2408803"/>
                <a:gd name="connsiteY40" fmla="*/ 1424106 h 2245516"/>
                <a:gd name="connsiteX41" fmla="*/ 1600199 w 2408803"/>
                <a:gd name="connsiteY41" fmla="*/ 1479284 h 2245516"/>
                <a:gd name="connsiteX42" fmla="*/ 1848507 w 2408803"/>
                <a:gd name="connsiteY42" fmla="*/ 1550228 h 2245516"/>
                <a:gd name="connsiteX43" fmla="*/ 2077107 w 2408803"/>
                <a:gd name="connsiteY43" fmla="*/ 1609349 h 2245516"/>
                <a:gd name="connsiteX44" fmla="*/ 2211114 w 2408803"/>
                <a:gd name="connsiteY44" fmla="*/ 1652704 h 2245516"/>
                <a:gd name="connsiteX45" fmla="*/ 2325414 w 2408803"/>
                <a:gd name="connsiteY45" fmla="*/ 1696059 h 2245516"/>
                <a:gd name="connsiteX46" fmla="*/ 2360886 w 2408803"/>
                <a:gd name="connsiteY46" fmla="*/ 1849773 h 2245516"/>
                <a:gd name="connsiteX47" fmla="*/ 2388476 w 2408803"/>
                <a:gd name="connsiteY47" fmla="*/ 2050783 h 2245516"/>
                <a:gd name="connsiteX48" fmla="*/ 2408183 w 2408803"/>
                <a:gd name="connsiteY48" fmla="*/ 2232087 h 2245516"/>
                <a:gd name="connsiteX49" fmla="*/ 2404242 w 2408803"/>
                <a:gd name="connsiteY49" fmla="*/ 2232087 h 2245516"/>
                <a:gd name="connsiteX50" fmla="*/ 1229711 w 2408803"/>
                <a:gd name="connsiteY50" fmla="*/ 2236027 h 2245516"/>
                <a:gd name="connsiteX51" fmla="*/ 0 w 2408803"/>
                <a:gd name="connsiteY51" fmla="*/ 2232087 h 224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408803" h="2245516">
                  <a:moveTo>
                    <a:pt x="0" y="2232087"/>
                  </a:moveTo>
                  <a:cubicBezTo>
                    <a:pt x="1971" y="2188732"/>
                    <a:pt x="41385" y="1924003"/>
                    <a:pt x="59121" y="1834008"/>
                  </a:cubicBezTo>
                  <a:cubicBezTo>
                    <a:pt x="76857" y="1744013"/>
                    <a:pt x="79484" y="1724963"/>
                    <a:pt x="106417" y="1692118"/>
                  </a:cubicBezTo>
                  <a:cubicBezTo>
                    <a:pt x="133350" y="1659273"/>
                    <a:pt x="95907" y="1676353"/>
                    <a:pt x="220717" y="1636939"/>
                  </a:cubicBezTo>
                  <a:cubicBezTo>
                    <a:pt x="345527" y="1597525"/>
                    <a:pt x="844112" y="1463518"/>
                    <a:pt x="855280" y="1455635"/>
                  </a:cubicBezTo>
                  <a:cubicBezTo>
                    <a:pt x="866448" y="1447752"/>
                    <a:pt x="871046" y="1415566"/>
                    <a:pt x="878929" y="1400457"/>
                  </a:cubicBezTo>
                  <a:cubicBezTo>
                    <a:pt x="886812" y="1385348"/>
                    <a:pt x="900606" y="1389288"/>
                    <a:pt x="902576" y="1364983"/>
                  </a:cubicBezTo>
                  <a:cubicBezTo>
                    <a:pt x="904546" y="1340678"/>
                    <a:pt x="903233" y="1288783"/>
                    <a:pt x="890752" y="1254625"/>
                  </a:cubicBezTo>
                  <a:cubicBezTo>
                    <a:pt x="878271" y="1220467"/>
                    <a:pt x="846083" y="1193534"/>
                    <a:pt x="827690" y="1160032"/>
                  </a:cubicBezTo>
                  <a:cubicBezTo>
                    <a:pt x="809297" y="1126530"/>
                    <a:pt x="789589" y="1085145"/>
                    <a:pt x="780393" y="1053614"/>
                  </a:cubicBezTo>
                  <a:cubicBezTo>
                    <a:pt x="771197" y="1022083"/>
                    <a:pt x="779737" y="989896"/>
                    <a:pt x="772511" y="970846"/>
                  </a:cubicBezTo>
                  <a:cubicBezTo>
                    <a:pt x="765285" y="951796"/>
                    <a:pt x="751490" y="959021"/>
                    <a:pt x="737038" y="939314"/>
                  </a:cubicBezTo>
                  <a:cubicBezTo>
                    <a:pt x="722586" y="919607"/>
                    <a:pt x="696310" y="885449"/>
                    <a:pt x="685800" y="852604"/>
                  </a:cubicBezTo>
                  <a:cubicBezTo>
                    <a:pt x="675290" y="819759"/>
                    <a:pt x="672662" y="769836"/>
                    <a:pt x="673976" y="742246"/>
                  </a:cubicBezTo>
                  <a:cubicBezTo>
                    <a:pt x="675290" y="714656"/>
                    <a:pt x="692369" y="711371"/>
                    <a:pt x="693683" y="687066"/>
                  </a:cubicBezTo>
                  <a:cubicBezTo>
                    <a:pt x="694997" y="662761"/>
                    <a:pt x="685800" y="627288"/>
                    <a:pt x="681859" y="596414"/>
                  </a:cubicBezTo>
                  <a:cubicBezTo>
                    <a:pt x="677918" y="565540"/>
                    <a:pt x="666751" y="545833"/>
                    <a:pt x="670035" y="501821"/>
                  </a:cubicBezTo>
                  <a:cubicBezTo>
                    <a:pt x="673319" y="457809"/>
                    <a:pt x="687771" y="380952"/>
                    <a:pt x="701566" y="332342"/>
                  </a:cubicBezTo>
                  <a:cubicBezTo>
                    <a:pt x="715361" y="283732"/>
                    <a:pt x="728499" y="244318"/>
                    <a:pt x="752804" y="210159"/>
                  </a:cubicBezTo>
                  <a:cubicBezTo>
                    <a:pt x="777109" y="176000"/>
                    <a:pt x="796816" y="158921"/>
                    <a:pt x="847397" y="127390"/>
                  </a:cubicBezTo>
                  <a:cubicBezTo>
                    <a:pt x="897978" y="95859"/>
                    <a:pt x="986002" y="41994"/>
                    <a:pt x="1056290" y="20973"/>
                  </a:cubicBezTo>
                  <a:cubicBezTo>
                    <a:pt x="1126578" y="-48"/>
                    <a:pt x="1205405" y="-2019"/>
                    <a:pt x="1269124" y="1266"/>
                  </a:cubicBezTo>
                  <a:cubicBezTo>
                    <a:pt x="1332843" y="4550"/>
                    <a:pt x="1391307" y="24257"/>
                    <a:pt x="1438604" y="40680"/>
                  </a:cubicBezTo>
                  <a:cubicBezTo>
                    <a:pt x="1485901" y="57102"/>
                    <a:pt x="1526628" y="80751"/>
                    <a:pt x="1552904" y="99801"/>
                  </a:cubicBezTo>
                  <a:cubicBezTo>
                    <a:pt x="1579180" y="118851"/>
                    <a:pt x="1587063" y="135930"/>
                    <a:pt x="1596259" y="154980"/>
                  </a:cubicBezTo>
                  <a:cubicBezTo>
                    <a:pt x="1605455" y="174030"/>
                    <a:pt x="1598229" y="200306"/>
                    <a:pt x="1608082" y="214101"/>
                  </a:cubicBezTo>
                  <a:cubicBezTo>
                    <a:pt x="1617935" y="227896"/>
                    <a:pt x="1639614" y="221984"/>
                    <a:pt x="1655380" y="237749"/>
                  </a:cubicBezTo>
                  <a:cubicBezTo>
                    <a:pt x="1671146" y="253514"/>
                    <a:pt x="1690195" y="276506"/>
                    <a:pt x="1702676" y="308694"/>
                  </a:cubicBezTo>
                  <a:cubicBezTo>
                    <a:pt x="1715157" y="340882"/>
                    <a:pt x="1723697" y="382267"/>
                    <a:pt x="1730266" y="430877"/>
                  </a:cubicBezTo>
                  <a:cubicBezTo>
                    <a:pt x="1736835" y="479487"/>
                    <a:pt x="1743404" y="556344"/>
                    <a:pt x="1742090" y="600356"/>
                  </a:cubicBezTo>
                  <a:cubicBezTo>
                    <a:pt x="1740776" y="644368"/>
                    <a:pt x="1721726" y="668673"/>
                    <a:pt x="1722383" y="694949"/>
                  </a:cubicBezTo>
                  <a:cubicBezTo>
                    <a:pt x="1723040" y="721225"/>
                    <a:pt x="1749315" y="723852"/>
                    <a:pt x="1746031" y="758011"/>
                  </a:cubicBezTo>
                  <a:cubicBezTo>
                    <a:pt x="1742747" y="792170"/>
                    <a:pt x="1718441" y="865086"/>
                    <a:pt x="1702676" y="899901"/>
                  </a:cubicBezTo>
                  <a:cubicBezTo>
                    <a:pt x="1686911" y="934716"/>
                    <a:pt x="1651438" y="966904"/>
                    <a:pt x="1651438" y="966904"/>
                  </a:cubicBezTo>
                  <a:lnTo>
                    <a:pt x="1651438" y="966904"/>
                  </a:lnTo>
                  <a:cubicBezTo>
                    <a:pt x="1647497" y="970188"/>
                    <a:pt x="1635673" y="959678"/>
                    <a:pt x="1627790" y="986611"/>
                  </a:cubicBezTo>
                  <a:cubicBezTo>
                    <a:pt x="1619907" y="1013544"/>
                    <a:pt x="1619907" y="1083175"/>
                    <a:pt x="1604142" y="1128501"/>
                  </a:cubicBezTo>
                  <a:cubicBezTo>
                    <a:pt x="1588377" y="1173827"/>
                    <a:pt x="1548963" y="1228349"/>
                    <a:pt x="1533197" y="1258566"/>
                  </a:cubicBezTo>
                  <a:cubicBezTo>
                    <a:pt x="1517431" y="1288783"/>
                    <a:pt x="1510862" y="1284842"/>
                    <a:pt x="1509548" y="1309804"/>
                  </a:cubicBezTo>
                  <a:cubicBezTo>
                    <a:pt x="1508234" y="1334766"/>
                    <a:pt x="1516774" y="1389289"/>
                    <a:pt x="1525314" y="1408339"/>
                  </a:cubicBezTo>
                  <a:cubicBezTo>
                    <a:pt x="1533854" y="1427389"/>
                    <a:pt x="1549619" y="1410311"/>
                    <a:pt x="1560786" y="1424106"/>
                  </a:cubicBezTo>
                  <a:cubicBezTo>
                    <a:pt x="1571953" y="1437901"/>
                    <a:pt x="1552245" y="1458264"/>
                    <a:pt x="1600199" y="1479284"/>
                  </a:cubicBezTo>
                  <a:cubicBezTo>
                    <a:pt x="1648153" y="1500304"/>
                    <a:pt x="1769022" y="1528551"/>
                    <a:pt x="1848507" y="1550228"/>
                  </a:cubicBezTo>
                  <a:cubicBezTo>
                    <a:pt x="1927992" y="1571906"/>
                    <a:pt x="2016673" y="1592270"/>
                    <a:pt x="2077107" y="1609349"/>
                  </a:cubicBezTo>
                  <a:cubicBezTo>
                    <a:pt x="2137542" y="1626428"/>
                    <a:pt x="2169729" y="1638252"/>
                    <a:pt x="2211114" y="1652704"/>
                  </a:cubicBezTo>
                  <a:cubicBezTo>
                    <a:pt x="2252499" y="1667156"/>
                    <a:pt x="2300452" y="1663214"/>
                    <a:pt x="2325414" y="1696059"/>
                  </a:cubicBezTo>
                  <a:cubicBezTo>
                    <a:pt x="2350376" y="1728904"/>
                    <a:pt x="2350376" y="1790652"/>
                    <a:pt x="2360886" y="1849773"/>
                  </a:cubicBezTo>
                  <a:cubicBezTo>
                    <a:pt x="2371396" y="1908894"/>
                    <a:pt x="2380593" y="1987064"/>
                    <a:pt x="2388476" y="2050783"/>
                  </a:cubicBezTo>
                  <a:cubicBezTo>
                    <a:pt x="2396359" y="2114502"/>
                    <a:pt x="2405555" y="2201870"/>
                    <a:pt x="2408183" y="2232087"/>
                  </a:cubicBezTo>
                  <a:cubicBezTo>
                    <a:pt x="2410811" y="2262304"/>
                    <a:pt x="2404242" y="2232087"/>
                    <a:pt x="2404242" y="2232087"/>
                  </a:cubicBezTo>
                  <a:lnTo>
                    <a:pt x="1229711" y="2236027"/>
                  </a:lnTo>
                  <a:cubicBezTo>
                    <a:pt x="951187" y="2243253"/>
                    <a:pt x="614855" y="2234057"/>
                    <a:pt x="0" y="223208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824980" y="5025839"/>
              <a:ext cx="172407" cy="616976"/>
            </a:xfrm>
            <a:custGeom>
              <a:avLst/>
              <a:gdLst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0 h 611879"/>
                <a:gd name="connsiteX1" fmla="*/ 105427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957 w 152237"/>
                <a:gd name="connsiteY0" fmla="*/ 0 h 616976"/>
                <a:gd name="connsiteX1" fmla="*/ 95087 w 152237"/>
                <a:gd name="connsiteY1" fmla="*/ 90768 h 616976"/>
                <a:gd name="connsiteX2" fmla="*/ 108534 w 152237"/>
                <a:gd name="connsiteY2" fmla="*/ 158003 h 616976"/>
                <a:gd name="connsiteX3" fmla="*/ 152237 w 152237"/>
                <a:gd name="connsiteY3" fmla="*/ 184897 h 616976"/>
                <a:gd name="connsiteX4" fmla="*/ 95087 w 152237"/>
                <a:gd name="connsiteY4" fmla="*/ 564777 h 616976"/>
                <a:gd name="connsiteX5" fmla="*/ 64831 w 152237"/>
                <a:gd name="connsiteY5" fmla="*/ 554691 h 616976"/>
                <a:gd name="connsiteX6" fmla="*/ 957 w 152237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428" h="616976">
                  <a:moveTo>
                    <a:pt x="957" y="0"/>
                  </a:moveTo>
                  <a:cubicBezTo>
                    <a:pt x="36815" y="65555"/>
                    <a:pt x="45781" y="66115"/>
                    <a:pt x="95087" y="90768"/>
                  </a:cubicBezTo>
                  <a:cubicBezTo>
                    <a:pt x="104052" y="145676"/>
                    <a:pt x="101810" y="183217"/>
                    <a:pt x="135428" y="208429"/>
                  </a:cubicBezTo>
                  <a:cubicBezTo>
                    <a:pt x="132066" y="277905"/>
                    <a:pt x="111896" y="504826"/>
                    <a:pt x="95087" y="564777"/>
                  </a:cubicBezTo>
                  <a:cubicBezTo>
                    <a:pt x="78278" y="624728"/>
                    <a:pt x="81080" y="647139"/>
                    <a:pt x="64831" y="554691"/>
                  </a:cubicBezTo>
                  <a:cubicBezTo>
                    <a:pt x="48582" y="462243"/>
                    <a:pt x="-8008" y="75640"/>
                    <a:pt x="9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121"/>
            <p:cNvSpPr/>
            <p:nvPr/>
          </p:nvSpPr>
          <p:spPr>
            <a:xfrm flipH="1">
              <a:off x="6084434" y="5005568"/>
              <a:ext cx="176497" cy="608216"/>
            </a:xfrm>
            <a:custGeom>
              <a:avLst/>
              <a:gdLst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0 h 611879"/>
                <a:gd name="connsiteX1" fmla="*/ 105427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957 w 152237"/>
                <a:gd name="connsiteY0" fmla="*/ 0 h 616976"/>
                <a:gd name="connsiteX1" fmla="*/ 95087 w 152237"/>
                <a:gd name="connsiteY1" fmla="*/ 90768 h 616976"/>
                <a:gd name="connsiteX2" fmla="*/ 108534 w 152237"/>
                <a:gd name="connsiteY2" fmla="*/ 158003 h 616976"/>
                <a:gd name="connsiteX3" fmla="*/ 152237 w 152237"/>
                <a:gd name="connsiteY3" fmla="*/ 184897 h 616976"/>
                <a:gd name="connsiteX4" fmla="*/ 95087 w 152237"/>
                <a:gd name="connsiteY4" fmla="*/ 564777 h 616976"/>
                <a:gd name="connsiteX5" fmla="*/ 64831 w 152237"/>
                <a:gd name="connsiteY5" fmla="*/ 554691 h 616976"/>
                <a:gd name="connsiteX6" fmla="*/ 957 w 152237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85052 w 135428"/>
                <a:gd name="connsiteY1" fmla="*/ 94129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680 w 165258"/>
                <a:gd name="connsiteY0" fmla="*/ 0 h 631958"/>
                <a:gd name="connsiteX1" fmla="*/ 114882 w 165258"/>
                <a:gd name="connsiteY1" fmla="*/ 107576 h 631958"/>
                <a:gd name="connsiteX2" fmla="*/ 165258 w 165258"/>
                <a:gd name="connsiteY2" fmla="*/ 221876 h 631958"/>
                <a:gd name="connsiteX3" fmla="*/ 124917 w 165258"/>
                <a:gd name="connsiteY3" fmla="*/ 578224 h 631958"/>
                <a:gd name="connsiteX4" fmla="*/ 94661 w 165258"/>
                <a:gd name="connsiteY4" fmla="*/ 568138 h 631958"/>
                <a:gd name="connsiteX5" fmla="*/ 680 w 165258"/>
                <a:gd name="connsiteY5" fmla="*/ 0 h 631958"/>
                <a:gd name="connsiteX0" fmla="*/ 1069 w 165647"/>
                <a:gd name="connsiteY0" fmla="*/ 0 h 641425"/>
                <a:gd name="connsiteX1" fmla="*/ 115271 w 165647"/>
                <a:gd name="connsiteY1" fmla="*/ 107576 h 641425"/>
                <a:gd name="connsiteX2" fmla="*/ 165647 w 165647"/>
                <a:gd name="connsiteY2" fmla="*/ 221876 h 641425"/>
                <a:gd name="connsiteX3" fmla="*/ 125306 w 165647"/>
                <a:gd name="connsiteY3" fmla="*/ 578224 h 641425"/>
                <a:gd name="connsiteX4" fmla="*/ 95050 w 165647"/>
                <a:gd name="connsiteY4" fmla="*/ 568138 h 641425"/>
                <a:gd name="connsiteX5" fmla="*/ 1069 w 165647"/>
                <a:gd name="connsiteY5" fmla="*/ 0 h 641425"/>
                <a:gd name="connsiteX0" fmla="*/ 1069 w 165647"/>
                <a:gd name="connsiteY0" fmla="*/ 0 h 641425"/>
                <a:gd name="connsiteX1" fmla="*/ 115271 w 165647"/>
                <a:gd name="connsiteY1" fmla="*/ 107576 h 641425"/>
                <a:gd name="connsiteX2" fmla="*/ 165647 w 165647"/>
                <a:gd name="connsiteY2" fmla="*/ 221876 h 641425"/>
                <a:gd name="connsiteX3" fmla="*/ 125306 w 165647"/>
                <a:gd name="connsiteY3" fmla="*/ 578224 h 641425"/>
                <a:gd name="connsiteX4" fmla="*/ 95050 w 165647"/>
                <a:gd name="connsiteY4" fmla="*/ 568138 h 641425"/>
                <a:gd name="connsiteX5" fmla="*/ 1069 w 165647"/>
                <a:gd name="connsiteY5" fmla="*/ 0 h 641425"/>
                <a:gd name="connsiteX0" fmla="*/ 1069 w 165647"/>
                <a:gd name="connsiteY0" fmla="*/ 0 h 641425"/>
                <a:gd name="connsiteX1" fmla="*/ 115271 w 165647"/>
                <a:gd name="connsiteY1" fmla="*/ 107576 h 641425"/>
                <a:gd name="connsiteX2" fmla="*/ 165647 w 165647"/>
                <a:gd name="connsiteY2" fmla="*/ 221876 h 641425"/>
                <a:gd name="connsiteX3" fmla="*/ 125306 w 165647"/>
                <a:gd name="connsiteY3" fmla="*/ 578224 h 641425"/>
                <a:gd name="connsiteX4" fmla="*/ 95050 w 165647"/>
                <a:gd name="connsiteY4" fmla="*/ 568138 h 641425"/>
                <a:gd name="connsiteX5" fmla="*/ 1069 w 165647"/>
                <a:gd name="connsiteY5" fmla="*/ 0 h 641425"/>
                <a:gd name="connsiteX0" fmla="*/ 1069 w 166511"/>
                <a:gd name="connsiteY0" fmla="*/ 0 h 630644"/>
                <a:gd name="connsiteX1" fmla="*/ 115271 w 166511"/>
                <a:gd name="connsiteY1" fmla="*/ 107576 h 630644"/>
                <a:gd name="connsiteX2" fmla="*/ 165647 w 166511"/>
                <a:gd name="connsiteY2" fmla="*/ 221876 h 630644"/>
                <a:gd name="connsiteX3" fmla="*/ 143686 w 166511"/>
                <a:gd name="connsiteY3" fmla="*/ 416005 h 630644"/>
                <a:gd name="connsiteX4" fmla="*/ 125306 w 166511"/>
                <a:gd name="connsiteY4" fmla="*/ 578224 h 630644"/>
                <a:gd name="connsiteX5" fmla="*/ 95050 w 166511"/>
                <a:gd name="connsiteY5" fmla="*/ 568138 h 630644"/>
                <a:gd name="connsiteX6" fmla="*/ 1069 w 166511"/>
                <a:gd name="connsiteY6" fmla="*/ 0 h 630644"/>
                <a:gd name="connsiteX0" fmla="*/ 5716 w 171158"/>
                <a:gd name="connsiteY0" fmla="*/ 0 h 601393"/>
                <a:gd name="connsiteX1" fmla="*/ 119918 w 171158"/>
                <a:gd name="connsiteY1" fmla="*/ 107576 h 601393"/>
                <a:gd name="connsiteX2" fmla="*/ 170294 w 171158"/>
                <a:gd name="connsiteY2" fmla="*/ 221876 h 601393"/>
                <a:gd name="connsiteX3" fmla="*/ 148333 w 171158"/>
                <a:gd name="connsiteY3" fmla="*/ 416005 h 601393"/>
                <a:gd name="connsiteX4" fmla="*/ 129953 w 171158"/>
                <a:gd name="connsiteY4" fmla="*/ 578224 h 601393"/>
                <a:gd name="connsiteX5" fmla="*/ 99697 w 171158"/>
                <a:gd name="connsiteY5" fmla="*/ 568138 h 601393"/>
                <a:gd name="connsiteX6" fmla="*/ 22713 w 171158"/>
                <a:gd name="connsiteY6" fmla="*/ 276115 h 601393"/>
                <a:gd name="connsiteX7" fmla="*/ 5716 w 171158"/>
                <a:gd name="connsiteY7" fmla="*/ 0 h 601393"/>
                <a:gd name="connsiteX0" fmla="*/ 4248 w 179875"/>
                <a:gd name="connsiteY0" fmla="*/ 0 h 608216"/>
                <a:gd name="connsiteX1" fmla="*/ 128635 w 179875"/>
                <a:gd name="connsiteY1" fmla="*/ 114399 h 608216"/>
                <a:gd name="connsiteX2" fmla="*/ 179011 w 179875"/>
                <a:gd name="connsiteY2" fmla="*/ 228699 h 608216"/>
                <a:gd name="connsiteX3" fmla="*/ 157050 w 179875"/>
                <a:gd name="connsiteY3" fmla="*/ 422828 h 608216"/>
                <a:gd name="connsiteX4" fmla="*/ 138670 w 179875"/>
                <a:gd name="connsiteY4" fmla="*/ 585047 h 608216"/>
                <a:gd name="connsiteX5" fmla="*/ 108414 w 179875"/>
                <a:gd name="connsiteY5" fmla="*/ 574961 h 608216"/>
                <a:gd name="connsiteX6" fmla="*/ 31430 w 179875"/>
                <a:gd name="connsiteY6" fmla="*/ 282938 h 608216"/>
                <a:gd name="connsiteX7" fmla="*/ 4248 w 179875"/>
                <a:gd name="connsiteY7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74763 w 175627"/>
                <a:gd name="connsiteY2" fmla="*/ 228699 h 608216"/>
                <a:gd name="connsiteX3" fmla="*/ 152802 w 175627"/>
                <a:gd name="connsiteY3" fmla="*/ 422828 h 608216"/>
                <a:gd name="connsiteX4" fmla="*/ 134422 w 175627"/>
                <a:gd name="connsiteY4" fmla="*/ 585047 h 608216"/>
                <a:gd name="connsiteX5" fmla="*/ 104166 w 175627"/>
                <a:gd name="connsiteY5" fmla="*/ 574961 h 608216"/>
                <a:gd name="connsiteX6" fmla="*/ 27182 w 175627"/>
                <a:gd name="connsiteY6" fmla="*/ 282938 h 608216"/>
                <a:gd name="connsiteX7" fmla="*/ 0 w 175627"/>
                <a:gd name="connsiteY7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29035 w 175627"/>
                <a:gd name="connsiteY2" fmla="*/ 173757 h 608216"/>
                <a:gd name="connsiteX3" fmla="*/ 174763 w 175627"/>
                <a:gd name="connsiteY3" fmla="*/ 228699 h 608216"/>
                <a:gd name="connsiteX4" fmla="*/ 152802 w 175627"/>
                <a:gd name="connsiteY4" fmla="*/ 422828 h 608216"/>
                <a:gd name="connsiteX5" fmla="*/ 134422 w 175627"/>
                <a:gd name="connsiteY5" fmla="*/ 585047 h 608216"/>
                <a:gd name="connsiteX6" fmla="*/ 104166 w 175627"/>
                <a:gd name="connsiteY6" fmla="*/ 574961 h 608216"/>
                <a:gd name="connsiteX7" fmla="*/ 27182 w 175627"/>
                <a:gd name="connsiteY7" fmla="*/ 282938 h 608216"/>
                <a:gd name="connsiteX8" fmla="*/ 0 w 175627"/>
                <a:gd name="connsiteY8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29035 w 175627"/>
                <a:gd name="connsiteY2" fmla="*/ 173757 h 608216"/>
                <a:gd name="connsiteX3" fmla="*/ 174763 w 175627"/>
                <a:gd name="connsiteY3" fmla="*/ 228699 h 608216"/>
                <a:gd name="connsiteX4" fmla="*/ 152802 w 175627"/>
                <a:gd name="connsiteY4" fmla="*/ 422828 h 608216"/>
                <a:gd name="connsiteX5" fmla="*/ 134422 w 175627"/>
                <a:gd name="connsiteY5" fmla="*/ 585047 h 608216"/>
                <a:gd name="connsiteX6" fmla="*/ 104166 w 175627"/>
                <a:gd name="connsiteY6" fmla="*/ 574961 h 608216"/>
                <a:gd name="connsiteX7" fmla="*/ 27182 w 175627"/>
                <a:gd name="connsiteY7" fmla="*/ 282938 h 608216"/>
                <a:gd name="connsiteX8" fmla="*/ 0 w 175627"/>
                <a:gd name="connsiteY8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29035 w 175627"/>
                <a:gd name="connsiteY2" fmla="*/ 173757 h 608216"/>
                <a:gd name="connsiteX3" fmla="*/ 174763 w 175627"/>
                <a:gd name="connsiteY3" fmla="*/ 228699 h 608216"/>
                <a:gd name="connsiteX4" fmla="*/ 152802 w 175627"/>
                <a:gd name="connsiteY4" fmla="*/ 422828 h 608216"/>
                <a:gd name="connsiteX5" fmla="*/ 134422 w 175627"/>
                <a:gd name="connsiteY5" fmla="*/ 585047 h 608216"/>
                <a:gd name="connsiteX6" fmla="*/ 104166 w 175627"/>
                <a:gd name="connsiteY6" fmla="*/ 574961 h 608216"/>
                <a:gd name="connsiteX7" fmla="*/ 27182 w 175627"/>
                <a:gd name="connsiteY7" fmla="*/ 282938 h 608216"/>
                <a:gd name="connsiteX8" fmla="*/ 0 w 175627"/>
                <a:gd name="connsiteY8" fmla="*/ 0 h 60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5627" h="608216">
                  <a:moveTo>
                    <a:pt x="0" y="0"/>
                  </a:moveTo>
                  <a:cubicBezTo>
                    <a:pt x="35858" y="65555"/>
                    <a:pt x="98847" y="86334"/>
                    <a:pt x="124387" y="114399"/>
                  </a:cubicBezTo>
                  <a:cubicBezTo>
                    <a:pt x="120428" y="142221"/>
                    <a:pt x="120639" y="154707"/>
                    <a:pt x="129035" y="173757"/>
                  </a:cubicBezTo>
                  <a:cubicBezTo>
                    <a:pt x="137431" y="192807"/>
                    <a:pt x="152129" y="206522"/>
                    <a:pt x="174763" y="228699"/>
                  </a:cubicBezTo>
                  <a:cubicBezTo>
                    <a:pt x="180065" y="280673"/>
                    <a:pt x="159526" y="363437"/>
                    <a:pt x="152802" y="422828"/>
                  </a:cubicBezTo>
                  <a:cubicBezTo>
                    <a:pt x="146079" y="482219"/>
                    <a:pt x="143094" y="560260"/>
                    <a:pt x="134422" y="585047"/>
                  </a:cubicBezTo>
                  <a:cubicBezTo>
                    <a:pt x="125750" y="609834"/>
                    <a:pt x="122039" y="625312"/>
                    <a:pt x="104166" y="574961"/>
                  </a:cubicBezTo>
                  <a:cubicBezTo>
                    <a:pt x="86293" y="524610"/>
                    <a:pt x="42845" y="377628"/>
                    <a:pt x="27182" y="282938"/>
                  </a:cubicBezTo>
                  <a:cubicBezTo>
                    <a:pt x="11519" y="188248"/>
                    <a:pt x="9262" y="68464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TextBox 8"/>
          <p:cNvSpPr txBox="1"/>
          <p:nvPr/>
        </p:nvSpPr>
        <p:spPr>
          <a:xfrm>
            <a:off x="767656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8"/>
          <p:cNvSpPr txBox="1"/>
          <p:nvPr/>
        </p:nvSpPr>
        <p:spPr>
          <a:xfrm>
            <a:off x="767656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941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64" grpId="0" animBg="1"/>
      <p:bldP spid="86" grpId="0" animBg="1"/>
      <p:bldP spid="87" grpId="0"/>
      <p:bldP spid="89" grpId="0" animBg="1"/>
      <p:bldP spid="90" grpId="0"/>
      <p:bldP spid="92" grpId="0" animBg="1"/>
      <p:bldP spid="93" grpId="0"/>
      <p:bldP spid="95" grpId="0" animBg="1"/>
      <p:bldP spid="96" grpId="0"/>
      <p:bldP spid="98" grpId="0" animBg="1"/>
      <p:bldP spid="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-Turn Arrow 4"/>
          <p:cNvSpPr/>
          <p:nvPr/>
        </p:nvSpPr>
        <p:spPr bwMode="auto">
          <a:xfrm rot="10800000">
            <a:off x="1695829" y="2644834"/>
            <a:ext cx="8568947" cy="3629063"/>
          </a:xfrm>
          <a:prstGeom prst="uturnArrow">
            <a:avLst>
              <a:gd name="adj1" fmla="val 3223"/>
              <a:gd name="adj2" fmla="val 25000"/>
              <a:gd name="adj3" fmla="val 0"/>
              <a:gd name="adj4" fmla="val 12505"/>
              <a:gd name="adj5" fmla="val 100000"/>
            </a:avLst>
          </a:pr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68"/>
          <p:cNvGrpSpPr/>
          <p:nvPr/>
        </p:nvGrpSpPr>
        <p:grpSpPr>
          <a:xfrm>
            <a:off x="2101897" y="2363614"/>
            <a:ext cx="1025646" cy="1025646"/>
            <a:chOff x="1028276" y="1427062"/>
            <a:chExt cx="839890" cy="839890"/>
          </a:xfrm>
        </p:grpSpPr>
        <p:sp>
          <p:nvSpPr>
            <p:cNvPr id="16" name="Oval 15"/>
            <p:cNvSpPr/>
            <p:nvPr/>
          </p:nvSpPr>
          <p:spPr>
            <a:xfrm>
              <a:off x="1028276" y="1427062"/>
              <a:ext cx="839890" cy="8398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42"/>
            <p:cNvSpPr>
              <a:spLocks noEditPoints="1"/>
            </p:cNvSpPr>
            <p:nvPr/>
          </p:nvSpPr>
          <p:spPr bwMode="auto">
            <a:xfrm>
              <a:off x="1296250" y="1716194"/>
              <a:ext cx="303948" cy="261626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65"/>
          <p:cNvGrpSpPr/>
          <p:nvPr/>
        </p:nvGrpSpPr>
        <p:grpSpPr>
          <a:xfrm>
            <a:off x="9684166" y="2363614"/>
            <a:ext cx="1025646" cy="1025646"/>
            <a:chOff x="7237312" y="1427062"/>
            <a:chExt cx="839890" cy="839890"/>
          </a:xfrm>
        </p:grpSpPr>
        <p:sp>
          <p:nvSpPr>
            <p:cNvPr id="21" name="Oval 20"/>
            <p:cNvSpPr/>
            <p:nvPr/>
          </p:nvSpPr>
          <p:spPr>
            <a:xfrm>
              <a:off x="7237312" y="1427062"/>
              <a:ext cx="839890" cy="83989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86"/>
            <p:cNvSpPr>
              <a:spLocks noEditPoints="1"/>
            </p:cNvSpPr>
            <p:nvPr/>
          </p:nvSpPr>
          <p:spPr bwMode="auto">
            <a:xfrm>
              <a:off x="7553190" y="1671898"/>
              <a:ext cx="208150" cy="350218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69"/>
          <p:cNvGrpSpPr/>
          <p:nvPr/>
        </p:nvGrpSpPr>
        <p:grpSpPr>
          <a:xfrm>
            <a:off x="2101897" y="3518724"/>
            <a:ext cx="1025646" cy="1025646"/>
            <a:chOff x="1028276" y="2372969"/>
            <a:chExt cx="839890" cy="839890"/>
          </a:xfrm>
        </p:grpSpPr>
        <p:sp>
          <p:nvSpPr>
            <p:cNvPr id="26" name="Oval 25"/>
            <p:cNvSpPr/>
            <p:nvPr/>
          </p:nvSpPr>
          <p:spPr>
            <a:xfrm>
              <a:off x="1028276" y="2372969"/>
              <a:ext cx="839890" cy="8398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78"/>
            <p:cNvSpPr>
              <a:spLocks noEditPoints="1"/>
            </p:cNvSpPr>
            <p:nvPr/>
          </p:nvSpPr>
          <p:spPr bwMode="auto">
            <a:xfrm>
              <a:off x="1296248" y="2678452"/>
              <a:ext cx="303952" cy="228924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66"/>
          <p:cNvGrpSpPr/>
          <p:nvPr/>
        </p:nvGrpSpPr>
        <p:grpSpPr>
          <a:xfrm>
            <a:off x="9684165" y="3518724"/>
            <a:ext cx="1025646" cy="1025646"/>
            <a:chOff x="7237311" y="2372969"/>
            <a:chExt cx="839890" cy="839890"/>
          </a:xfrm>
        </p:grpSpPr>
        <p:sp>
          <p:nvSpPr>
            <p:cNvPr id="32" name="Oval 31"/>
            <p:cNvSpPr/>
            <p:nvPr/>
          </p:nvSpPr>
          <p:spPr>
            <a:xfrm>
              <a:off x="7237311" y="2372969"/>
              <a:ext cx="839890" cy="83989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83"/>
            <p:cNvSpPr>
              <a:spLocks noEditPoints="1"/>
            </p:cNvSpPr>
            <p:nvPr/>
          </p:nvSpPr>
          <p:spPr bwMode="auto">
            <a:xfrm>
              <a:off x="7551520" y="2634300"/>
              <a:ext cx="211486" cy="317228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67"/>
          <p:cNvGrpSpPr/>
          <p:nvPr/>
        </p:nvGrpSpPr>
        <p:grpSpPr>
          <a:xfrm>
            <a:off x="9684165" y="4729811"/>
            <a:ext cx="1025646" cy="1025646"/>
            <a:chOff x="7237311" y="3364715"/>
            <a:chExt cx="839890" cy="839890"/>
          </a:xfrm>
        </p:grpSpPr>
        <p:sp>
          <p:nvSpPr>
            <p:cNvPr id="35" name="Oval 34"/>
            <p:cNvSpPr/>
            <p:nvPr/>
          </p:nvSpPr>
          <p:spPr>
            <a:xfrm>
              <a:off x="7237311" y="3364715"/>
              <a:ext cx="839890" cy="8398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56"/>
            <p:cNvSpPr>
              <a:spLocks noEditPoints="1"/>
            </p:cNvSpPr>
            <p:nvPr/>
          </p:nvSpPr>
          <p:spPr bwMode="auto">
            <a:xfrm>
              <a:off x="7490901" y="3618304"/>
              <a:ext cx="332712" cy="33271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70"/>
          <p:cNvGrpSpPr/>
          <p:nvPr/>
        </p:nvGrpSpPr>
        <p:grpSpPr>
          <a:xfrm>
            <a:off x="2101898" y="4729811"/>
            <a:ext cx="1025646" cy="1025646"/>
            <a:chOff x="1028277" y="3364715"/>
            <a:chExt cx="839890" cy="839890"/>
          </a:xfrm>
        </p:grpSpPr>
        <p:sp>
          <p:nvSpPr>
            <p:cNvPr id="11" name="Oval 10"/>
            <p:cNvSpPr/>
            <p:nvPr/>
          </p:nvSpPr>
          <p:spPr>
            <a:xfrm>
              <a:off x="1028277" y="3364715"/>
              <a:ext cx="839890" cy="83989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1308756" y="3634610"/>
              <a:ext cx="278940" cy="300100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9" name="Text Placeholder 3"/>
          <p:cNvSpPr txBox="1">
            <a:spLocks/>
          </p:cNvSpPr>
          <p:nvPr/>
        </p:nvSpPr>
        <p:spPr>
          <a:xfrm>
            <a:off x="3316381" y="2585959"/>
            <a:ext cx="1908072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3"/>
          <p:cNvSpPr txBox="1">
            <a:spLocks/>
          </p:cNvSpPr>
          <p:nvPr/>
        </p:nvSpPr>
        <p:spPr>
          <a:xfrm>
            <a:off x="3316381" y="3769058"/>
            <a:ext cx="1908072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3"/>
          <p:cNvSpPr txBox="1">
            <a:spLocks/>
          </p:cNvSpPr>
          <p:nvPr/>
        </p:nvSpPr>
        <p:spPr>
          <a:xfrm>
            <a:off x="3316381" y="4952157"/>
            <a:ext cx="1908072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3"/>
          <p:cNvSpPr txBox="1">
            <a:spLocks/>
          </p:cNvSpPr>
          <p:nvPr/>
        </p:nvSpPr>
        <p:spPr>
          <a:xfrm>
            <a:off x="7642078" y="2585959"/>
            <a:ext cx="1850266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7642078" y="3769058"/>
            <a:ext cx="1850266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7642078" y="4952157"/>
            <a:ext cx="1850266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10"/>
          <p:cNvGrpSpPr/>
          <p:nvPr/>
        </p:nvGrpSpPr>
        <p:grpSpPr>
          <a:xfrm rot="10800000">
            <a:off x="5424792" y="2527995"/>
            <a:ext cx="495696" cy="721158"/>
            <a:chOff x="2209800" y="2190750"/>
            <a:chExt cx="1600200" cy="1295400"/>
          </a:xfrm>
        </p:grpSpPr>
        <p:sp>
          <p:nvSpPr>
            <p:cNvPr id="46" name="Chevron 45"/>
            <p:cNvSpPr/>
            <p:nvPr/>
          </p:nvSpPr>
          <p:spPr bwMode="auto">
            <a:xfrm>
              <a:off x="2209800" y="2343150"/>
              <a:ext cx="990600" cy="99060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Chevron 46"/>
            <p:cNvSpPr/>
            <p:nvPr/>
          </p:nvSpPr>
          <p:spPr bwMode="auto">
            <a:xfrm>
              <a:off x="2514600" y="2190750"/>
              <a:ext cx="1295400" cy="1295400"/>
            </a:xfrm>
            <a:prstGeom prst="chevron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5"/>
          <p:cNvGrpSpPr/>
          <p:nvPr/>
        </p:nvGrpSpPr>
        <p:grpSpPr>
          <a:xfrm rot="10800000">
            <a:off x="5424792" y="3683103"/>
            <a:ext cx="495696" cy="721162"/>
            <a:chOff x="2209800" y="2190750"/>
            <a:chExt cx="1600200" cy="1295400"/>
          </a:xfrm>
        </p:grpSpPr>
        <p:sp>
          <p:nvSpPr>
            <p:cNvPr id="49" name="Chevron 48"/>
            <p:cNvSpPr/>
            <p:nvPr/>
          </p:nvSpPr>
          <p:spPr bwMode="auto">
            <a:xfrm>
              <a:off x="2209800" y="2343150"/>
              <a:ext cx="990600" cy="990600"/>
            </a:xfrm>
            <a:prstGeom prst="chevron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Chevron 49"/>
            <p:cNvSpPr/>
            <p:nvPr/>
          </p:nvSpPr>
          <p:spPr bwMode="auto">
            <a:xfrm>
              <a:off x="2514600" y="2190750"/>
              <a:ext cx="1295400" cy="1295400"/>
            </a:xfrm>
            <a:prstGeom prst="chevron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2"/>
          <p:cNvGrpSpPr/>
          <p:nvPr/>
        </p:nvGrpSpPr>
        <p:grpSpPr>
          <a:xfrm rot="10800000" flipH="1">
            <a:off x="6938265" y="2527993"/>
            <a:ext cx="495696" cy="721162"/>
            <a:chOff x="5105400" y="2190750"/>
            <a:chExt cx="1600200" cy="1295400"/>
          </a:xfrm>
        </p:grpSpPr>
        <p:sp>
          <p:nvSpPr>
            <p:cNvPr id="52" name="Chevron 51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Chevron 52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1"/>
          <p:cNvGrpSpPr/>
          <p:nvPr/>
        </p:nvGrpSpPr>
        <p:grpSpPr>
          <a:xfrm rot="10800000">
            <a:off x="5424792" y="4894192"/>
            <a:ext cx="495696" cy="721158"/>
            <a:chOff x="5105400" y="2190750"/>
            <a:chExt cx="1600200" cy="1295400"/>
          </a:xfrm>
        </p:grpSpPr>
        <p:sp>
          <p:nvSpPr>
            <p:cNvPr id="55" name="Chevron 54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Chevron 55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2"/>
          <p:cNvGrpSpPr/>
          <p:nvPr/>
        </p:nvGrpSpPr>
        <p:grpSpPr>
          <a:xfrm rot="10800000" flipH="1">
            <a:off x="6938266" y="3683105"/>
            <a:ext cx="495694" cy="721158"/>
            <a:chOff x="5105400" y="2190750"/>
            <a:chExt cx="1600200" cy="1295400"/>
          </a:xfrm>
        </p:grpSpPr>
        <p:sp>
          <p:nvSpPr>
            <p:cNvPr id="58" name="Chevron 57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Chevron 58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12"/>
          <p:cNvGrpSpPr/>
          <p:nvPr/>
        </p:nvGrpSpPr>
        <p:grpSpPr>
          <a:xfrm rot="10800000" flipH="1">
            <a:off x="6938267" y="4894192"/>
            <a:ext cx="495694" cy="721158"/>
            <a:chOff x="5105400" y="2190750"/>
            <a:chExt cx="1600200" cy="1295400"/>
          </a:xfrm>
        </p:grpSpPr>
        <p:sp>
          <p:nvSpPr>
            <p:cNvPr id="61" name="Chevron 60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Chevron 61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Oval 62"/>
          <p:cNvSpPr/>
          <p:nvPr/>
        </p:nvSpPr>
        <p:spPr>
          <a:xfrm>
            <a:off x="6005362" y="2460625"/>
            <a:ext cx="855896" cy="855896"/>
          </a:xfrm>
          <a:prstGeom prst="ellipse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4" name="Oval 63"/>
          <p:cNvSpPr/>
          <p:nvPr/>
        </p:nvSpPr>
        <p:spPr>
          <a:xfrm>
            <a:off x="6005362" y="3615736"/>
            <a:ext cx="855896" cy="855896"/>
          </a:xfrm>
          <a:prstGeom prst="ellipse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5" name="Oval 64"/>
          <p:cNvSpPr/>
          <p:nvPr/>
        </p:nvSpPr>
        <p:spPr>
          <a:xfrm>
            <a:off x="6005362" y="4826822"/>
            <a:ext cx="855896" cy="855896"/>
          </a:xfrm>
          <a:prstGeom prst="ellipse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8" name="TextBox 8"/>
          <p:cNvSpPr txBox="1"/>
          <p:nvPr/>
        </p:nvSpPr>
        <p:spPr>
          <a:xfrm>
            <a:off x="767656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8"/>
          <p:cNvSpPr txBox="1"/>
          <p:nvPr/>
        </p:nvSpPr>
        <p:spPr>
          <a:xfrm>
            <a:off x="767656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12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/>
      <p:bldP spid="40" grpId="0"/>
      <p:bldP spid="41" grpId="0"/>
      <p:bldP spid="42" grpId="0"/>
      <p:bldP spid="43" grpId="0"/>
      <p:bldP spid="44" grpId="0"/>
      <p:bldP spid="63" grpId="0" animBg="1"/>
      <p:bldP spid="64" grpId="0" animBg="1"/>
      <p:bldP spid="6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2800" y="1339385"/>
            <a:ext cx="5258739" cy="530112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54869" y="4055350"/>
            <a:ext cx="2755383" cy="2585163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290567" y="4055350"/>
            <a:ext cx="2755383" cy="2585163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561" name="组合 38"/>
          <p:cNvGrpSpPr>
            <a:grpSpLocks/>
          </p:cNvGrpSpPr>
          <p:nvPr/>
        </p:nvGrpSpPr>
        <p:grpSpPr bwMode="auto">
          <a:xfrm>
            <a:off x="6429375" y="2464197"/>
            <a:ext cx="992815" cy="992816"/>
            <a:chOff x="0" y="0"/>
            <a:chExt cx="941070" cy="941070"/>
          </a:xfrm>
          <a:solidFill>
            <a:schemeClr val="accent1"/>
          </a:solidFill>
        </p:grpSpPr>
        <p:sp>
          <p:nvSpPr>
            <p:cNvPr id="23562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3" name="Freeform 10"/>
            <p:cNvSpPr>
              <a:spLocks noEditPoints="1"/>
            </p:cNvSpPr>
            <p:nvPr/>
          </p:nvSpPr>
          <p:spPr bwMode="auto">
            <a:xfrm>
              <a:off x="174430" y="206113"/>
              <a:ext cx="628568" cy="528844"/>
            </a:xfrm>
            <a:custGeom>
              <a:avLst/>
              <a:gdLst>
                <a:gd name="T0" fmla="*/ 1050 w 1051"/>
                <a:gd name="T1" fmla="*/ 533 h 884"/>
                <a:gd name="T2" fmla="*/ 1048 w 1051"/>
                <a:gd name="T3" fmla="*/ 520 h 884"/>
                <a:gd name="T4" fmla="*/ 1046 w 1051"/>
                <a:gd name="T5" fmla="*/ 505 h 884"/>
                <a:gd name="T6" fmla="*/ 1042 w 1051"/>
                <a:gd name="T7" fmla="*/ 489 h 884"/>
                <a:gd name="T8" fmla="*/ 1040 w 1051"/>
                <a:gd name="T9" fmla="*/ 479 h 884"/>
                <a:gd name="T10" fmla="*/ 1034 w 1051"/>
                <a:gd name="T11" fmla="*/ 460 h 884"/>
                <a:gd name="T12" fmla="*/ 1034 w 1051"/>
                <a:gd name="T13" fmla="*/ 459 h 884"/>
                <a:gd name="T14" fmla="*/ 894 w 1051"/>
                <a:gd name="T15" fmla="*/ 287 h 884"/>
                <a:gd name="T16" fmla="*/ 889 w 1051"/>
                <a:gd name="T17" fmla="*/ 284 h 884"/>
                <a:gd name="T18" fmla="*/ 873 w 1051"/>
                <a:gd name="T19" fmla="*/ 275 h 884"/>
                <a:gd name="T20" fmla="*/ 863 w 1051"/>
                <a:gd name="T21" fmla="*/ 271 h 884"/>
                <a:gd name="T22" fmla="*/ 848 w 1051"/>
                <a:gd name="T23" fmla="*/ 264 h 884"/>
                <a:gd name="T24" fmla="*/ 837 w 1051"/>
                <a:gd name="T25" fmla="*/ 260 h 884"/>
                <a:gd name="T26" fmla="*/ 821 w 1051"/>
                <a:gd name="T27" fmla="*/ 255 h 884"/>
                <a:gd name="T28" fmla="*/ 819 w 1051"/>
                <a:gd name="T29" fmla="*/ 254 h 884"/>
                <a:gd name="T30" fmla="*/ 511 w 1051"/>
                <a:gd name="T31" fmla="*/ 0 h 884"/>
                <a:gd name="T32" fmla="*/ 196 w 1051"/>
                <a:gd name="T33" fmla="*/ 315 h 884"/>
                <a:gd name="T34" fmla="*/ 197 w 1051"/>
                <a:gd name="T35" fmla="*/ 330 h 884"/>
                <a:gd name="T36" fmla="*/ 0 w 1051"/>
                <a:gd name="T37" fmla="*/ 600 h 884"/>
                <a:gd name="T38" fmla="*/ 283 w 1051"/>
                <a:gd name="T39" fmla="*/ 884 h 884"/>
                <a:gd name="T40" fmla="*/ 730 w 1051"/>
                <a:gd name="T41" fmla="*/ 884 h 884"/>
                <a:gd name="T42" fmla="*/ 1051 w 1051"/>
                <a:gd name="T43" fmla="*/ 562 h 884"/>
                <a:gd name="T44" fmla="*/ 1050 w 1051"/>
                <a:gd name="T45" fmla="*/ 533 h 884"/>
                <a:gd name="T46" fmla="*/ 730 w 1051"/>
                <a:gd name="T47" fmla="*/ 825 h 884"/>
                <a:gd name="T48" fmla="*/ 283 w 1051"/>
                <a:gd name="T49" fmla="*/ 825 h 884"/>
                <a:gd name="T50" fmla="*/ 59 w 1051"/>
                <a:gd name="T51" fmla="*/ 600 h 884"/>
                <a:gd name="T52" fmla="*/ 205 w 1051"/>
                <a:gd name="T53" fmla="*/ 389 h 884"/>
                <a:gd name="T54" fmla="*/ 265 w 1051"/>
                <a:gd name="T55" fmla="*/ 512 h 884"/>
                <a:gd name="T56" fmla="*/ 288 w 1051"/>
                <a:gd name="T57" fmla="*/ 523 h 884"/>
                <a:gd name="T58" fmla="*/ 307 w 1051"/>
                <a:gd name="T59" fmla="*/ 516 h 884"/>
                <a:gd name="T60" fmla="*/ 311 w 1051"/>
                <a:gd name="T61" fmla="*/ 475 h 884"/>
                <a:gd name="T62" fmla="*/ 257 w 1051"/>
                <a:gd name="T63" fmla="*/ 348 h 884"/>
                <a:gd name="T64" fmla="*/ 257 w 1051"/>
                <a:gd name="T65" fmla="*/ 348 h 884"/>
                <a:gd name="T66" fmla="*/ 255 w 1051"/>
                <a:gd name="T67" fmla="*/ 331 h 884"/>
                <a:gd name="T68" fmla="*/ 255 w 1051"/>
                <a:gd name="T69" fmla="*/ 315 h 884"/>
                <a:gd name="T70" fmla="*/ 511 w 1051"/>
                <a:gd name="T71" fmla="*/ 59 h 884"/>
                <a:gd name="T72" fmla="*/ 756 w 1051"/>
                <a:gd name="T73" fmla="*/ 243 h 884"/>
                <a:gd name="T74" fmla="*/ 730 w 1051"/>
                <a:gd name="T75" fmla="*/ 241 h 884"/>
                <a:gd name="T76" fmla="*/ 532 w 1051"/>
                <a:gd name="T77" fmla="*/ 310 h 884"/>
                <a:gd name="T78" fmla="*/ 527 w 1051"/>
                <a:gd name="T79" fmla="*/ 351 h 884"/>
                <a:gd name="T80" fmla="*/ 568 w 1051"/>
                <a:gd name="T81" fmla="*/ 356 h 884"/>
                <a:gd name="T82" fmla="*/ 730 w 1051"/>
                <a:gd name="T83" fmla="*/ 300 h 884"/>
                <a:gd name="T84" fmla="*/ 792 w 1051"/>
                <a:gd name="T85" fmla="*/ 307 h 884"/>
                <a:gd name="T86" fmla="*/ 846 w 1051"/>
                <a:gd name="T87" fmla="*/ 327 h 884"/>
                <a:gd name="T88" fmla="*/ 851 w 1051"/>
                <a:gd name="T89" fmla="*/ 330 h 884"/>
                <a:gd name="T90" fmla="*/ 866 w 1051"/>
                <a:gd name="T91" fmla="*/ 338 h 884"/>
                <a:gd name="T92" fmla="*/ 871 w 1051"/>
                <a:gd name="T93" fmla="*/ 341 h 884"/>
                <a:gd name="T94" fmla="*/ 886 w 1051"/>
                <a:gd name="T95" fmla="*/ 352 h 884"/>
                <a:gd name="T96" fmla="*/ 888 w 1051"/>
                <a:gd name="T97" fmla="*/ 353 h 884"/>
                <a:gd name="T98" fmla="*/ 977 w 1051"/>
                <a:gd name="T99" fmla="*/ 473 h 884"/>
                <a:gd name="T100" fmla="*/ 978 w 1051"/>
                <a:gd name="T101" fmla="*/ 476 h 884"/>
                <a:gd name="T102" fmla="*/ 983 w 1051"/>
                <a:gd name="T103" fmla="*/ 493 h 884"/>
                <a:gd name="T104" fmla="*/ 985 w 1051"/>
                <a:gd name="T105" fmla="*/ 500 h 884"/>
                <a:gd name="T106" fmla="*/ 988 w 1051"/>
                <a:gd name="T107" fmla="*/ 515 h 884"/>
                <a:gd name="T108" fmla="*/ 990 w 1051"/>
                <a:gd name="T109" fmla="*/ 527 h 884"/>
                <a:gd name="T110" fmla="*/ 991 w 1051"/>
                <a:gd name="T111" fmla="*/ 538 h 884"/>
                <a:gd name="T112" fmla="*/ 993 w 1051"/>
                <a:gd name="T113" fmla="*/ 562 h 884"/>
                <a:gd name="T114" fmla="*/ 730 w 1051"/>
                <a:gd name="T115" fmla="*/ 825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1" h="884">
                  <a:moveTo>
                    <a:pt x="1050" y="533"/>
                  </a:moveTo>
                  <a:cubicBezTo>
                    <a:pt x="1049" y="529"/>
                    <a:pt x="1049" y="525"/>
                    <a:pt x="1048" y="520"/>
                  </a:cubicBezTo>
                  <a:cubicBezTo>
                    <a:pt x="1048" y="515"/>
                    <a:pt x="1047" y="510"/>
                    <a:pt x="1046" y="505"/>
                  </a:cubicBezTo>
                  <a:cubicBezTo>
                    <a:pt x="1045" y="500"/>
                    <a:pt x="1044" y="494"/>
                    <a:pt x="1042" y="489"/>
                  </a:cubicBezTo>
                  <a:cubicBezTo>
                    <a:pt x="1042" y="485"/>
                    <a:pt x="1041" y="482"/>
                    <a:pt x="1040" y="479"/>
                  </a:cubicBezTo>
                  <a:cubicBezTo>
                    <a:pt x="1038" y="473"/>
                    <a:pt x="1036" y="466"/>
                    <a:pt x="1034" y="460"/>
                  </a:cubicBezTo>
                  <a:cubicBezTo>
                    <a:pt x="1034" y="459"/>
                    <a:pt x="1034" y="459"/>
                    <a:pt x="1034" y="459"/>
                  </a:cubicBezTo>
                  <a:cubicBezTo>
                    <a:pt x="1009" y="386"/>
                    <a:pt x="959" y="326"/>
                    <a:pt x="894" y="287"/>
                  </a:cubicBezTo>
                  <a:cubicBezTo>
                    <a:pt x="893" y="286"/>
                    <a:pt x="891" y="285"/>
                    <a:pt x="889" y="284"/>
                  </a:cubicBezTo>
                  <a:cubicBezTo>
                    <a:pt x="884" y="281"/>
                    <a:pt x="878" y="278"/>
                    <a:pt x="873" y="275"/>
                  </a:cubicBezTo>
                  <a:cubicBezTo>
                    <a:pt x="870" y="274"/>
                    <a:pt x="867" y="272"/>
                    <a:pt x="863" y="271"/>
                  </a:cubicBezTo>
                  <a:cubicBezTo>
                    <a:pt x="858" y="268"/>
                    <a:pt x="853" y="266"/>
                    <a:pt x="848" y="264"/>
                  </a:cubicBezTo>
                  <a:cubicBezTo>
                    <a:pt x="844" y="262"/>
                    <a:pt x="840" y="261"/>
                    <a:pt x="837" y="260"/>
                  </a:cubicBezTo>
                  <a:cubicBezTo>
                    <a:pt x="831" y="258"/>
                    <a:pt x="826" y="256"/>
                    <a:pt x="821" y="255"/>
                  </a:cubicBezTo>
                  <a:cubicBezTo>
                    <a:pt x="820" y="254"/>
                    <a:pt x="819" y="254"/>
                    <a:pt x="819" y="254"/>
                  </a:cubicBezTo>
                  <a:cubicBezTo>
                    <a:pt x="790" y="108"/>
                    <a:pt x="661" y="0"/>
                    <a:pt x="511" y="0"/>
                  </a:cubicBezTo>
                  <a:cubicBezTo>
                    <a:pt x="337" y="0"/>
                    <a:pt x="196" y="141"/>
                    <a:pt x="196" y="315"/>
                  </a:cubicBezTo>
                  <a:cubicBezTo>
                    <a:pt x="196" y="320"/>
                    <a:pt x="196" y="325"/>
                    <a:pt x="197" y="330"/>
                  </a:cubicBezTo>
                  <a:cubicBezTo>
                    <a:pt x="81" y="367"/>
                    <a:pt x="0" y="477"/>
                    <a:pt x="0" y="600"/>
                  </a:cubicBezTo>
                  <a:cubicBezTo>
                    <a:pt x="0" y="756"/>
                    <a:pt x="127" y="884"/>
                    <a:pt x="283" y="884"/>
                  </a:cubicBezTo>
                  <a:cubicBezTo>
                    <a:pt x="730" y="884"/>
                    <a:pt x="730" y="884"/>
                    <a:pt x="730" y="884"/>
                  </a:cubicBezTo>
                  <a:cubicBezTo>
                    <a:pt x="907" y="884"/>
                    <a:pt x="1051" y="739"/>
                    <a:pt x="1051" y="562"/>
                  </a:cubicBezTo>
                  <a:cubicBezTo>
                    <a:pt x="1051" y="552"/>
                    <a:pt x="1051" y="543"/>
                    <a:pt x="1050" y="533"/>
                  </a:cubicBezTo>
                  <a:close/>
                  <a:moveTo>
                    <a:pt x="730" y="825"/>
                  </a:moveTo>
                  <a:cubicBezTo>
                    <a:pt x="283" y="825"/>
                    <a:pt x="283" y="825"/>
                    <a:pt x="283" y="825"/>
                  </a:cubicBezTo>
                  <a:cubicBezTo>
                    <a:pt x="159" y="825"/>
                    <a:pt x="59" y="724"/>
                    <a:pt x="59" y="600"/>
                  </a:cubicBezTo>
                  <a:cubicBezTo>
                    <a:pt x="59" y="506"/>
                    <a:pt x="119" y="421"/>
                    <a:pt x="205" y="389"/>
                  </a:cubicBezTo>
                  <a:cubicBezTo>
                    <a:pt x="216" y="434"/>
                    <a:pt x="236" y="476"/>
                    <a:pt x="265" y="512"/>
                  </a:cubicBezTo>
                  <a:cubicBezTo>
                    <a:pt x="271" y="519"/>
                    <a:pt x="280" y="523"/>
                    <a:pt x="288" y="523"/>
                  </a:cubicBezTo>
                  <a:cubicBezTo>
                    <a:pt x="295" y="523"/>
                    <a:pt x="301" y="520"/>
                    <a:pt x="307" y="516"/>
                  </a:cubicBezTo>
                  <a:cubicBezTo>
                    <a:pt x="319" y="506"/>
                    <a:pt x="321" y="487"/>
                    <a:pt x="311" y="475"/>
                  </a:cubicBezTo>
                  <a:cubicBezTo>
                    <a:pt x="281" y="438"/>
                    <a:pt x="263" y="395"/>
                    <a:pt x="257" y="348"/>
                  </a:cubicBezTo>
                  <a:cubicBezTo>
                    <a:pt x="257" y="348"/>
                    <a:pt x="257" y="348"/>
                    <a:pt x="257" y="348"/>
                  </a:cubicBezTo>
                  <a:cubicBezTo>
                    <a:pt x="256" y="342"/>
                    <a:pt x="256" y="336"/>
                    <a:pt x="255" y="331"/>
                  </a:cubicBezTo>
                  <a:cubicBezTo>
                    <a:pt x="255" y="326"/>
                    <a:pt x="255" y="320"/>
                    <a:pt x="255" y="315"/>
                  </a:cubicBezTo>
                  <a:cubicBezTo>
                    <a:pt x="255" y="174"/>
                    <a:pt x="369" y="59"/>
                    <a:pt x="511" y="59"/>
                  </a:cubicBezTo>
                  <a:cubicBezTo>
                    <a:pt x="625" y="59"/>
                    <a:pt x="724" y="136"/>
                    <a:pt x="756" y="243"/>
                  </a:cubicBezTo>
                  <a:cubicBezTo>
                    <a:pt x="747" y="242"/>
                    <a:pt x="739" y="241"/>
                    <a:pt x="730" y="241"/>
                  </a:cubicBezTo>
                  <a:cubicBezTo>
                    <a:pt x="657" y="241"/>
                    <a:pt x="589" y="265"/>
                    <a:pt x="532" y="310"/>
                  </a:cubicBezTo>
                  <a:cubicBezTo>
                    <a:pt x="519" y="320"/>
                    <a:pt x="517" y="338"/>
                    <a:pt x="527" y="351"/>
                  </a:cubicBezTo>
                  <a:cubicBezTo>
                    <a:pt x="537" y="364"/>
                    <a:pt x="555" y="366"/>
                    <a:pt x="568" y="356"/>
                  </a:cubicBezTo>
                  <a:cubicBezTo>
                    <a:pt x="615" y="319"/>
                    <a:pt x="671" y="300"/>
                    <a:pt x="730" y="300"/>
                  </a:cubicBezTo>
                  <a:cubicBezTo>
                    <a:pt x="751" y="300"/>
                    <a:pt x="772" y="303"/>
                    <a:pt x="792" y="307"/>
                  </a:cubicBezTo>
                  <a:cubicBezTo>
                    <a:pt x="811" y="312"/>
                    <a:pt x="829" y="319"/>
                    <a:pt x="846" y="327"/>
                  </a:cubicBezTo>
                  <a:cubicBezTo>
                    <a:pt x="848" y="328"/>
                    <a:pt x="849" y="329"/>
                    <a:pt x="851" y="330"/>
                  </a:cubicBezTo>
                  <a:cubicBezTo>
                    <a:pt x="856" y="332"/>
                    <a:pt x="861" y="335"/>
                    <a:pt x="866" y="338"/>
                  </a:cubicBezTo>
                  <a:cubicBezTo>
                    <a:pt x="868" y="339"/>
                    <a:pt x="869" y="340"/>
                    <a:pt x="871" y="341"/>
                  </a:cubicBezTo>
                  <a:cubicBezTo>
                    <a:pt x="876" y="344"/>
                    <a:pt x="881" y="348"/>
                    <a:pt x="886" y="352"/>
                  </a:cubicBezTo>
                  <a:cubicBezTo>
                    <a:pt x="887" y="352"/>
                    <a:pt x="888" y="353"/>
                    <a:pt x="888" y="353"/>
                  </a:cubicBezTo>
                  <a:cubicBezTo>
                    <a:pt x="928" y="384"/>
                    <a:pt x="959" y="425"/>
                    <a:pt x="977" y="473"/>
                  </a:cubicBezTo>
                  <a:cubicBezTo>
                    <a:pt x="977" y="474"/>
                    <a:pt x="977" y="475"/>
                    <a:pt x="978" y="476"/>
                  </a:cubicBezTo>
                  <a:cubicBezTo>
                    <a:pt x="980" y="481"/>
                    <a:pt x="981" y="487"/>
                    <a:pt x="983" y="493"/>
                  </a:cubicBezTo>
                  <a:cubicBezTo>
                    <a:pt x="984" y="495"/>
                    <a:pt x="984" y="498"/>
                    <a:pt x="985" y="500"/>
                  </a:cubicBezTo>
                  <a:cubicBezTo>
                    <a:pt x="986" y="505"/>
                    <a:pt x="987" y="510"/>
                    <a:pt x="988" y="515"/>
                  </a:cubicBezTo>
                  <a:cubicBezTo>
                    <a:pt x="989" y="519"/>
                    <a:pt x="989" y="523"/>
                    <a:pt x="990" y="527"/>
                  </a:cubicBezTo>
                  <a:cubicBezTo>
                    <a:pt x="990" y="530"/>
                    <a:pt x="991" y="534"/>
                    <a:pt x="991" y="538"/>
                  </a:cubicBezTo>
                  <a:cubicBezTo>
                    <a:pt x="992" y="546"/>
                    <a:pt x="993" y="554"/>
                    <a:pt x="993" y="562"/>
                  </a:cubicBezTo>
                  <a:cubicBezTo>
                    <a:pt x="993" y="707"/>
                    <a:pt x="875" y="825"/>
                    <a:pt x="730" y="8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564" name="组合 40"/>
          <p:cNvGrpSpPr>
            <a:grpSpLocks/>
          </p:cNvGrpSpPr>
          <p:nvPr/>
        </p:nvGrpSpPr>
        <p:grpSpPr bwMode="auto">
          <a:xfrm>
            <a:off x="9511621" y="2464197"/>
            <a:ext cx="992816" cy="992816"/>
            <a:chOff x="0" y="0"/>
            <a:chExt cx="941070" cy="941070"/>
          </a:xfrm>
          <a:solidFill>
            <a:schemeClr val="accent3"/>
          </a:solidFill>
        </p:grpSpPr>
        <p:sp>
          <p:nvSpPr>
            <p:cNvPr id="23565" name="圆角矩形 19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6" name="Freeform 11"/>
            <p:cNvSpPr>
              <a:spLocks noEditPoints="1"/>
            </p:cNvSpPr>
            <p:nvPr/>
          </p:nvSpPr>
          <p:spPr bwMode="auto">
            <a:xfrm>
              <a:off x="162294" y="129606"/>
              <a:ext cx="616481" cy="664833"/>
            </a:xfrm>
            <a:custGeom>
              <a:avLst/>
              <a:gdLst>
                <a:gd name="T0" fmla="*/ 1027 w 1031"/>
                <a:gd name="T1" fmla="*/ 227 h 1107"/>
                <a:gd name="T2" fmla="*/ 1023 w 1031"/>
                <a:gd name="T3" fmla="*/ 205 h 1107"/>
                <a:gd name="T4" fmla="*/ 655 w 1031"/>
                <a:gd name="T5" fmla="*/ 7 h 1107"/>
                <a:gd name="T6" fmla="*/ 376 w 1031"/>
                <a:gd name="T7" fmla="*/ 7 h 1107"/>
                <a:gd name="T8" fmla="*/ 8 w 1031"/>
                <a:gd name="T9" fmla="*/ 205 h 1107"/>
                <a:gd name="T10" fmla="*/ 3 w 1031"/>
                <a:gd name="T11" fmla="*/ 227 h 1107"/>
                <a:gd name="T12" fmla="*/ 3 w 1031"/>
                <a:gd name="T13" fmla="*/ 592 h 1107"/>
                <a:gd name="T14" fmla="*/ 8 w 1031"/>
                <a:gd name="T15" fmla="*/ 614 h 1107"/>
                <a:gd name="T16" fmla="*/ 137 w 1031"/>
                <a:gd name="T17" fmla="*/ 876 h 1107"/>
                <a:gd name="T18" fmla="*/ 501 w 1031"/>
                <a:gd name="T19" fmla="*/ 1103 h 1107"/>
                <a:gd name="T20" fmla="*/ 530 w 1031"/>
                <a:gd name="T21" fmla="*/ 1103 h 1107"/>
                <a:gd name="T22" fmla="*/ 894 w 1031"/>
                <a:gd name="T23" fmla="*/ 876 h 1107"/>
                <a:gd name="T24" fmla="*/ 1023 w 1031"/>
                <a:gd name="T25" fmla="*/ 614 h 1107"/>
                <a:gd name="T26" fmla="*/ 1027 w 1031"/>
                <a:gd name="T27" fmla="*/ 592 h 1107"/>
                <a:gd name="T28" fmla="*/ 515 w 1031"/>
                <a:gd name="T29" fmla="*/ 594 h 1107"/>
                <a:gd name="T30" fmla="*/ 515 w 1031"/>
                <a:gd name="T31" fmla="*/ 225 h 1107"/>
                <a:gd name="T32" fmla="*/ 515 w 1031"/>
                <a:gd name="T33" fmla="*/ 594 h 1107"/>
                <a:gd name="T34" fmla="*/ 993 w 1031"/>
                <a:gd name="T35" fmla="*/ 222 h 1107"/>
                <a:gd name="T36" fmla="*/ 537 w 1031"/>
                <a:gd name="T37" fmla="*/ 204 h 1107"/>
                <a:gd name="T38" fmla="*/ 360 w 1031"/>
                <a:gd name="T39" fmla="*/ 35 h 1107"/>
                <a:gd name="T40" fmla="*/ 170 w 1031"/>
                <a:gd name="T41" fmla="*/ 390 h 1107"/>
                <a:gd name="T42" fmla="*/ 360 w 1031"/>
                <a:gd name="T43" fmla="*/ 35 h 1107"/>
                <a:gd name="T44" fmla="*/ 493 w 1031"/>
                <a:gd name="T45" fmla="*/ 615 h 1107"/>
                <a:gd name="T46" fmla="*/ 37 w 1031"/>
                <a:gd name="T47" fmla="*/ 597 h 1107"/>
                <a:gd name="T48" fmla="*/ 835 w 1031"/>
                <a:gd name="T49" fmla="*/ 859 h 1107"/>
                <a:gd name="T50" fmla="*/ 196 w 1031"/>
                <a:gd name="T51" fmla="*/ 859 h 1107"/>
                <a:gd name="T52" fmla="*/ 349 w 1031"/>
                <a:gd name="T53" fmla="*/ 828 h 1107"/>
                <a:gd name="T54" fmla="*/ 515 w 1031"/>
                <a:gd name="T55" fmla="*/ 658 h 1107"/>
                <a:gd name="T56" fmla="*/ 681 w 1031"/>
                <a:gd name="T57" fmla="*/ 828 h 1107"/>
                <a:gd name="T58" fmla="*/ 835 w 1031"/>
                <a:gd name="T59" fmla="*/ 859 h 1107"/>
                <a:gd name="T60" fmla="*/ 537 w 1031"/>
                <a:gd name="T61" fmla="*/ 615 h 1107"/>
                <a:gd name="T62" fmla="*/ 993 w 1031"/>
                <a:gd name="T63" fmla="*/ 597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567" name="组合 39"/>
          <p:cNvGrpSpPr>
            <a:grpSpLocks/>
          </p:cNvGrpSpPr>
          <p:nvPr/>
        </p:nvGrpSpPr>
        <p:grpSpPr bwMode="auto">
          <a:xfrm>
            <a:off x="7969662" y="2464197"/>
            <a:ext cx="992815" cy="992816"/>
            <a:chOff x="0" y="0"/>
            <a:chExt cx="941070" cy="941070"/>
          </a:xfrm>
          <a:solidFill>
            <a:schemeClr val="accent2"/>
          </a:solidFill>
        </p:grpSpPr>
        <p:sp>
          <p:nvSpPr>
            <p:cNvPr id="23568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3569" name="组合 2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730" y="152602"/>
              <a:ext cx="645958" cy="6215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70" name="组合 41"/>
          <p:cNvGrpSpPr>
            <a:grpSpLocks/>
          </p:cNvGrpSpPr>
          <p:nvPr/>
        </p:nvGrpSpPr>
        <p:grpSpPr bwMode="auto">
          <a:xfrm>
            <a:off x="11051908" y="2464197"/>
            <a:ext cx="992816" cy="992816"/>
            <a:chOff x="0" y="0"/>
            <a:chExt cx="941070" cy="941070"/>
          </a:xfrm>
          <a:solidFill>
            <a:schemeClr val="accent4"/>
          </a:solidFill>
        </p:grpSpPr>
        <p:sp>
          <p:nvSpPr>
            <p:cNvPr id="23571" name="圆角矩形 20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3572" name="组合 3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161" y="207448"/>
              <a:ext cx="560643" cy="5545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74" name="矩形 36"/>
          <p:cNvSpPr>
            <a:spLocks noChangeArrowheads="1"/>
          </p:cNvSpPr>
          <p:nvPr/>
        </p:nvSpPr>
        <p:spPr bwMode="auto">
          <a:xfrm>
            <a:off x="6429375" y="1339386"/>
            <a:ext cx="561534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767656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767656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95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35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5"/>
          <p:cNvGraphicFramePr>
            <a:graphicFrameLocks noChangeAspect="1"/>
          </p:cNvGraphicFramePr>
          <p:nvPr>
            <p:extLst/>
          </p:nvPr>
        </p:nvGraphicFramePr>
        <p:xfrm>
          <a:off x="1825773" y="2225084"/>
          <a:ext cx="2387606" cy="2388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518" name="AutoShape 6"/>
          <p:cNvSpPr>
            <a:spLocks/>
          </p:cNvSpPr>
          <p:nvPr/>
        </p:nvSpPr>
        <p:spPr bwMode="auto">
          <a:xfrm>
            <a:off x="2236143" y="2673506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3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19" name="AutoShape 7"/>
          <p:cNvSpPr>
            <a:spLocks/>
          </p:cNvSpPr>
          <p:nvPr/>
        </p:nvSpPr>
        <p:spPr bwMode="auto">
          <a:xfrm>
            <a:off x="2109300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0" name="AutoShape 8"/>
          <p:cNvSpPr>
            <a:spLocks/>
          </p:cNvSpPr>
          <p:nvPr/>
        </p:nvSpPr>
        <p:spPr bwMode="auto">
          <a:xfrm>
            <a:off x="2109300" y="4958891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3" name="Object 9"/>
          <p:cNvGraphicFramePr>
            <a:graphicFrameLocks noChangeAspect="1"/>
          </p:cNvGraphicFramePr>
          <p:nvPr>
            <p:extLst/>
          </p:nvPr>
        </p:nvGraphicFramePr>
        <p:xfrm>
          <a:off x="4158913" y="2256421"/>
          <a:ext cx="2356269" cy="2356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4522" name="AutoShape 10"/>
          <p:cNvSpPr>
            <a:spLocks/>
          </p:cNvSpPr>
          <p:nvPr/>
        </p:nvSpPr>
        <p:spPr bwMode="auto">
          <a:xfrm>
            <a:off x="4573758" y="2680221"/>
            <a:ext cx="1526576" cy="1527321"/>
          </a:xfrm>
          <a:custGeom>
            <a:avLst/>
            <a:gdLst>
              <a:gd name="T0" fmla="*/ 1623930 w 19679"/>
              <a:gd name="T1" fmla="*/ 1783414 h 19679"/>
              <a:gd name="T2" fmla="*/ 1623930 w 19679"/>
              <a:gd name="T3" fmla="*/ 1783414 h 19679"/>
              <a:gd name="T4" fmla="*/ 1623930 w 19679"/>
              <a:gd name="T5" fmla="*/ 1783414 h 19679"/>
              <a:gd name="T6" fmla="*/ 1623930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3" name="AutoShape 11"/>
          <p:cNvSpPr>
            <a:spLocks/>
          </p:cNvSpPr>
          <p:nvPr/>
        </p:nvSpPr>
        <p:spPr bwMode="auto">
          <a:xfrm>
            <a:off x="4446916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4" name="AutoShape 12"/>
          <p:cNvSpPr>
            <a:spLocks/>
          </p:cNvSpPr>
          <p:nvPr/>
        </p:nvSpPr>
        <p:spPr bwMode="auto">
          <a:xfrm>
            <a:off x="4446916" y="4958891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4" name="Object 13"/>
          <p:cNvGraphicFramePr>
            <a:graphicFrameLocks noChangeAspect="1"/>
          </p:cNvGraphicFramePr>
          <p:nvPr>
            <p:extLst/>
          </p:nvPr>
        </p:nvGraphicFramePr>
        <p:xfrm>
          <a:off x="6423406" y="2254927"/>
          <a:ext cx="2359254" cy="2359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4526" name="AutoShape 14"/>
          <p:cNvSpPr>
            <a:spLocks/>
          </p:cNvSpPr>
          <p:nvPr/>
        </p:nvSpPr>
        <p:spPr bwMode="auto">
          <a:xfrm>
            <a:off x="6839000" y="2680221"/>
            <a:ext cx="1527321" cy="1527321"/>
          </a:xfrm>
          <a:custGeom>
            <a:avLst/>
            <a:gdLst>
              <a:gd name="T0" fmla="*/ 1624723 w 19679"/>
              <a:gd name="T1" fmla="*/ 1783414 h 19679"/>
              <a:gd name="T2" fmla="*/ 1624723 w 19679"/>
              <a:gd name="T3" fmla="*/ 1783414 h 19679"/>
              <a:gd name="T4" fmla="*/ 1624723 w 19679"/>
              <a:gd name="T5" fmla="*/ 1783414 h 19679"/>
              <a:gd name="T6" fmla="*/ 1624723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7" name="AutoShape 15"/>
          <p:cNvSpPr>
            <a:spLocks/>
          </p:cNvSpPr>
          <p:nvPr/>
        </p:nvSpPr>
        <p:spPr bwMode="auto">
          <a:xfrm>
            <a:off x="6712903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8" name="AutoShape 16"/>
          <p:cNvSpPr>
            <a:spLocks/>
          </p:cNvSpPr>
          <p:nvPr/>
        </p:nvSpPr>
        <p:spPr bwMode="auto">
          <a:xfrm>
            <a:off x="6712903" y="4958891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5" name="Object 17"/>
          <p:cNvGraphicFramePr>
            <a:graphicFrameLocks noChangeAspect="1"/>
          </p:cNvGraphicFramePr>
          <p:nvPr>
            <p:extLst/>
          </p:nvPr>
        </p:nvGraphicFramePr>
        <p:xfrm>
          <a:off x="8645372" y="2222098"/>
          <a:ext cx="2424913" cy="2424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4530" name="AutoShape 18"/>
          <p:cNvSpPr>
            <a:spLocks/>
          </p:cNvSpPr>
          <p:nvPr/>
        </p:nvSpPr>
        <p:spPr bwMode="auto">
          <a:xfrm>
            <a:off x="9094541" y="2663060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1" name="AutoShape 19"/>
          <p:cNvSpPr>
            <a:spLocks/>
          </p:cNvSpPr>
          <p:nvPr/>
        </p:nvSpPr>
        <p:spPr bwMode="auto">
          <a:xfrm>
            <a:off x="8967698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2" name="AutoShape 20"/>
          <p:cNvSpPr>
            <a:spLocks/>
          </p:cNvSpPr>
          <p:nvPr/>
        </p:nvSpPr>
        <p:spPr bwMode="auto">
          <a:xfrm>
            <a:off x="8967698" y="4958891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4533" name="Group 21"/>
          <p:cNvGrpSpPr>
            <a:grpSpLocks/>
          </p:cNvGrpSpPr>
          <p:nvPr/>
        </p:nvGrpSpPr>
        <p:grpSpPr bwMode="auto">
          <a:xfrm>
            <a:off x="2753209" y="3197286"/>
            <a:ext cx="7353826" cy="459614"/>
            <a:chOff x="0" y="-1"/>
            <a:chExt cx="15646569" cy="977781"/>
          </a:xfrm>
        </p:grpSpPr>
        <p:sp>
          <p:nvSpPr>
            <p:cNvPr id="64534" name="AutoShape 22"/>
            <p:cNvSpPr>
              <a:spLocks/>
            </p:cNvSpPr>
            <p:nvPr/>
          </p:nvSpPr>
          <p:spPr bwMode="auto">
            <a:xfrm>
              <a:off x="5087992" y="63491"/>
              <a:ext cx="889010" cy="888892"/>
            </a:xfrm>
            <a:custGeom>
              <a:avLst/>
              <a:gdLst>
                <a:gd name="T0" fmla="*/ 444505 w 21376"/>
                <a:gd name="T1" fmla="*/ 444446 h 21600"/>
                <a:gd name="T2" fmla="*/ 444505 w 21376"/>
                <a:gd name="T3" fmla="*/ 444446 h 21600"/>
                <a:gd name="T4" fmla="*/ 444505 w 21376"/>
                <a:gd name="T5" fmla="*/ 444446 h 21600"/>
                <a:gd name="T6" fmla="*/ 444505 w 21376"/>
                <a:gd name="T7" fmla="*/ 4444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5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5" name="AutoShape 23"/>
            <p:cNvSpPr>
              <a:spLocks/>
            </p:cNvSpPr>
            <p:nvPr/>
          </p:nvSpPr>
          <p:spPr bwMode="auto">
            <a:xfrm>
              <a:off x="9966433" y="-1"/>
              <a:ext cx="889010" cy="888892"/>
            </a:xfrm>
            <a:custGeom>
              <a:avLst/>
              <a:gdLst>
                <a:gd name="T0" fmla="*/ 444505 w 21600"/>
                <a:gd name="T1" fmla="*/ 444425 h 21579"/>
                <a:gd name="T2" fmla="*/ 444505 w 21600"/>
                <a:gd name="T3" fmla="*/ 444425 h 21579"/>
                <a:gd name="T4" fmla="*/ 444505 w 21600"/>
                <a:gd name="T5" fmla="*/ 444425 h 21579"/>
                <a:gd name="T6" fmla="*/ 444505 w 21600"/>
                <a:gd name="T7" fmla="*/ 444425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7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8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6" name="AutoShape 24"/>
            <p:cNvSpPr>
              <a:spLocks/>
            </p:cNvSpPr>
            <p:nvPr/>
          </p:nvSpPr>
          <p:spPr bwMode="auto">
            <a:xfrm>
              <a:off x="14757559" y="41269"/>
              <a:ext cx="889010" cy="777780"/>
            </a:xfrm>
            <a:custGeom>
              <a:avLst/>
              <a:gdLst>
                <a:gd name="T0" fmla="*/ 444505 w 21600"/>
                <a:gd name="T1" fmla="*/ 388890 h 21600"/>
                <a:gd name="T2" fmla="*/ 444505 w 21600"/>
                <a:gd name="T3" fmla="*/ 388890 h 21600"/>
                <a:gd name="T4" fmla="*/ 444505 w 21600"/>
                <a:gd name="T5" fmla="*/ 388890 h 21600"/>
                <a:gd name="T6" fmla="*/ 444505 w 21600"/>
                <a:gd name="T7" fmla="*/ 3888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70" y="20801"/>
                    <a:pt x="21208" y="21121"/>
                  </a:cubicBezTo>
                  <a:cubicBezTo>
                    <a:pt x="20946" y="21441"/>
                    <a:pt x="20630" y="21600"/>
                    <a:pt x="20263" y="21600"/>
                  </a:cubicBezTo>
                  <a:lnTo>
                    <a:pt x="1346" y="21600"/>
                  </a:lnTo>
                  <a:cubicBezTo>
                    <a:pt x="979" y="21600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7" name="AutoShape 25"/>
            <p:cNvSpPr>
              <a:spLocks/>
            </p:cNvSpPr>
            <p:nvPr/>
          </p:nvSpPr>
          <p:spPr bwMode="auto">
            <a:xfrm>
              <a:off x="0" y="88888"/>
              <a:ext cx="889010" cy="888892"/>
            </a:xfrm>
            <a:custGeom>
              <a:avLst/>
              <a:gdLst>
                <a:gd name="T0" fmla="*/ 444505 w 21600"/>
                <a:gd name="T1" fmla="*/ 444446 h 21588"/>
                <a:gd name="T2" fmla="*/ 444505 w 21600"/>
                <a:gd name="T3" fmla="*/ 444446 h 21588"/>
                <a:gd name="T4" fmla="*/ 444505 w 21600"/>
                <a:gd name="T5" fmla="*/ 444446 h 21588"/>
                <a:gd name="T6" fmla="*/ 444505 w 21600"/>
                <a:gd name="T7" fmla="*/ 444446 h 215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88">
                  <a:moveTo>
                    <a:pt x="17530" y="7696"/>
                  </a:moveTo>
                  <a:cubicBezTo>
                    <a:pt x="17530" y="8751"/>
                    <a:pt x="17302" y="9747"/>
                    <a:pt x="16843" y="10684"/>
                  </a:cubicBezTo>
                  <a:cubicBezTo>
                    <a:pt x="16386" y="11620"/>
                    <a:pt x="15760" y="12436"/>
                    <a:pt x="14969" y="13127"/>
                  </a:cubicBezTo>
                  <a:cubicBezTo>
                    <a:pt x="14176" y="13821"/>
                    <a:pt x="13249" y="14371"/>
                    <a:pt x="12185" y="14775"/>
                  </a:cubicBezTo>
                  <a:cubicBezTo>
                    <a:pt x="11121" y="15181"/>
                    <a:pt x="9982" y="15384"/>
                    <a:pt x="8765" y="15384"/>
                  </a:cubicBezTo>
                  <a:cubicBezTo>
                    <a:pt x="8487" y="15384"/>
                    <a:pt x="8212" y="15370"/>
                    <a:pt x="7936" y="15342"/>
                  </a:cubicBezTo>
                  <a:cubicBezTo>
                    <a:pt x="7663" y="15316"/>
                    <a:pt x="7395" y="15283"/>
                    <a:pt x="7131" y="15249"/>
                  </a:cubicBezTo>
                  <a:cubicBezTo>
                    <a:pt x="6027" y="16264"/>
                    <a:pt x="4766" y="16967"/>
                    <a:pt x="3346" y="17339"/>
                  </a:cubicBezTo>
                  <a:cubicBezTo>
                    <a:pt x="3196" y="17379"/>
                    <a:pt x="3043" y="17413"/>
                    <a:pt x="2890" y="17444"/>
                  </a:cubicBezTo>
                  <a:cubicBezTo>
                    <a:pt x="2735" y="17475"/>
                    <a:pt x="2572" y="17509"/>
                    <a:pt x="2398" y="17545"/>
                  </a:cubicBezTo>
                  <a:cubicBezTo>
                    <a:pt x="2308" y="17562"/>
                    <a:pt x="2228" y="17534"/>
                    <a:pt x="2155" y="17455"/>
                  </a:cubicBezTo>
                  <a:cubicBezTo>
                    <a:pt x="2085" y="17379"/>
                    <a:pt x="2033" y="17297"/>
                    <a:pt x="2005" y="17207"/>
                  </a:cubicBezTo>
                  <a:lnTo>
                    <a:pt x="2005" y="17181"/>
                  </a:lnTo>
                  <a:cubicBezTo>
                    <a:pt x="1974" y="17071"/>
                    <a:pt x="1986" y="16984"/>
                    <a:pt x="2038" y="16916"/>
                  </a:cubicBezTo>
                  <a:cubicBezTo>
                    <a:pt x="2090" y="16851"/>
                    <a:pt x="2158" y="16769"/>
                    <a:pt x="2240" y="16679"/>
                  </a:cubicBezTo>
                  <a:cubicBezTo>
                    <a:pt x="2377" y="16518"/>
                    <a:pt x="2506" y="16355"/>
                    <a:pt x="2629" y="16188"/>
                  </a:cubicBezTo>
                  <a:cubicBezTo>
                    <a:pt x="2753" y="16022"/>
                    <a:pt x="2864" y="15830"/>
                    <a:pt x="2963" y="15621"/>
                  </a:cubicBezTo>
                  <a:cubicBezTo>
                    <a:pt x="3059" y="15410"/>
                    <a:pt x="3151" y="15159"/>
                    <a:pt x="3238" y="14871"/>
                  </a:cubicBezTo>
                  <a:cubicBezTo>
                    <a:pt x="3325" y="14580"/>
                    <a:pt x="3398" y="14225"/>
                    <a:pt x="3457" y="13801"/>
                  </a:cubicBezTo>
                  <a:cubicBezTo>
                    <a:pt x="2398" y="13102"/>
                    <a:pt x="1558" y="12222"/>
                    <a:pt x="934" y="11164"/>
                  </a:cubicBezTo>
                  <a:cubicBezTo>
                    <a:pt x="310" y="10106"/>
                    <a:pt x="0" y="8952"/>
                    <a:pt x="0" y="7696"/>
                  </a:cubicBezTo>
                  <a:cubicBezTo>
                    <a:pt x="0" y="6627"/>
                    <a:pt x="230" y="5625"/>
                    <a:pt x="691" y="4694"/>
                  </a:cubicBezTo>
                  <a:cubicBezTo>
                    <a:pt x="1153" y="3763"/>
                    <a:pt x="1781" y="2948"/>
                    <a:pt x="2574" y="2257"/>
                  </a:cubicBezTo>
                  <a:cubicBezTo>
                    <a:pt x="3365" y="1565"/>
                    <a:pt x="4290" y="1012"/>
                    <a:pt x="5352" y="609"/>
                  </a:cubicBezTo>
                  <a:cubicBezTo>
                    <a:pt x="6409" y="203"/>
                    <a:pt x="7548" y="0"/>
                    <a:pt x="8765" y="0"/>
                  </a:cubicBezTo>
                  <a:cubicBezTo>
                    <a:pt x="9982" y="0"/>
                    <a:pt x="11121" y="203"/>
                    <a:pt x="12185" y="609"/>
                  </a:cubicBezTo>
                  <a:cubicBezTo>
                    <a:pt x="13249" y="1012"/>
                    <a:pt x="14176" y="1565"/>
                    <a:pt x="14969" y="2257"/>
                  </a:cubicBezTo>
                  <a:cubicBezTo>
                    <a:pt x="15760" y="2948"/>
                    <a:pt x="16386" y="3763"/>
                    <a:pt x="16843" y="4694"/>
                  </a:cubicBezTo>
                  <a:cubicBezTo>
                    <a:pt x="17302" y="5625"/>
                    <a:pt x="17530" y="6627"/>
                    <a:pt x="17530" y="7696"/>
                  </a:cubicBezTo>
                  <a:moveTo>
                    <a:pt x="21600" y="11736"/>
                  </a:moveTo>
                  <a:cubicBezTo>
                    <a:pt x="21600" y="12986"/>
                    <a:pt x="21286" y="14146"/>
                    <a:pt x="20665" y="15204"/>
                  </a:cubicBezTo>
                  <a:cubicBezTo>
                    <a:pt x="20039" y="16261"/>
                    <a:pt x="19199" y="17139"/>
                    <a:pt x="18140" y="17841"/>
                  </a:cubicBezTo>
                  <a:cubicBezTo>
                    <a:pt x="18201" y="18265"/>
                    <a:pt x="18271" y="18620"/>
                    <a:pt x="18354" y="18908"/>
                  </a:cubicBezTo>
                  <a:cubicBezTo>
                    <a:pt x="18436" y="19199"/>
                    <a:pt x="18533" y="19444"/>
                    <a:pt x="18641" y="19661"/>
                  </a:cubicBezTo>
                  <a:cubicBezTo>
                    <a:pt x="18752" y="19870"/>
                    <a:pt x="18862" y="20059"/>
                    <a:pt x="18980" y="20226"/>
                  </a:cubicBezTo>
                  <a:cubicBezTo>
                    <a:pt x="19095" y="20392"/>
                    <a:pt x="19222" y="20556"/>
                    <a:pt x="19356" y="20719"/>
                  </a:cubicBezTo>
                  <a:cubicBezTo>
                    <a:pt x="19432" y="20809"/>
                    <a:pt x="19498" y="20891"/>
                    <a:pt x="19554" y="20968"/>
                  </a:cubicBezTo>
                  <a:cubicBezTo>
                    <a:pt x="19611" y="21047"/>
                    <a:pt x="19622" y="21128"/>
                    <a:pt x="19592" y="21219"/>
                  </a:cubicBezTo>
                  <a:lnTo>
                    <a:pt x="19592" y="21247"/>
                  </a:lnTo>
                  <a:cubicBezTo>
                    <a:pt x="19578" y="21351"/>
                    <a:pt x="19533" y="21439"/>
                    <a:pt x="19453" y="21509"/>
                  </a:cubicBezTo>
                  <a:cubicBezTo>
                    <a:pt x="19373" y="21577"/>
                    <a:pt x="19291" y="21600"/>
                    <a:pt x="19199" y="21583"/>
                  </a:cubicBezTo>
                  <a:cubicBezTo>
                    <a:pt x="19027" y="21549"/>
                    <a:pt x="18862" y="21512"/>
                    <a:pt x="18709" y="21481"/>
                  </a:cubicBezTo>
                  <a:cubicBezTo>
                    <a:pt x="18556" y="21450"/>
                    <a:pt x="18403" y="21419"/>
                    <a:pt x="18253" y="21379"/>
                  </a:cubicBezTo>
                  <a:cubicBezTo>
                    <a:pt x="17530" y="21199"/>
                    <a:pt x="16854" y="20931"/>
                    <a:pt x="16224" y="20570"/>
                  </a:cubicBezTo>
                  <a:cubicBezTo>
                    <a:pt x="15593" y="20211"/>
                    <a:pt x="15007" y="19783"/>
                    <a:pt x="14468" y="19286"/>
                  </a:cubicBezTo>
                  <a:cubicBezTo>
                    <a:pt x="14204" y="19323"/>
                    <a:pt x="13936" y="19354"/>
                    <a:pt x="13660" y="19382"/>
                  </a:cubicBezTo>
                  <a:cubicBezTo>
                    <a:pt x="13387" y="19407"/>
                    <a:pt x="13112" y="19424"/>
                    <a:pt x="12832" y="19424"/>
                  </a:cubicBezTo>
                  <a:cubicBezTo>
                    <a:pt x="11773" y="19424"/>
                    <a:pt x="10777" y="19263"/>
                    <a:pt x="9847" y="18950"/>
                  </a:cubicBezTo>
                  <a:cubicBezTo>
                    <a:pt x="8915" y="18634"/>
                    <a:pt x="8070" y="18211"/>
                    <a:pt x="7312" y="17678"/>
                  </a:cubicBezTo>
                  <a:cubicBezTo>
                    <a:pt x="7357" y="17644"/>
                    <a:pt x="7407" y="17607"/>
                    <a:pt x="7463" y="17571"/>
                  </a:cubicBezTo>
                  <a:cubicBezTo>
                    <a:pt x="7520" y="17537"/>
                    <a:pt x="7571" y="17500"/>
                    <a:pt x="7616" y="17463"/>
                  </a:cubicBezTo>
                  <a:cubicBezTo>
                    <a:pt x="8000" y="17517"/>
                    <a:pt x="8381" y="17545"/>
                    <a:pt x="8765" y="17545"/>
                  </a:cubicBezTo>
                  <a:cubicBezTo>
                    <a:pt x="10245" y="17545"/>
                    <a:pt x="11632" y="17291"/>
                    <a:pt x="12921" y="16781"/>
                  </a:cubicBezTo>
                  <a:cubicBezTo>
                    <a:pt x="14214" y="16270"/>
                    <a:pt x="15334" y="15576"/>
                    <a:pt x="16280" y="14690"/>
                  </a:cubicBezTo>
                  <a:cubicBezTo>
                    <a:pt x="17229" y="13801"/>
                    <a:pt x="17972" y="12757"/>
                    <a:pt x="18516" y="11558"/>
                  </a:cubicBezTo>
                  <a:cubicBezTo>
                    <a:pt x="19062" y="10365"/>
                    <a:pt x="19335" y="9075"/>
                    <a:pt x="19335" y="7696"/>
                  </a:cubicBezTo>
                  <a:cubicBezTo>
                    <a:pt x="19335" y="7326"/>
                    <a:pt x="19312" y="6954"/>
                    <a:pt x="19267" y="6564"/>
                  </a:cubicBezTo>
                  <a:cubicBezTo>
                    <a:pt x="19987" y="7267"/>
                    <a:pt x="20557" y="8054"/>
                    <a:pt x="20973" y="8926"/>
                  </a:cubicBezTo>
                  <a:cubicBezTo>
                    <a:pt x="21392" y="9801"/>
                    <a:pt x="21600" y="10737"/>
                    <a:pt x="21600" y="1173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" name="TextBox 8"/>
          <p:cNvSpPr txBox="1"/>
          <p:nvPr/>
        </p:nvSpPr>
        <p:spPr>
          <a:xfrm>
            <a:off x="767656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767656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50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64519" grpId="0" autoUpdateAnimBg="0"/>
      <p:bldP spid="64520" grpId="0" autoUpdateAnimBg="0"/>
      <p:bldGraphic spid="3" grpId="0">
        <p:bldAsOne/>
      </p:bldGraphic>
      <p:bldP spid="64523" grpId="0" autoUpdateAnimBg="0"/>
      <p:bldP spid="64524" grpId="0" autoUpdateAnimBg="0"/>
      <p:bldGraphic spid="4" grpId="0">
        <p:bldAsOne/>
      </p:bldGraphic>
      <p:bldP spid="64527" grpId="0" autoUpdateAnimBg="0"/>
      <p:bldP spid="64528" grpId="0" autoUpdateAnimBg="0"/>
      <p:bldGraphic spid="5" grpId="0">
        <p:bldAsOne/>
      </p:bldGraphic>
      <p:bldP spid="64531" grpId="0" autoUpdateAnimBg="0"/>
      <p:bldP spid="6453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837346" y="4228033"/>
            <a:ext cx="3184060" cy="6152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998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803456" y="5066324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15860" y="5066324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4803456" y="5339126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6515860" y="5339126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-1633446" y="2319726"/>
            <a:ext cx="15133972" cy="1492855"/>
          </a:xfrm>
          <a:custGeom>
            <a:avLst/>
            <a:gdLst>
              <a:gd name="connsiteX0" fmla="*/ 0 w 9575800"/>
              <a:gd name="connsiteY0" fmla="*/ 144875 h 764207"/>
              <a:gd name="connsiteX1" fmla="*/ 1642534 w 9575800"/>
              <a:gd name="connsiteY1" fmla="*/ 762942 h 764207"/>
              <a:gd name="connsiteX2" fmla="*/ 3242734 w 9575800"/>
              <a:gd name="connsiteY2" fmla="*/ 942 h 764207"/>
              <a:gd name="connsiteX3" fmla="*/ 5003800 w 9575800"/>
              <a:gd name="connsiteY3" fmla="*/ 593608 h 764207"/>
              <a:gd name="connsiteX4" fmla="*/ 6629400 w 9575800"/>
              <a:gd name="connsiteY4" fmla="*/ 34808 h 764207"/>
              <a:gd name="connsiteX5" fmla="*/ 8111067 w 9575800"/>
              <a:gd name="connsiteY5" fmla="*/ 627475 h 764207"/>
              <a:gd name="connsiteX6" fmla="*/ 9575800 w 9575800"/>
              <a:gd name="connsiteY6" fmla="*/ 34808 h 764207"/>
              <a:gd name="connsiteX7" fmla="*/ 9575800 w 9575800"/>
              <a:gd name="connsiteY7" fmla="*/ 34808 h 764207"/>
              <a:gd name="connsiteX0" fmla="*/ 0 w 9575800"/>
              <a:gd name="connsiteY0" fmla="*/ 144875 h 763062"/>
              <a:gd name="connsiteX1" fmla="*/ 1642534 w 9575800"/>
              <a:gd name="connsiteY1" fmla="*/ 762942 h 763062"/>
              <a:gd name="connsiteX2" fmla="*/ 3242734 w 9575800"/>
              <a:gd name="connsiteY2" fmla="*/ 942 h 763062"/>
              <a:gd name="connsiteX3" fmla="*/ 5003800 w 9575800"/>
              <a:gd name="connsiteY3" fmla="*/ 593608 h 763062"/>
              <a:gd name="connsiteX4" fmla="*/ 6629400 w 9575800"/>
              <a:gd name="connsiteY4" fmla="*/ 34808 h 763062"/>
              <a:gd name="connsiteX5" fmla="*/ 8111067 w 9575800"/>
              <a:gd name="connsiteY5" fmla="*/ 627475 h 763062"/>
              <a:gd name="connsiteX6" fmla="*/ 9575800 w 9575800"/>
              <a:gd name="connsiteY6" fmla="*/ 34808 h 763062"/>
              <a:gd name="connsiteX7" fmla="*/ 9575800 w 9575800"/>
              <a:gd name="connsiteY7" fmla="*/ 34808 h 763062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11067 w 9575800"/>
              <a:gd name="connsiteY5" fmla="*/ 626608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44934 w 9575800"/>
              <a:gd name="connsiteY5" fmla="*/ 736674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44934 w 9575800"/>
              <a:gd name="connsiteY5" fmla="*/ 736674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5532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3340"/>
              <a:gd name="connsiteX1" fmla="*/ 1642534 w 9575800"/>
              <a:gd name="connsiteY1" fmla="*/ 762075 h 763340"/>
              <a:gd name="connsiteX2" fmla="*/ 3285067 w 9575800"/>
              <a:gd name="connsiteY2" fmla="*/ 75 h 763340"/>
              <a:gd name="connsiteX3" fmla="*/ 4995333 w 9575800"/>
              <a:gd name="connsiteY3" fmla="*/ 711275 h 763340"/>
              <a:gd name="connsiteX4" fmla="*/ 6553200 w 9575800"/>
              <a:gd name="connsiteY4" fmla="*/ 33941 h 763340"/>
              <a:gd name="connsiteX5" fmla="*/ 8246534 w 9575800"/>
              <a:gd name="connsiteY5" fmla="*/ 728207 h 763340"/>
              <a:gd name="connsiteX6" fmla="*/ 9575800 w 9575800"/>
              <a:gd name="connsiteY6" fmla="*/ 33941 h 763340"/>
              <a:gd name="connsiteX7" fmla="*/ 9575800 w 9575800"/>
              <a:gd name="connsiteY7" fmla="*/ 33941 h 763340"/>
              <a:gd name="connsiteX0" fmla="*/ 0 w 9575800"/>
              <a:gd name="connsiteY0" fmla="*/ 144008 h 763340"/>
              <a:gd name="connsiteX1" fmla="*/ 1642534 w 9575800"/>
              <a:gd name="connsiteY1" fmla="*/ 762075 h 763340"/>
              <a:gd name="connsiteX2" fmla="*/ 3285067 w 9575800"/>
              <a:gd name="connsiteY2" fmla="*/ 75 h 763340"/>
              <a:gd name="connsiteX3" fmla="*/ 4910667 w 9575800"/>
              <a:gd name="connsiteY3" fmla="*/ 711275 h 763340"/>
              <a:gd name="connsiteX4" fmla="*/ 6553200 w 9575800"/>
              <a:gd name="connsiteY4" fmla="*/ 33941 h 763340"/>
              <a:gd name="connsiteX5" fmla="*/ 8246534 w 9575800"/>
              <a:gd name="connsiteY5" fmla="*/ 728207 h 763340"/>
              <a:gd name="connsiteX6" fmla="*/ 9575800 w 9575800"/>
              <a:gd name="connsiteY6" fmla="*/ 33941 h 763340"/>
              <a:gd name="connsiteX7" fmla="*/ 9575800 w 9575800"/>
              <a:gd name="connsiteY7" fmla="*/ 33941 h 763340"/>
              <a:gd name="connsiteX0" fmla="*/ 0 w 9575800"/>
              <a:gd name="connsiteY0" fmla="*/ 144007 h 763339"/>
              <a:gd name="connsiteX1" fmla="*/ 1642534 w 9575800"/>
              <a:gd name="connsiteY1" fmla="*/ 762074 h 763339"/>
              <a:gd name="connsiteX2" fmla="*/ 3285067 w 9575800"/>
              <a:gd name="connsiteY2" fmla="*/ 74 h 763339"/>
              <a:gd name="connsiteX3" fmla="*/ 4910667 w 9575800"/>
              <a:gd name="connsiteY3" fmla="*/ 711274 h 763339"/>
              <a:gd name="connsiteX4" fmla="*/ 6553200 w 9575800"/>
              <a:gd name="connsiteY4" fmla="*/ 33940 h 763339"/>
              <a:gd name="connsiteX5" fmla="*/ 8246534 w 9575800"/>
              <a:gd name="connsiteY5" fmla="*/ 728206 h 763339"/>
              <a:gd name="connsiteX6" fmla="*/ 9575800 w 9575800"/>
              <a:gd name="connsiteY6" fmla="*/ 33940 h 763339"/>
              <a:gd name="connsiteX7" fmla="*/ 9575800 w 9575800"/>
              <a:gd name="connsiteY7" fmla="*/ 33940 h 763339"/>
              <a:gd name="connsiteX0" fmla="*/ 0 w 10570076"/>
              <a:gd name="connsiteY0" fmla="*/ 288727 h 908059"/>
              <a:gd name="connsiteX1" fmla="*/ 1642534 w 10570076"/>
              <a:gd name="connsiteY1" fmla="*/ 906794 h 908059"/>
              <a:gd name="connsiteX2" fmla="*/ 3285067 w 10570076"/>
              <a:gd name="connsiteY2" fmla="*/ 144794 h 908059"/>
              <a:gd name="connsiteX3" fmla="*/ 4910667 w 10570076"/>
              <a:gd name="connsiteY3" fmla="*/ 855994 h 908059"/>
              <a:gd name="connsiteX4" fmla="*/ 6553200 w 10570076"/>
              <a:gd name="connsiteY4" fmla="*/ 178660 h 908059"/>
              <a:gd name="connsiteX5" fmla="*/ 8246534 w 10570076"/>
              <a:gd name="connsiteY5" fmla="*/ 872926 h 908059"/>
              <a:gd name="connsiteX6" fmla="*/ 9575800 w 10570076"/>
              <a:gd name="connsiteY6" fmla="*/ 178660 h 908059"/>
              <a:gd name="connsiteX7" fmla="*/ 10570076 w 10570076"/>
              <a:gd name="connsiteY7" fmla="*/ 0 h 908059"/>
              <a:gd name="connsiteX0" fmla="*/ 0 w 10570076"/>
              <a:gd name="connsiteY0" fmla="*/ 288727 h 908059"/>
              <a:gd name="connsiteX1" fmla="*/ 1642534 w 10570076"/>
              <a:gd name="connsiteY1" fmla="*/ 906794 h 908059"/>
              <a:gd name="connsiteX2" fmla="*/ 3285067 w 10570076"/>
              <a:gd name="connsiteY2" fmla="*/ 144794 h 908059"/>
              <a:gd name="connsiteX3" fmla="*/ 4910667 w 10570076"/>
              <a:gd name="connsiteY3" fmla="*/ 855994 h 908059"/>
              <a:gd name="connsiteX4" fmla="*/ 6553200 w 10570076"/>
              <a:gd name="connsiteY4" fmla="*/ 178660 h 908059"/>
              <a:gd name="connsiteX5" fmla="*/ 8246534 w 10570076"/>
              <a:gd name="connsiteY5" fmla="*/ 872926 h 908059"/>
              <a:gd name="connsiteX6" fmla="*/ 9575800 w 10570076"/>
              <a:gd name="connsiteY6" fmla="*/ 178660 h 908059"/>
              <a:gd name="connsiteX7" fmla="*/ 10570076 w 10570076"/>
              <a:gd name="connsiteY7" fmla="*/ 0 h 908059"/>
              <a:gd name="connsiteX0" fmla="*/ 0 w 11498939"/>
              <a:gd name="connsiteY0" fmla="*/ 144007 h 786206"/>
              <a:gd name="connsiteX1" fmla="*/ 1642534 w 11498939"/>
              <a:gd name="connsiteY1" fmla="*/ 762074 h 786206"/>
              <a:gd name="connsiteX2" fmla="*/ 3285067 w 11498939"/>
              <a:gd name="connsiteY2" fmla="*/ 74 h 786206"/>
              <a:gd name="connsiteX3" fmla="*/ 4910667 w 11498939"/>
              <a:gd name="connsiteY3" fmla="*/ 711274 h 786206"/>
              <a:gd name="connsiteX4" fmla="*/ 6553200 w 11498939"/>
              <a:gd name="connsiteY4" fmla="*/ 33940 h 786206"/>
              <a:gd name="connsiteX5" fmla="*/ 8246534 w 11498939"/>
              <a:gd name="connsiteY5" fmla="*/ 728206 h 786206"/>
              <a:gd name="connsiteX6" fmla="*/ 9575800 w 11498939"/>
              <a:gd name="connsiteY6" fmla="*/ 33940 h 786206"/>
              <a:gd name="connsiteX7" fmla="*/ 11498939 w 11498939"/>
              <a:gd name="connsiteY7" fmla="*/ 786197 h 786206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575800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575800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758956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758956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758956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850534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850534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4007 h 786197"/>
              <a:gd name="connsiteX1" fmla="*/ 1642534 w 11498939"/>
              <a:gd name="connsiteY1" fmla="*/ 762074 h 786197"/>
              <a:gd name="connsiteX2" fmla="*/ 3285067 w 11498939"/>
              <a:gd name="connsiteY2" fmla="*/ 74 h 786197"/>
              <a:gd name="connsiteX3" fmla="*/ 4910667 w 11498939"/>
              <a:gd name="connsiteY3" fmla="*/ 711274 h 786197"/>
              <a:gd name="connsiteX4" fmla="*/ 6553200 w 11498939"/>
              <a:gd name="connsiteY4" fmla="*/ 33940 h 786197"/>
              <a:gd name="connsiteX5" fmla="*/ 8246534 w 11498939"/>
              <a:gd name="connsiteY5" fmla="*/ 728206 h 786197"/>
              <a:gd name="connsiteX6" fmla="*/ 9850534 w 11498939"/>
              <a:gd name="connsiteY6" fmla="*/ 33940 h 786197"/>
              <a:gd name="connsiteX7" fmla="*/ 11498939 w 11498939"/>
              <a:gd name="connsiteY7" fmla="*/ 786197 h 786197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9850534 w 11498939"/>
              <a:gd name="connsiteY6" fmla="*/ 33881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9850534 w 11498939"/>
              <a:gd name="connsiteY6" fmla="*/ 33881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10006059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10006059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246534 w 11498939"/>
              <a:gd name="connsiteY5" fmla="*/ 728147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39850 w 11498939"/>
              <a:gd name="connsiteY5" fmla="*/ 73755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39850 w 11498939"/>
              <a:gd name="connsiteY5" fmla="*/ 73755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1549219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786138"/>
              <a:gd name="connsiteX1" fmla="*/ 423197 w 11498939"/>
              <a:gd name="connsiteY1" fmla="*/ 733805 h 786138"/>
              <a:gd name="connsiteX2" fmla="*/ 3285067 w 11498939"/>
              <a:gd name="connsiteY2" fmla="*/ 15 h 786138"/>
              <a:gd name="connsiteX3" fmla="*/ 4910667 w 11498939"/>
              <a:gd name="connsiteY3" fmla="*/ 711215 h 786138"/>
              <a:gd name="connsiteX4" fmla="*/ 6553200 w 11498939"/>
              <a:gd name="connsiteY4" fmla="*/ 33881 h 786138"/>
              <a:gd name="connsiteX5" fmla="*/ 8308746 w 11498939"/>
              <a:gd name="connsiteY5" fmla="*/ 709340 h 786138"/>
              <a:gd name="connsiteX6" fmla="*/ 10161583 w 11498939"/>
              <a:gd name="connsiteY6" fmla="*/ 24478 h 786138"/>
              <a:gd name="connsiteX7" fmla="*/ 11498939 w 11498939"/>
              <a:gd name="connsiteY7" fmla="*/ 786138 h 786138"/>
              <a:gd name="connsiteX0" fmla="*/ 0 w 11498939"/>
              <a:gd name="connsiteY0" fmla="*/ 143948 h 838005"/>
              <a:gd name="connsiteX1" fmla="*/ 423197 w 11498939"/>
              <a:gd name="connsiteY1" fmla="*/ 733805 h 838005"/>
              <a:gd name="connsiteX2" fmla="*/ 3285067 w 11498939"/>
              <a:gd name="connsiteY2" fmla="*/ 15 h 838005"/>
              <a:gd name="connsiteX3" fmla="*/ 4910667 w 11498939"/>
              <a:gd name="connsiteY3" fmla="*/ 711215 h 838005"/>
              <a:gd name="connsiteX4" fmla="*/ 6553200 w 11498939"/>
              <a:gd name="connsiteY4" fmla="*/ 33881 h 838005"/>
              <a:gd name="connsiteX5" fmla="*/ 8308746 w 11498939"/>
              <a:gd name="connsiteY5" fmla="*/ 709340 h 838005"/>
              <a:gd name="connsiteX6" fmla="*/ 10161583 w 11498939"/>
              <a:gd name="connsiteY6" fmla="*/ 24478 h 838005"/>
              <a:gd name="connsiteX7" fmla="*/ 11498939 w 11498939"/>
              <a:gd name="connsiteY7" fmla="*/ 786138 h 838005"/>
              <a:gd name="connsiteX0" fmla="*/ 0 w 12235184"/>
              <a:gd name="connsiteY0" fmla="*/ 125142 h 786138"/>
              <a:gd name="connsiteX1" fmla="*/ 1159442 w 12235184"/>
              <a:gd name="connsiteY1" fmla="*/ 733805 h 786138"/>
              <a:gd name="connsiteX2" fmla="*/ 4021312 w 12235184"/>
              <a:gd name="connsiteY2" fmla="*/ 15 h 786138"/>
              <a:gd name="connsiteX3" fmla="*/ 5646912 w 12235184"/>
              <a:gd name="connsiteY3" fmla="*/ 711215 h 786138"/>
              <a:gd name="connsiteX4" fmla="*/ 7289445 w 12235184"/>
              <a:gd name="connsiteY4" fmla="*/ 33881 h 786138"/>
              <a:gd name="connsiteX5" fmla="*/ 9044991 w 12235184"/>
              <a:gd name="connsiteY5" fmla="*/ 709340 h 786138"/>
              <a:gd name="connsiteX6" fmla="*/ 10897828 w 12235184"/>
              <a:gd name="connsiteY6" fmla="*/ 24478 h 786138"/>
              <a:gd name="connsiteX7" fmla="*/ 12235184 w 12235184"/>
              <a:gd name="connsiteY7" fmla="*/ 786138 h 786138"/>
              <a:gd name="connsiteX0" fmla="*/ 0 w 12235184"/>
              <a:gd name="connsiteY0" fmla="*/ 125142 h 786138"/>
              <a:gd name="connsiteX1" fmla="*/ 1159442 w 12235184"/>
              <a:gd name="connsiteY1" fmla="*/ 733805 h 786138"/>
              <a:gd name="connsiteX2" fmla="*/ 4021312 w 12235184"/>
              <a:gd name="connsiteY2" fmla="*/ 15 h 786138"/>
              <a:gd name="connsiteX3" fmla="*/ 5646912 w 12235184"/>
              <a:gd name="connsiteY3" fmla="*/ 711215 h 786138"/>
              <a:gd name="connsiteX4" fmla="*/ 7289445 w 12235184"/>
              <a:gd name="connsiteY4" fmla="*/ 33881 h 786138"/>
              <a:gd name="connsiteX5" fmla="*/ 9044991 w 12235184"/>
              <a:gd name="connsiteY5" fmla="*/ 709340 h 786138"/>
              <a:gd name="connsiteX6" fmla="*/ 10897828 w 12235184"/>
              <a:gd name="connsiteY6" fmla="*/ 24478 h 786138"/>
              <a:gd name="connsiteX7" fmla="*/ 12235184 w 12235184"/>
              <a:gd name="connsiteY7" fmla="*/ 786138 h 786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35184" h="786138">
                <a:moveTo>
                  <a:pt x="0" y="125142"/>
                </a:moveTo>
                <a:cubicBezTo>
                  <a:pt x="81192" y="333332"/>
                  <a:pt x="489223" y="754660"/>
                  <a:pt x="1159442" y="733805"/>
                </a:cubicBezTo>
                <a:cubicBezTo>
                  <a:pt x="1829661" y="712950"/>
                  <a:pt x="3273400" y="3780"/>
                  <a:pt x="4021312" y="15"/>
                </a:cubicBezTo>
                <a:cubicBezTo>
                  <a:pt x="4769224" y="-3750"/>
                  <a:pt x="4949823" y="714037"/>
                  <a:pt x="5646912" y="711215"/>
                </a:cubicBezTo>
                <a:cubicBezTo>
                  <a:pt x="6344001" y="708393"/>
                  <a:pt x="6723099" y="34193"/>
                  <a:pt x="7289445" y="33881"/>
                </a:cubicBezTo>
                <a:cubicBezTo>
                  <a:pt x="7855791" y="33569"/>
                  <a:pt x="8350279" y="729713"/>
                  <a:pt x="9044991" y="709340"/>
                </a:cubicBezTo>
                <a:cubicBezTo>
                  <a:pt x="9739703" y="688967"/>
                  <a:pt x="10366129" y="11678"/>
                  <a:pt x="10897828" y="24478"/>
                </a:cubicBezTo>
                <a:cubicBezTo>
                  <a:pt x="11429527" y="37278"/>
                  <a:pt x="11943548" y="441353"/>
                  <a:pt x="12235184" y="786138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475223" y="1807429"/>
            <a:ext cx="1908306" cy="1908307"/>
            <a:chOff x="1985488" y="1104900"/>
            <a:chExt cx="930184" cy="930184"/>
          </a:xfrm>
          <a:effectLst>
            <a:outerShdw blurRad="381000" dist="190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1985488" y="1104900"/>
              <a:ext cx="930184" cy="930184"/>
            </a:xfrm>
            <a:prstGeom prst="ellipse">
              <a:avLst/>
            </a:prstGeom>
            <a:solidFill>
              <a:schemeClr val="accent2"/>
            </a:solidFill>
            <a:ln w="101600">
              <a:solidFill>
                <a:schemeClr val="bg1"/>
              </a:solidFill>
            </a:ln>
            <a:effectLst>
              <a:innerShdw blurRad="228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矩形 259"/>
            <p:cNvSpPr>
              <a:spLocks noChangeArrowheads="1"/>
            </p:cNvSpPr>
            <p:nvPr/>
          </p:nvSpPr>
          <p:spPr bwMode="auto">
            <a:xfrm>
              <a:off x="2102398" y="1210036"/>
              <a:ext cx="696364" cy="719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9598" cap="all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02</a:t>
              </a:r>
              <a:endParaRPr lang="zh-CN" altLang="en-US" sz="9598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75120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96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Office Theme">
  <a:themeElements>
    <a:clrScheme name="自定义 384">
      <a:dk1>
        <a:sysClr val="windowText" lastClr="000000"/>
      </a:dk1>
      <a:lt1>
        <a:sysClr val="window" lastClr="FFFFFF"/>
      </a:lt1>
      <a:dk2>
        <a:srgbClr val="000000"/>
      </a:dk2>
      <a:lt2>
        <a:srgbClr val="E7E6E6"/>
      </a:lt2>
      <a:accent1>
        <a:srgbClr val="C00000"/>
      </a:accent1>
      <a:accent2>
        <a:srgbClr val="000000"/>
      </a:accent2>
      <a:accent3>
        <a:srgbClr val="C00000"/>
      </a:accent3>
      <a:accent4>
        <a:srgbClr val="000000"/>
      </a:accent4>
      <a:accent5>
        <a:srgbClr val="C00000"/>
      </a:accent5>
      <a:accent6>
        <a:srgbClr val="000000"/>
      </a:accent6>
      <a:hlink>
        <a:srgbClr val="C00000"/>
      </a:hlink>
      <a:folHlink>
        <a:srgbClr val="000000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5734</Words>
  <Application>Microsoft Office PowerPoint</Application>
  <PresentationFormat>自定义</PresentationFormat>
  <Paragraphs>291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Gill Sans</vt:lpstr>
      <vt:lpstr>Helvetica Light</vt:lpstr>
      <vt:lpstr>Meiryo</vt:lpstr>
      <vt:lpstr>Source Sans Pro Light</vt:lpstr>
      <vt:lpstr>宋体</vt:lpstr>
      <vt:lpstr>微软雅黑</vt:lpstr>
      <vt:lpstr>Arial</vt:lpstr>
      <vt:lpstr>Calibri</vt:lpstr>
      <vt:lpstr>Calibri Light</vt:lpstr>
      <vt:lpstr>Times New Roman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http://www.ypppt.com/</cp:keywords>
  <cp:lastModifiedBy/>
  <cp:revision>1</cp:revision>
  <dcterms:created xsi:type="dcterms:W3CDTF">2017-01-21T09:23:31Z</dcterms:created>
  <dcterms:modified xsi:type="dcterms:W3CDTF">2018-07-01T00:40:26Z</dcterms:modified>
</cp:coreProperties>
</file>