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0" r:id="rId2"/>
  </p:sldMasterIdLst>
  <p:notesMasterIdLst>
    <p:notesMasterId r:id="rId6"/>
  </p:notesMasterIdLst>
  <p:sldIdLst>
    <p:sldId id="256" r:id="rId3"/>
    <p:sldId id="258" r:id="rId4"/>
    <p:sldId id="257"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14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015DC2-AA22-4C7D-A46F-6E605D60AAC8}" type="datetimeFigureOut">
              <a:rPr lang="zh-CN" altLang="en-US" smtClean="0"/>
              <a:t>2015/7/18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EA8B60-8756-4F7C-B60C-155FF2AA8200}" type="slidenum">
              <a:rPr lang="zh-CN" altLang="en-US" smtClean="0"/>
              <a:t>‹#›</a:t>
            </a:fld>
            <a:endParaRPr lang="zh-CN" altLang="en-US"/>
          </a:p>
        </p:txBody>
      </p:sp>
    </p:spTree>
    <p:extLst>
      <p:ext uri="{BB962C8B-B14F-4D97-AF65-F5344CB8AC3E}">
        <p14:creationId xmlns:p14="http://schemas.microsoft.com/office/powerpoint/2010/main" val="1618243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2866" name="幻灯片图像占位符 1"/>
          <p:cNvSpPr>
            <a:spLocks noGrp="1" noRot="1" noChangeAspect="1" noChangeArrowheads="1" noTextEdit="1"/>
          </p:cNvSpPr>
          <p:nvPr>
            <p:ph type="sldImg" idx="4294967295"/>
          </p:nvPr>
        </p:nvSpPr>
        <p:spPr>
          <a:xfrm>
            <a:off x="3933825" y="3482975"/>
            <a:ext cx="1558925" cy="1168400"/>
          </a:xfrm>
          <a:ln/>
          <a:extLst>
            <a:ext uri="{91240B29-F687-4F45-9708-019B960494DF}">
              <a14:hiddenLine xmlns:a14="http://schemas.microsoft.com/office/drawing/2010/main" w="12700">
                <a:solidFill>
                  <a:srgbClr val="000000"/>
                </a:solidFill>
                <a:miter lim="800000"/>
                <a:headEnd/>
                <a:tailEnd/>
              </a14:hiddenLine>
            </a:ext>
          </a:extLst>
        </p:spPr>
      </p:sp>
      <p:sp>
        <p:nvSpPr>
          <p:cNvPr id="29286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Tree>
    <p:extLst>
      <p:ext uri="{BB962C8B-B14F-4D97-AF65-F5344CB8AC3E}">
        <p14:creationId xmlns:p14="http://schemas.microsoft.com/office/powerpoint/2010/main" val="1470852235"/>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60450" name="幻灯片图像占位符 1"/>
          <p:cNvSpPr>
            <a:spLocks noGrp="1" noRot="1" noChangeAspect="1" noChangeArrowheads="1" noTextEdit="1"/>
          </p:cNvSpPr>
          <p:nvPr>
            <p:ph type="sldImg" idx="4294967295"/>
          </p:nvPr>
        </p:nvSpPr>
        <p:spPr>
          <a:xfrm>
            <a:off x="4151313" y="4076700"/>
            <a:ext cx="984250" cy="738188"/>
          </a:xfrm>
          <a:ln/>
          <a:extLst>
            <a:ext uri="{91240B29-F687-4F45-9708-019B960494DF}">
              <a14:hiddenLine xmlns:a14="http://schemas.microsoft.com/office/drawing/2010/main" w="12700">
                <a:solidFill>
                  <a:srgbClr val="000000"/>
                </a:solidFill>
                <a:miter lim="800000"/>
                <a:headEnd/>
                <a:tailEnd/>
              </a14:hiddenLine>
            </a:ext>
          </a:extLst>
        </p:spPr>
      </p:sp>
      <p:sp>
        <p:nvSpPr>
          <p:cNvPr id="360451"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Tree>
    <p:extLst>
      <p:ext uri="{BB962C8B-B14F-4D97-AF65-F5344CB8AC3E}">
        <p14:creationId xmlns:p14="http://schemas.microsoft.com/office/powerpoint/2010/main" val="2681829468"/>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48924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355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7048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069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5138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701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4310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7841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062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4444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2938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5904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72198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711041"/>
      </p:ext>
    </p:ext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rgbClr val="7F7F7F"/>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rgbClr val="7F7F7F"/>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lnSpc>
          <a:spcPct val="150000"/>
        </a:lnSpc>
        <a:spcBef>
          <a:spcPct val="20000"/>
        </a:spcBef>
        <a:spcAft>
          <a:spcPct val="0"/>
        </a:spcAft>
        <a:buFont typeface="Arial" panose="020B0604020202020204" pitchFamily="34" charset="0"/>
        <a:buChar char="•"/>
        <a:defRPr sz="2000" kern="1200">
          <a:solidFill>
            <a:srgbClr val="7F7F7F"/>
          </a:solidFill>
          <a:latin typeface="+mn-lt"/>
          <a:ea typeface="+mn-ea"/>
          <a:cs typeface="+mn-cs"/>
          <a:sym typeface="微软雅黑" panose="020B0503020204020204" pitchFamily="34" charset="-122"/>
        </a:defRPr>
      </a:lvl1pPr>
      <a:lvl2pPr marL="742950" indent="-285750" algn="l" defTabSz="0" rtl="0" eaLnBrk="0" fontAlgn="base" hangingPunct="0">
        <a:lnSpc>
          <a:spcPct val="150000"/>
        </a:lnSpc>
        <a:spcBef>
          <a:spcPct val="20000"/>
        </a:spcBef>
        <a:spcAft>
          <a:spcPct val="0"/>
        </a:spcAft>
        <a:buFont typeface="Arial" panose="020B0604020202020204" pitchFamily="34" charset="0"/>
        <a:buChar char="–"/>
        <a:defRPr kern="1200">
          <a:solidFill>
            <a:srgbClr val="7F7F7F"/>
          </a:solidFill>
          <a:latin typeface="+mn-lt"/>
          <a:ea typeface="+mn-ea"/>
          <a:cs typeface="+mn-cs"/>
          <a:sym typeface="微软雅黑" panose="020B0503020204020204" pitchFamily="34" charset="-122"/>
        </a:defRPr>
      </a:lvl2pPr>
      <a:lvl3pPr marL="1143000" indent="-228600" algn="l" defTabSz="0" rtl="0" eaLnBrk="0" fontAlgn="base" hangingPunct="0">
        <a:lnSpc>
          <a:spcPct val="150000"/>
        </a:lnSpc>
        <a:spcBef>
          <a:spcPct val="20000"/>
        </a:spcBef>
        <a:spcAft>
          <a:spcPct val="0"/>
        </a:spcAft>
        <a:buFont typeface="Arial" panose="020B0604020202020204" pitchFamily="34" charset="0"/>
        <a:buChar char="•"/>
        <a:defRPr sz="1600" kern="1200">
          <a:solidFill>
            <a:srgbClr val="7F7F7F"/>
          </a:solidFill>
          <a:latin typeface="+mn-lt"/>
          <a:ea typeface="+mn-ea"/>
          <a:cs typeface="+mn-cs"/>
          <a:sym typeface="微软雅黑" panose="020B0503020204020204" pitchFamily="34" charset="-122"/>
        </a:defRPr>
      </a:lvl3pPr>
      <a:lvl4pPr marL="16002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4pPr>
      <a:lvl5pPr marL="2057400" indent="-228600" algn="l" defTabSz="0" rtl="0" eaLnBrk="0" fontAlgn="base" hangingPunct="0">
        <a:lnSpc>
          <a:spcPct val="150000"/>
        </a:lnSpc>
        <a:spcBef>
          <a:spcPct val="20000"/>
        </a:spcBef>
        <a:spcAft>
          <a:spcPct val="0"/>
        </a:spcAft>
        <a:buFont typeface="Arial" panose="020B0604020202020204" pitchFamily="34" charset="0"/>
        <a:buChar char="»"/>
        <a:defRPr sz="1400" kern="1200">
          <a:solidFill>
            <a:srgbClr val="7F7F7F"/>
          </a:solidFill>
          <a:latin typeface="+mn-lt"/>
          <a:ea typeface="+mn-ea"/>
          <a:cs typeface="+mn-cs"/>
          <a:sym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119743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1124969"/>
            <a:ext cx="7937500"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1844"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838" y="3356994"/>
            <a:ext cx="7935912"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5" name="TextBox 10"/>
          <p:cNvSpPr>
            <a:spLocks noChangeArrowheads="1"/>
          </p:cNvSpPr>
          <p:nvPr/>
        </p:nvSpPr>
        <p:spPr bwMode="auto">
          <a:xfrm>
            <a:off x="3308350" y="1358331"/>
            <a:ext cx="27035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3200" b="1" i="1" dirty="0">
                <a:solidFill>
                  <a:srgbClr val="FFFFFF"/>
                </a:solidFill>
                <a:latin typeface="Adidas Unity" pitchFamily="2" charset="0"/>
                <a:ea typeface="微软雅黑" panose="020B0503020204020204" pitchFamily="34" charset="-122"/>
                <a:sym typeface="Times New Roman" panose="02020603050405020304" pitchFamily="18" charset="0"/>
              </a:rPr>
              <a:t>Your</a:t>
            </a:r>
            <a:r>
              <a:rPr lang="en-US" altLang="zh-CN" sz="2400" b="1" i="1" dirty="0">
                <a:solidFill>
                  <a:srgbClr val="FFFFFF"/>
                </a:solidFill>
                <a:latin typeface="Adidas Unity" pitchFamily="2" charset="0"/>
                <a:ea typeface="微软雅黑" panose="020B0503020204020204" pitchFamily="34" charset="-122"/>
                <a:sym typeface="Times New Roman" panose="02020603050405020304" pitchFamily="18" charset="0"/>
              </a:rPr>
              <a:t> </a:t>
            </a:r>
            <a:r>
              <a:rPr lang="en-US" altLang="zh-CN" sz="3200" b="1" i="1" dirty="0">
                <a:solidFill>
                  <a:srgbClr val="FFFFFF"/>
                </a:solidFill>
                <a:latin typeface="Adidas Unity" pitchFamily="2" charset="0"/>
                <a:ea typeface="微软雅黑" panose="020B0503020204020204" pitchFamily="34" charset="-122"/>
                <a:sym typeface="Times New Roman" panose="02020603050405020304" pitchFamily="18" charset="0"/>
              </a:rPr>
              <a:t>text</a:t>
            </a:r>
            <a:endParaRPr lang="zh-CN" altLang="en-US" sz="3200" b="1" i="1" dirty="0">
              <a:solidFill>
                <a:srgbClr val="FFFFFF"/>
              </a:solidFill>
              <a:latin typeface="Adidas Unity" pitchFamily="2" charset="0"/>
              <a:ea typeface="微软雅黑" panose="020B0503020204020204" pitchFamily="34" charset="-122"/>
              <a:sym typeface="Times New Roman" panose="02020603050405020304" pitchFamily="18" charset="0"/>
            </a:endParaRPr>
          </a:p>
        </p:txBody>
      </p:sp>
      <p:sp>
        <p:nvSpPr>
          <p:cNvPr id="291846" name="TextBox 11"/>
          <p:cNvSpPr>
            <a:spLocks noChangeArrowheads="1"/>
          </p:cNvSpPr>
          <p:nvPr/>
        </p:nvSpPr>
        <p:spPr bwMode="auto">
          <a:xfrm>
            <a:off x="2916238" y="1917131"/>
            <a:ext cx="33178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dirty="0">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dirty="0"/>
          </a:p>
        </p:txBody>
      </p:sp>
      <p:sp>
        <p:nvSpPr>
          <p:cNvPr id="291848" name="TextBox 13"/>
          <p:cNvSpPr>
            <a:spLocks noChangeArrowheads="1"/>
          </p:cNvSpPr>
          <p:nvPr/>
        </p:nvSpPr>
        <p:spPr bwMode="auto">
          <a:xfrm>
            <a:off x="3448050" y="3644331"/>
            <a:ext cx="27019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3200" b="1" i="1">
                <a:solidFill>
                  <a:srgbClr val="974806"/>
                </a:solidFill>
                <a:latin typeface="Adidas Unity" pitchFamily="2" charset="0"/>
                <a:ea typeface="微软雅黑" panose="020B0503020204020204" pitchFamily="34" charset="-122"/>
                <a:sym typeface="Times New Roman" panose="02020603050405020304" pitchFamily="18" charset="0"/>
              </a:rPr>
              <a:t>Your</a:t>
            </a:r>
            <a:r>
              <a:rPr lang="en-US" altLang="zh-CN" sz="2400" b="1" i="1">
                <a:solidFill>
                  <a:srgbClr val="974806"/>
                </a:solidFill>
                <a:latin typeface="Adidas Unity" pitchFamily="2" charset="0"/>
                <a:ea typeface="微软雅黑" panose="020B0503020204020204" pitchFamily="34" charset="-122"/>
                <a:sym typeface="Times New Roman" panose="02020603050405020304" pitchFamily="18" charset="0"/>
              </a:rPr>
              <a:t> </a:t>
            </a:r>
            <a:r>
              <a:rPr lang="en-US" altLang="zh-CN" sz="3200" b="1" i="1">
                <a:solidFill>
                  <a:srgbClr val="974806"/>
                </a:solidFill>
                <a:latin typeface="Adidas Unity" pitchFamily="2" charset="0"/>
                <a:ea typeface="微软雅黑" panose="020B0503020204020204" pitchFamily="34" charset="-122"/>
                <a:sym typeface="Times New Roman" panose="02020603050405020304" pitchFamily="18" charset="0"/>
              </a:rPr>
              <a:t>text</a:t>
            </a:r>
            <a:endParaRPr lang="zh-CN" altLang="en-US" sz="3200" b="1" i="1">
              <a:solidFill>
                <a:srgbClr val="974806"/>
              </a:solidFill>
              <a:latin typeface="Adidas Unity" pitchFamily="2" charset="0"/>
              <a:ea typeface="微软雅黑" panose="020B0503020204020204" pitchFamily="34" charset="-122"/>
              <a:sym typeface="Times New Roman" panose="02020603050405020304" pitchFamily="18" charset="0"/>
            </a:endParaRPr>
          </a:p>
        </p:txBody>
      </p:sp>
      <p:sp>
        <p:nvSpPr>
          <p:cNvPr id="291849" name="TextBox 14"/>
          <p:cNvSpPr>
            <a:spLocks noChangeArrowheads="1"/>
          </p:cNvSpPr>
          <p:nvPr/>
        </p:nvSpPr>
        <p:spPr bwMode="auto">
          <a:xfrm>
            <a:off x="3054350" y="4203131"/>
            <a:ext cx="33178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974806"/>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a:p>
        </p:txBody>
      </p:sp>
    </p:spTree>
    <p:extLst>
      <p:ext uri="{BB962C8B-B14F-4D97-AF65-F5344CB8AC3E}">
        <p14:creationId xmlns:p14="http://schemas.microsoft.com/office/powerpoint/2010/main" val="4068501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427"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25" y="1484591"/>
            <a:ext cx="879475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9428"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25" y="2997479"/>
            <a:ext cx="879475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9429"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25" y="4524654"/>
            <a:ext cx="879475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9431" name="TextBox 15"/>
          <p:cNvSpPr>
            <a:spLocks noChangeArrowheads="1"/>
          </p:cNvSpPr>
          <p:nvPr/>
        </p:nvSpPr>
        <p:spPr bwMode="auto">
          <a:xfrm>
            <a:off x="3203575" y="1614766"/>
            <a:ext cx="270351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80000"/>
              </a:lnSpc>
            </a:pPr>
            <a:r>
              <a:rPr lang="en-US" altLang="zh-CN" sz="2800" b="1" i="1">
                <a:solidFill>
                  <a:srgbClr val="4F6128"/>
                </a:solidFill>
                <a:latin typeface="Adidas Unity" pitchFamily="2" charset="0"/>
                <a:ea typeface="微软雅黑" panose="020B0503020204020204" pitchFamily="34" charset="-122"/>
                <a:sym typeface="Times New Roman" panose="02020603050405020304" pitchFamily="18" charset="0"/>
              </a:rPr>
              <a:t>Your</a:t>
            </a:r>
            <a:r>
              <a:rPr lang="en-US" altLang="zh-CN" sz="2000" b="1" i="1">
                <a:solidFill>
                  <a:srgbClr val="4F6128"/>
                </a:solidFill>
                <a:latin typeface="Adidas Unity" pitchFamily="2" charset="0"/>
                <a:ea typeface="微软雅黑" panose="020B0503020204020204" pitchFamily="34" charset="-122"/>
                <a:sym typeface="Times New Roman" panose="02020603050405020304" pitchFamily="18" charset="0"/>
              </a:rPr>
              <a:t> </a:t>
            </a:r>
            <a:r>
              <a:rPr lang="en-US" altLang="zh-CN" sz="2800" b="1" i="1">
                <a:solidFill>
                  <a:srgbClr val="4F6128"/>
                </a:solidFill>
                <a:latin typeface="Adidas Unity" pitchFamily="2" charset="0"/>
                <a:ea typeface="微软雅黑" panose="020B0503020204020204" pitchFamily="34" charset="-122"/>
                <a:sym typeface="Times New Roman" panose="02020603050405020304" pitchFamily="18" charset="0"/>
              </a:rPr>
              <a:t>text</a:t>
            </a:r>
            <a:endParaRPr lang="zh-CN" altLang="en-US" sz="2800" b="1" i="1">
              <a:solidFill>
                <a:srgbClr val="4F6128"/>
              </a:solidFill>
              <a:latin typeface="Adidas Unity" pitchFamily="2" charset="0"/>
              <a:ea typeface="微软雅黑" panose="020B0503020204020204" pitchFamily="34" charset="-122"/>
              <a:sym typeface="Times New Roman" panose="02020603050405020304" pitchFamily="18" charset="0"/>
            </a:endParaRPr>
          </a:p>
        </p:txBody>
      </p:sp>
      <p:sp>
        <p:nvSpPr>
          <p:cNvPr id="359432" name="TextBox 16"/>
          <p:cNvSpPr>
            <a:spLocks noChangeArrowheads="1"/>
          </p:cNvSpPr>
          <p:nvPr/>
        </p:nvSpPr>
        <p:spPr bwMode="auto">
          <a:xfrm>
            <a:off x="2843213" y="2046566"/>
            <a:ext cx="36004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i="1">
                <a:solidFill>
                  <a:srgbClr val="4F6128"/>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solidFill>
                <a:srgbClr val="000000"/>
              </a:solidFill>
            </a:endParaRPr>
          </a:p>
        </p:txBody>
      </p:sp>
      <p:sp>
        <p:nvSpPr>
          <p:cNvPr id="359433" name="TextBox 17"/>
          <p:cNvSpPr>
            <a:spLocks noChangeArrowheads="1"/>
          </p:cNvSpPr>
          <p:nvPr/>
        </p:nvSpPr>
        <p:spPr bwMode="auto">
          <a:xfrm>
            <a:off x="3203575" y="3126066"/>
            <a:ext cx="270351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80000"/>
              </a:lnSpc>
            </a:pPr>
            <a:r>
              <a:rPr lang="en-US" altLang="zh-CN" sz="2800" b="1" i="1">
                <a:solidFill>
                  <a:srgbClr val="FFFFFF"/>
                </a:solidFill>
                <a:latin typeface="Adidas Unity" pitchFamily="2" charset="0"/>
                <a:ea typeface="微软雅黑" panose="020B0503020204020204" pitchFamily="34" charset="-122"/>
                <a:sym typeface="Times New Roman" panose="02020603050405020304" pitchFamily="18" charset="0"/>
              </a:rPr>
              <a:t>Your</a:t>
            </a:r>
            <a:r>
              <a:rPr lang="en-US" altLang="zh-CN" sz="2000" b="1" i="1">
                <a:solidFill>
                  <a:srgbClr val="FFFFFF"/>
                </a:solidFill>
                <a:latin typeface="Adidas Unity" pitchFamily="2" charset="0"/>
                <a:ea typeface="微软雅黑" panose="020B0503020204020204" pitchFamily="34" charset="-122"/>
                <a:sym typeface="Times New Roman" panose="02020603050405020304" pitchFamily="18" charset="0"/>
              </a:rPr>
              <a:t> </a:t>
            </a:r>
            <a:r>
              <a:rPr lang="en-US" altLang="zh-CN" sz="2800" b="1" i="1">
                <a:solidFill>
                  <a:srgbClr val="FFFFFF"/>
                </a:solidFill>
                <a:latin typeface="Adidas Unity" pitchFamily="2" charset="0"/>
                <a:ea typeface="微软雅黑" panose="020B0503020204020204" pitchFamily="34" charset="-122"/>
                <a:sym typeface="Times New Roman" panose="02020603050405020304" pitchFamily="18" charset="0"/>
              </a:rPr>
              <a:t>text</a:t>
            </a:r>
            <a:endParaRPr lang="zh-CN" altLang="en-US" sz="2800" b="1" i="1">
              <a:solidFill>
                <a:srgbClr val="FFFFFF"/>
              </a:solidFill>
              <a:latin typeface="Adidas Unity" pitchFamily="2" charset="0"/>
              <a:ea typeface="微软雅黑" panose="020B0503020204020204" pitchFamily="34" charset="-122"/>
              <a:sym typeface="Times New Roman" panose="02020603050405020304" pitchFamily="18" charset="0"/>
            </a:endParaRPr>
          </a:p>
        </p:txBody>
      </p:sp>
      <p:sp>
        <p:nvSpPr>
          <p:cNvPr id="359434" name="TextBox 18"/>
          <p:cNvSpPr>
            <a:spLocks noChangeArrowheads="1"/>
          </p:cNvSpPr>
          <p:nvPr/>
        </p:nvSpPr>
        <p:spPr bwMode="auto">
          <a:xfrm>
            <a:off x="2843213" y="3557866"/>
            <a:ext cx="36004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solidFill>
                <a:srgbClr val="000000"/>
              </a:solidFill>
            </a:endParaRPr>
          </a:p>
        </p:txBody>
      </p:sp>
      <p:sp>
        <p:nvSpPr>
          <p:cNvPr id="359435" name="TextBox 19"/>
          <p:cNvSpPr>
            <a:spLocks noChangeArrowheads="1"/>
          </p:cNvSpPr>
          <p:nvPr/>
        </p:nvSpPr>
        <p:spPr bwMode="auto">
          <a:xfrm>
            <a:off x="3203575" y="4653241"/>
            <a:ext cx="270351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80000"/>
              </a:lnSpc>
            </a:pPr>
            <a:r>
              <a:rPr lang="en-US" altLang="zh-CN" sz="2800" b="1" i="1">
                <a:solidFill>
                  <a:srgbClr val="967200"/>
                </a:solidFill>
                <a:latin typeface="Adidas Unity" pitchFamily="2" charset="0"/>
                <a:ea typeface="微软雅黑" panose="020B0503020204020204" pitchFamily="34" charset="-122"/>
                <a:sym typeface="Times New Roman" panose="02020603050405020304" pitchFamily="18" charset="0"/>
              </a:rPr>
              <a:t>Your</a:t>
            </a:r>
            <a:r>
              <a:rPr lang="en-US" altLang="zh-CN" sz="2000" b="1" i="1">
                <a:solidFill>
                  <a:srgbClr val="967200"/>
                </a:solidFill>
                <a:latin typeface="Adidas Unity" pitchFamily="2" charset="0"/>
                <a:ea typeface="微软雅黑" panose="020B0503020204020204" pitchFamily="34" charset="-122"/>
                <a:sym typeface="Times New Roman" panose="02020603050405020304" pitchFamily="18" charset="0"/>
              </a:rPr>
              <a:t> </a:t>
            </a:r>
            <a:r>
              <a:rPr lang="en-US" altLang="zh-CN" sz="2800" b="1" i="1">
                <a:solidFill>
                  <a:srgbClr val="967200"/>
                </a:solidFill>
                <a:latin typeface="Adidas Unity" pitchFamily="2" charset="0"/>
                <a:ea typeface="微软雅黑" panose="020B0503020204020204" pitchFamily="34" charset="-122"/>
                <a:sym typeface="Times New Roman" panose="02020603050405020304" pitchFamily="18" charset="0"/>
              </a:rPr>
              <a:t>text</a:t>
            </a:r>
            <a:endParaRPr lang="zh-CN" altLang="en-US" sz="2800" b="1" i="1">
              <a:solidFill>
                <a:srgbClr val="967200"/>
              </a:solidFill>
              <a:latin typeface="Adidas Unity" pitchFamily="2" charset="0"/>
              <a:ea typeface="微软雅黑" panose="020B0503020204020204" pitchFamily="34" charset="-122"/>
              <a:sym typeface="Times New Roman" panose="02020603050405020304" pitchFamily="18" charset="0"/>
            </a:endParaRPr>
          </a:p>
        </p:txBody>
      </p:sp>
      <p:sp>
        <p:nvSpPr>
          <p:cNvPr id="359436" name="TextBox 20"/>
          <p:cNvSpPr>
            <a:spLocks noChangeArrowheads="1"/>
          </p:cNvSpPr>
          <p:nvPr/>
        </p:nvSpPr>
        <p:spPr bwMode="auto">
          <a:xfrm>
            <a:off x="2843213" y="5085041"/>
            <a:ext cx="36004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i="1">
                <a:solidFill>
                  <a:srgbClr val="967200"/>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solidFill>
                <a:srgbClr val="000000"/>
              </a:solidFill>
            </a:endParaRPr>
          </a:p>
        </p:txBody>
      </p:sp>
    </p:spTree>
    <p:extLst>
      <p:ext uri="{BB962C8B-B14F-4D97-AF65-F5344CB8AC3E}">
        <p14:creationId xmlns:p14="http://schemas.microsoft.com/office/powerpoint/2010/main" val="1970633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6042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mysoeasy.com 下载">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模板从 www.mysoeasy.com 下载">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243</Words>
  <Characters>0</Characters>
  <Application>Microsoft Office PowerPoint</Application>
  <DocSecurity>0</DocSecurity>
  <PresentationFormat>全屏显示(4:3)</PresentationFormat>
  <Lines>0</Lines>
  <Paragraphs>16</Paragraphs>
  <Slides>3</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vt:i4>
      </vt:variant>
    </vt:vector>
  </HeadingPairs>
  <TitlesOfParts>
    <vt:vector size="14" baseType="lpstr">
      <vt:lpstr>Adidas Unity</vt:lpstr>
      <vt:lpstr>Meiryo</vt:lpstr>
      <vt:lpstr>宋体</vt:lpstr>
      <vt:lpstr>微软雅黑</vt:lpstr>
      <vt:lpstr>幼圆</vt:lpstr>
      <vt:lpstr>Arial</vt:lpstr>
      <vt:lpstr>Calibri</vt:lpstr>
      <vt:lpstr>Calibri Light</vt:lpstr>
      <vt:lpstr>Times New Roman</vt:lpstr>
      <vt:lpstr>模板从 www.mysoeasy.com 下载</vt:lpstr>
      <vt:lpstr>Office Theme</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cp:lastModifiedBy/>
  <cp:revision>1</cp:revision>
  <dcterms:created xsi:type="dcterms:W3CDTF">2015-01-11T16:52:24Z</dcterms:created>
  <dcterms:modified xsi:type="dcterms:W3CDTF">2015-07-18T14:23:29Z</dcterms:modified>
  <dc:language>www.pptfans.cn</dc:language>
  <cp:version>www.pptfans.cn</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www.pptfans.cn</vt:lpwstr>
  </property>
  <property fmtid="{D5CDD505-2E9C-101B-9397-08002B2CF9AE}" pid="3" name="SlideDescription">
    <vt:lpwstr/>
  </property>
</Properties>
</file>