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5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E5639-52E5-4E19-AB3D-145B04CF6E71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F65DD-B98D-46D5-A166-AFC689EC79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93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95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3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97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917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01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86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12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55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64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23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79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25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027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95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17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2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0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33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6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838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512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78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5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E8530-278A-4F26-8DD8-1889A39F3162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3D548-8031-40DC-9665-5DDA021014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6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0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17"/>
          <p:cNvGrpSpPr/>
          <p:nvPr/>
        </p:nvGrpSpPr>
        <p:grpSpPr bwMode="gray">
          <a:xfrm>
            <a:off x="388921" y="-628853"/>
            <a:ext cx="4677663" cy="4156710"/>
            <a:chOff x="4572000" y="2018428"/>
            <a:chExt cx="3872594" cy="3441298"/>
          </a:xfrm>
          <a:solidFill>
            <a:sysClr val="window" lastClr="FFFFFF">
              <a:lumMod val="65000"/>
            </a:sysClr>
          </a:solidFill>
          <a:effectLst>
            <a:outerShdw blurRad="685800" dist="88900" sx="107000" sy="107000" algn="ctr" rotWithShape="0">
              <a:srgbClr val="000000">
                <a:alpha val="62000"/>
              </a:srgbClr>
            </a:outerShdw>
          </a:effectLst>
          <a:scene3d>
            <a:camera prst="perspectiveRelaxed" fov="4200000">
              <a:rot lat="17400000" lon="0" rev="0"/>
            </a:camera>
            <a:lightRig rig="threePt" dir="t">
              <a:rot lat="0" lon="0" rev="0"/>
            </a:lightRig>
          </a:scene3d>
        </p:grpSpPr>
        <p:sp>
          <p:nvSpPr>
            <p:cNvPr id="7" name="_color1" descr="© INSCALE GmbH, 26.05.2010&#10;http://www.presentationload.com/"/>
            <p:cNvSpPr/>
            <p:nvPr/>
          </p:nvSpPr>
          <p:spPr bwMode="gray">
            <a:xfrm rot="16200000">
              <a:off x="3811589" y="2902265"/>
              <a:ext cx="3317872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  <a:sp3d extrusionH="381000"/>
          </p:spPr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kern="0" noProof="1">
                  <a:solidFill>
                    <a:prstClr val="white"/>
                  </a:solidFill>
                  <a:latin typeface="Calibri"/>
                </a:rPr>
                <a:t>Description 1</a:t>
              </a:r>
            </a:p>
          </p:txBody>
        </p:sp>
        <p:sp>
          <p:nvSpPr>
            <p:cNvPr id="8" name="Pfeil nach links 12" descr="© INSCALE GmbH, 26.05.2010&#10;http://www.presentationload.com/"/>
            <p:cNvSpPr/>
            <p:nvPr/>
          </p:nvSpPr>
          <p:spPr bwMode="gray">
            <a:xfrm rot="5400000" flipV="1">
              <a:off x="5887133" y="2778839"/>
              <a:ext cx="3317871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C8C8C8"/>
            </a:solidFill>
            <a:ln w="25400" cap="flat" cmpd="sng" algn="ctr">
              <a:noFill/>
              <a:prstDash val="solid"/>
            </a:ln>
            <a:effectLst/>
            <a:sp3d extrusionH="381000"/>
          </p:spPr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kern="0" noProof="1">
                  <a:solidFill>
                    <a:srgbClr val="000000"/>
                  </a:solidFill>
                  <a:latin typeface="Calibri"/>
                </a:rPr>
                <a:t>Description 2</a:t>
              </a:r>
            </a:p>
          </p:txBody>
        </p:sp>
      </p:grpSp>
      <p:grpSp>
        <p:nvGrpSpPr>
          <p:cNvPr id="9" name="Gruppieren 17"/>
          <p:cNvGrpSpPr/>
          <p:nvPr/>
        </p:nvGrpSpPr>
        <p:grpSpPr bwMode="gray">
          <a:xfrm>
            <a:off x="488659" y="2537873"/>
            <a:ext cx="4677663" cy="4156710"/>
            <a:chOff x="4572000" y="2018428"/>
            <a:chExt cx="3872594" cy="3441298"/>
          </a:xfrm>
          <a:solidFill>
            <a:schemeClr val="bg1">
              <a:lumMod val="65000"/>
            </a:schemeClr>
          </a:solidFill>
          <a:effectLst>
            <a:outerShdw blurRad="685800" dist="88900" sx="107000" sy="107000" algn="ctr" rotWithShape="0">
              <a:srgbClr val="000000">
                <a:alpha val="62000"/>
              </a:srgbClr>
            </a:outerShdw>
          </a:effectLst>
          <a:scene3d>
            <a:camera prst="perspectiveRelaxed" fov="4200000">
              <a:rot lat="17400000" lon="0" rev="0"/>
            </a:camera>
            <a:lightRig rig="threePt" dir="t">
              <a:rot lat="0" lon="0" rev="0"/>
            </a:lightRig>
          </a:scene3d>
        </p:grpSpPr>
        <p:sp>
          <p:nvSpPr>
            <p:cNvPr id="10" name="_color1" descr="© INSCALE GmbH, 26.05.2010&#10;http://www.presentationload.com/"/>
            <p:cNvSpPr/>
            <p:nvPr/>
          </p:nvSpPr>
          <p:spPr bwMode="gray">
            <a:xfrm rot="16200000">
              <a:off x="3811589" y="2902265"/>
              <a:ext cx="3317872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C00000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/>
                <a:t>Description 1</a:t>
              </a:r>
            </a:p>
          </p:txBody>
        </p:sp>
        <p:sp>
          <p:nvSpPr>
            <p:cNvPr id="11" name="Pfeil nach links 12" descr="© INSCALE GmbH, 26.05.2010&#10;http://www.presentationload.com/"/>
            <p:cNvSpPr/>
            <p:nvPr/>
          </p:nvSpPr>
          <p:spPr bwMode="gray">
            <a:xfrm rot="5400000" flipV="1">
              <a:off x="5887133" y="2778839"/>
              <a:ext cx="3317871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FFC000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>
                  <a:solidFill>
                    <a:srgbClr val="000000"/>
                  </a:solidFill>
                </a:rPr>
                <a:t>Description 2</a:t>
              </a:r>
            </a:p>
          </p:txBody>
        </p:sp>
      </p:grpSp>
      <p:grpSp>
        <p:nvGrpSpPr>
          <p:cNvPr id="12" name="Gruppieren 12"/>
          <p:cNvGrpSpPr/>
          <p:nvPr/>
        </p:nvGrpSpPr>
        <p:grpSpPr>
          <a:xfrm>
            <a:off x="5786082" y="708597"/>
            <a:ext cx="2913063" cy="5340350"/>
            <a:chOff x="5328999" y="1517650"/>
            <a:chExt cx="2913063" cy="5340350"/>
          </a:xfrm>
        </p:grpSpPr>
        <p:sp>
          <p:nvSpPr>
            <p:cNvPr id="13" name="Rectangle 66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6692105" y="3992563"/>
              <a:ext cx="195263" cy="2865437"/>
            </a:xfrm>
            <a:prstGeom prst="rect">
              <a:avLst/>
            </a:prstGeom>
            <a:gradFill rotWithShape="1">
              <a:gsLst>
                <a:gs pos="0">
                  <a:srgbClr val="DDDDDD">
                    <a:gamma/>
                    <a:shade val="56471"/>
                    <a:invGamma/>
                  </a:srgbClr>
                </a:gs>
                <a:gs pos="50000">
                  <a:srgbClr val="DDDDDD"/>
                </a:gs>
                <a:gs pos="100000">
                  <a:srgbClr val="DDDDDD">
                    <a:gamma/>
                    <a:shade val="56471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14" name="AutoShape 5"/>
            <p:cNvSpPr>
              <a:spLocks noChangeAspect="1" noChangeArrowheads="1" noTextEdit="1"/>
            </p:cNvSpPr>
            <p:nvPr/>
          </p:nvSpPr>
          <p:spPr bwMode="auto">
            <a:xfrm>
              <a:off x="5328999" y="1565275"/>
              <a:ext cx="2913063" cy="2916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de-DE" kern="0">
                <a:solidFill>
                  <a:prstClr val="black"/>
                </a:solidFill>
              </a:endParaRPr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5333762" y="1571625"/>
              <a:ext cx="2903538" cy="2905125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50000">
                  <a:srgbClr val="FFFFFF"/>
                </a:gs>
                <a:gs pos="100000">
                  <a:srgbClr val="E6E6E6"/>
                </a:gs>
              </a:gsLst>
              <a:lin ang="5400000" scaled="1"/>
            </a:gradFill>
            <a:ln w="9525" cap="flat" cmpd="sng">
              <a:solidFill>
                <a:srgbClr val="C0C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de-DE" kern="0">
                <a:solidFill>
                  <a:prstClr val="black"/>
                </a:solidFill>
              </a:endParaRPr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5406787" y="1646237"/>
              <a:ext cx="2755900" cy="2755900"/>
            </a:xfrm>
            <a:prstGeom prst="ellipse">
              <a:avLst/>
            </a:prstGeom>
            <a:noFill/>
            <a:ln w="73025" cap="flat">
              <a:solidFill>
                <a:srgbClr val="CC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de-DE" kern="0">
                <a:solidFill>
                  <a:prstClr val="black"/>
                </a:solidFill>
              </a:endParaRPr>
            </a:p>
          </p:txBody>
        </p:sp>
        <p:grpSp>
          <p:nvGrpSpPr>
            <p:cNvPr id="17" name="Gruppieren 20"/>
            <p:cNvGrpSpPr/>
            <p:nvPr/>
          </p:nvGrpSpPr>
          <p:grpSpPr>
            <a:xfrm>
              <a:off x="5852009" y="2108634"/>
              <a:ext cx="1867044" cy="1922546"/>
              <a:chOff x="5805647" y="2161986"/>
              <a:chExt cx="1867044" cy="1922546"/>
            </a:xfrm>
          </p:grpSpPr>
          <p:sp>
            <p:nvSpPr>
              <p:cNvPr id="19" name="Freeform 45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713057" y="2161986"/>
                <a:ext cx="959634" cy="1922546"/>
              </a:xfrm>
              <a:custGeom>
                <a:avLst/>
                <a:gdLst/>
                <a:ahLst/>
                <a:cxnLst>
                  <a:cxn ang="0">
                    <a:pos x="207" y="435"/>
                  </a:cxn>
                  <a:cxn ang="0">
                    <a:pos x="207" y="0"/>
                  </a:cxn>
                  <a:cxn ang="0">
                    <a:pos x="88" y="0"/>
                  </a:cxn>
                  <a:cxn ang="0">
                    <a:pos x="88" y="435"/>
                  </a:cxn>
                  <a:cxn ang="0">
                    <a:pos x="0" y="377"/>
                  </a:cxn>
                  <a:cxn ang="0">
                    <a:pos x="0" y="491"/>
                  </a:cxn>
                  <a:cxn ang="0">
                    <a:pos x="148" y="589"/>
                  </a:cxn>
                  <a:cxn ang="0">
                    <a:pos x="294" y="491"/>
                  </a:cxn>
                  <a:cxn ang="0">
                    <a:pos x="294" y="377"/>
                  </a:cxn>
                  <a:cxn ang="0">
                    <a:pos x="207" y="435"/>
                  </a:cxn>
                </a:cxnLst>
                <a:rect l="0" t="0" r="r" b="b"/>
                <a:pathLst>
                  <a:path w="294" h="589">
                    <a:moveTo>
                      <a:pt x="207" y="435"/>
                    </a:moveTo>
                    <a:lnTo>
                      <a:pt x="207" y="0"/>
                    </a:lnTo>
                    <a:lnTo>
                      <a:pt x="88" y="0"/>
                    </a:lnTo>
                    <a:lnTo>
                      <a:pt x="88" y="435"/>
                    </a:lnTo>
                    <a:lnTo>
                      <a:pt x="0" y="377"/>
                    </a:lnTo>
                    <a:lnTo>
                      <a:pt x="0" y="491"/>
                    </a:lnTo>
                    <a:lnTo>
                      <a:pt x="148" y="589"/>
                    </a:lnTo>
                    <a:lnTo>
                      <a:pt x="294" y="491"/>
                    </a:lnTo>
                    <a:lnTo>
                      <a:pt x="294" y="377"/>
                    </a:lnTo>
                    <a:lnTo>
                      <a:pt x="207" y="4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46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805647" y="2161986"/>
                <a:ext cx="600588" cy="1197919"/>
              </a:xfrm>
              <a:custGeom>
                <a:avLst/>
                <a:gdLst/>
                <a:ahLst/>
                <a:cxnLst>
                  <a:cxn ang="0">
                    <a:pos x="56" y="95"/>
                  </a:cxn>
                  <a:cxn ang="0">
                    <a:pos x="56" y="367"/>
                  </a:cxn>
                  <a:cxn ang="0">
                    <a:pos x="130" y="367"/>
                  </a:cxn>
                  <a:cxn ang="0">
                    <a:pos x="130" y="95"/>
                  </a:cxn>
                  <a:cxn ang="0">
                    <a:pos x="184" y="133"/>
                  </a:cxn>
                  <a:cxn ang="0">
                    <a:pos x="184" y="61"/>
                  </a:cxn>
                  <a:cxn ang="0">
                    <a:pos x="92" y="0"/>
                  </a:cxn>
                  <a:cxn ang="0">
                    <a:pos x="0" y="61"/>
                  </a:cxn>
                  <a:cxn ang="0">
                    <a:pos x="0" y="133"/>
                  </a:cxn>
                  <a:cxn ang="0">
                    <a:pos x="56" y="95"/>
                  </a:cxn>
                </a:cxnLst>
                <a:rect l="0" t="0" r="r" b="b"/>
                <a:pathLst>
                  <a:path w="184" h="367">
                    <a:moveTo>
                      <a:pt x="56" y="95"/>
                    </a:moveTo>
                    <a:lnTo>
                      <a:pt x="56" y="367"/>
                    </a:lnTo>
                    <a:lnTo>
                      <a:pt x="130" y="367"/>
                    </a:lnTo>
                    <a:lnTo>
                      <a:pt x="130" y="95"/>
                    </a:lnTo>
                    <a:lnTo>
                      <a:pt x="184" y="133"/>
                    </a:lnTo>
                    <a:lnTo>
                      <a:pt x="184" y="61"/>
                    </a:lnTo>
                    <a:lnTo>
                      <a:pt x="92" y="0"/>
                    </a:lnTo>
                    <a:lnTo>
                      <a:pt x="0" y="61"/>
                    </a:lnTo>
                    <a:lnTo>
                      <a:pt x="0" y="133"/>
                    </a:lnTo>
                    <a:lnTo>
                      <a:pt x="56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0000"/>
                  </a:gs>
                  <a:gs pos="100000">
                    <a:srgbClr val="D60000">
                      <a:gamma/>
                      <a:shade val="64706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kern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8" name="Picture 3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372100" y="1517650"/>
              <a:ext cx="2717591" cy="1754619"/>
            </a:xfrm>
            <a:prstGeom prst="rect">
              <a:avLst/>
            </a:prstGeom>
            <a:noFill/>
            <a:ln w="11176"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67472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23999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88276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7831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0394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</cp:revision>
  <dcterms:created xsi:type="dcterms:W3CDTF">2015-07-18T13:57:20Z</dcterms:created>
  <dcterms:modified xsi:type="dcterms:W3CDTF">2015-07-18T14:02:14Z</dcterms:modified>
</cp:coreProperties>
</file>