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14" d="100"/>
          <a:sy n="114" d="100"/>
        </p:scale>
        <p:origin x="27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Office_Excel_2007____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_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Office_Excel_2007____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Office_Excel_2007____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_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Office_Excel_2007____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microsoft.com/office/2011/relationships/chartColorStyle" Target="colors17.xml"/><Relationship Id="rId1" Type="http://schemas.microsoft.com/office/2011/relationships/chartStyle" Target="style1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package" Target="../embeddings/Microsoft_Office_Excel_2007____17.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Office_Excel_2007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Office_Excel_2007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8689"/>
            </a:solidFill>
            <a:ln>
              <a:noFill/>
            </a:ln>
          </c:spPr>
          <c:dPt>
            <c:idx val="0"/>
            <c:bubble3D val="0"/>
            <c:spPr>
              <a:solidFill>
                <a:srgbClr val="1B3941"/>
              </a:solidFill>
              <a:ln w="19050">
                <a:noFill/>
              </a:ln>
              <a:effectLst/>
            </c:spPr>
          </c:dPt>
          <c:dPt>
            <c:idx val="1"/>
            <c:bubble3D val="0"/>
            <c:spPr>
              <a:solidFill>
                <a:srgbClr val="008689"/>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85"/>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rgbClr val="8B343F"/>
              </a:solidFill>
              <a:round/>
            </a:ln>
            <a:effectLst/>
          </c:spPr>
          <c:marker>
            <c:symbol val="circle"/>
            <c:size val="5"/>
            <c:spPr>
              <a:solidFill>
                <a:schemeClr val="accent1"/>
              </a:solidFill>
              <a:ln w="101600">
                <a:solidFill>
                  <a:srgbClr val="8B343F"/>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38100" cap="rnd">
              <a:solidFill>
                <a:srgbClr val="003541"/>
              </a:solidFill>
              <a:round/>
            </a:ln>
            <a:effectLst/>
          </c:spPr>
          <c:marker>
            <c:symbol val="circle"/>
            <c:size val="5"/>
            <c:spPr>
              <a:solidFill>
                <a:schemeClr val="accent2"/>
              </a:solidFill>
              <a:ln w="101600">
                <a:solidFill>
                  <a:srgbClr val="00354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38100" cap="rnd">
              <a:solidFill>
                <a:srgbClr val="FF8700"/>
              </a:solidFill>
              <a:round/>
            </a:ln>
            <a:effectLst/>
          </c:spPr>
          <c:marker>
            <c:symbol val="circle"/>
            <c:size val="5"/>
            <c:spPr>
              <a:solidFill>
                <a:schemeClr val="accent3"/>
              </a:solidFill>
              <a:ln w="101600">
                <a:solidFill>
                  <a:srgbClr val="FF8700"/>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299572720"/>
        <c:axId val="208511872"/>
      </c:lineChart>
      <c:catAx>
        <c:axId val="299572720"/>
        <c:scaling>
          <c:orientation val="minMax"/>
        </c:scaling>
        <c:delete val="1"/>
        <c:axPos val="b"/>
        <c:numFmt formatCode="General" sourceLinked="1"/>
        <c:majorTickMark val="none"/>
        <c:minorTickMark val="none"/>
        <c:tickLblPos val="nextTo"/>
        <c:crossAx val="208511872"/>
        <c:crosses val="autoZero"/>
        <c:auto val="1"/>
        <c:lblAlgn val="ctr"/>
        <c:lblOffset val="100"/>
        <c:noMultiLvlLbl val="0"/>
      </c:catAx>
      <c:valAx>
        <c:axId val="208511872"/>
        <c:scaling>
          <c:orientation val="minMax"/>
        </c:scaling>
        <c:delete val="1"/>
        <c:axPos val="l"/>
        <c:numFmt formatCode="General" sourceLinked="1"/>
        <c:majorTickMark val="none"/>
        <c:minorTickMark val="none"/>
        <c:tickLblPos val="nextTo"/>
        <c:crossAx val="299572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008689"/>
              </a:solidFill>
              <a:ln>
                <a:noFill/>
              </a:ln>
              <a:effectLst/>
            </c:spPr>
          </c:dPt>
          <c:dPt>
            <c:idx val="1"/>
            <c:invertIfNegative val="0"/>
            <c:bubble3D val="0"/>
            <c:spPr>
              <a:solidFill>
                <a:srgbClr val="FF8700"/>
              </a:solidFill>
              <a:ln>
                <a:noFill/>
              </a:ln>
              <a:effectLst/>
            </c:spPr>
          </c:dPt>
          <c:dPt>
            <c:idx val="2"/>
            <c:invertIfNegative val="0"/>
            <c:bubble3D val="0"/>
            <c:spPr>
              <a:solidFill>
                <a:srgbClr val="4FACC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3.6</c:v>
                </c:pt>
                <c:pt idx="1">
                  <c:v>4.5</c:v>
                </c:pt>
                <c:pt idx="2">
                  <c:v>2.9</c:v>
                </c:pt>
              </c:numCache>
            </c:numRef>
          </c:val>
        </c:ser>
        <c:dLbls>
          <c:showLegendKey val="0"/>
          <c:showVal val="0"/>
          <c:showCatName val="0"/>
          <c:showSerName val="0"/>
          <c:showPercent val="0"/>
          <c:showBubbleSize val="0"/>
        </c:dLbls>
        <c:gapWidth val="152"/>
        <c:overlap val="22"/>
        <c:axId val="208513048"/>
        <c:axId val="208513440"/>
      </c:barChart>
      <c:catAx>
        <c:axId val="208513048"/>
        <c:scaling>
          <c:orientation val="minMax"/>
        </c:scaling>
        <c:delete val="1"/>
        <c:axPos val="b"/>
        <c:numFmt formatCode="General" sourceLinked="1"/>
        <c:majorTickMark val="out"/>
        <c:minorTickMark val="none"/>
        <c:tickLblPos val="nextTo"/>
        <c:crossAx val="208513440"/>
        <c:crosses val="autoZero"/>
        <c:auto val="1"/>
        <c:lblAlgn val="ctr"/>
        <c:lblOffset val="100"/>
        <c:noMultiLvlLbl val="0"/>
      </c:catAx>
      <c:valAx>
        <c:axId val="208513440"/>
        <c:scaling>
          <c:orientation val="minMax"/>
        </c:scaling>
        <c:delete val="0"/>
        <c:axPos val="l"/>
        <c:numFmt formatCode="General" sourceLinked="1"/>
        <c:majorTickMark val="out"/>
        <c:minorTickMark val="in"/>
        <c:tickLblPos val="nextTo"/>
        <c:spPr>
          <a:noFill/>
          <a:ln>
            <a:solidFill>
              <a:schemeClr val="accent1">
                <a:shade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8513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50ACC2"/>
              </a:solidFill>
              <a:ln w="19050">
                <a:noFill/>
              </a:ln>
              <a:effectLst/>
            </c:spPr>
          </c:dPt>
          <c:dPt>
            <c:idx val="1"/>
            <c:bubble3D val="0"/>
            <c:spPr>
              <a:solidFill>
                <a:srgbClr val="008687"/>
              </a:solidFill>
              <a:ln w="19050">
                <a:noFill/>
              </a:ln>
              <a:effectLst/>
            </c:spPr>
          </c:dPt>
          <c:dPt>
            <c:idx val="2"/>
            <c:bubble3D val="0"/>
            <c:spPr>
              <a:solidFill>
                <a:srgbClr val="FF870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87</c:v>
                </c:pt>
                <c:pt idx="1">
                  <c:v>36</c:v>
                </c:pt>
                <c:pt idx="2">
                  <c:v>22</c:v>
                </c:pt>
              </c:numCache>
            </c:numRef>
          </c:val>
        </c:ser>
        <c:dLbls>
          <c:showLegendKey val="0"/>
          <c:showVal val="0"/>
          <c:showCatName val="0"/>
          <c:showSerName val="0"/>
          <c:showPercent val="0"/>
          <c:showBubbleSize val="0"/>
          <c:showLeaderLines val="1"/>
        </c:dLbls>
        <c:firstSliceAng val="60"/>
        <c:holeSize val="5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1B3A41"/>
            </a:solidFill>
            <a:ln>
              <a:noFill/>
            </a:ln>
            <a:effectLst/>
          </c:spPr>
          <c:invertIfNegative val="0"/>
          <c:dPt>
            <c:idx val="0"/>
            <c:invertIfNegative val="0"/>
            <c:bubble3D val="0"/>
            <c:spPr>
              <a:solidFill>
                <a:srgbClr val="008689"/>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4.3</c:v>
                </c:pt>
                <c:pt idx="1">
                  <c:v>2.5</c:v>
                </c:pt>
              </c:numCache>
            </c:numRef>
          </c:val>
        </c:ser>
        <c:dLbls>
          <c:dLblPos val="inEnd"/>
          <c:showLegendKey val="0"/>
          <c:showVal val="1"/>
          <c:showCatName val="0"/>
          <c:showSerName val="0"/>
          <c:showPercent val="0"/>
          <c:showBubbleSize val="0"/>
        </c:dLbls>
        <c:gapWidth val="83"/>
        <c:overlap val="-16"/>
        <c:axId val="208515008"/>
        <c:axId val="208515400"/>
      </c:barChart>
      <c:catAx>
        <c:axId val="208515008"/>
        <c:scaling>
          <c:orientation val="minMax"/>
        </c:scaling>
        <c:delete val="1"/>
        <c:axPos val="l"/>
        <c:numFmt formatCode="General" sourceLinked="1"/>
        <c:majorTickMark val="none"/>
        <c:minorTickMark val="none"/>
        <c:tickLblPos val="nextTo"/>
        <c:crossAx val="208515400"/>
        <c:crosses val="autoZero"/>
        <c:auto val="1"/>
        <c:lblAlgn val="ctr"/>
        <c:lblOffset val="100"/>
        <c:noMultiLvlLbl val="0"/>
      </c:catAx>
      <c:valAx>
        <c:axId val="208515400"/>
        <c:scaling>
          <c:orientation val="minMax"/>
        </c:scaling>
        <c:delete val="1"/>
        <c:axPos val="b"/>
        <c:numFmt formatCode="General" sourceLinked="1"/>
        <c:majorTickMark val="none"/>
        <c:minorTickMark val="none"/>
        <c:tickLblPos val="nextTo"/>
        <c:crossAx val="208515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1B3A41"/>
            </a:solidFill>
            <a:ln>
              <a:noFill/>
            </a:ln>
            <a:effectLst/>
          </c:spPr>
          <c:invertIfNegative val="0"/>
          <c:dPt>
            <c:idx val="0"/>
            <c:invertIfNegative val="0"/>
            <c:bubble3D val="0"/>
            <c:spPr>
              <a:solidFill>
                <a:srgbClr val="008689"/>
              </a:solidFill>
              <a:ln>
                <a:noFill/>
              </a:ln>
              <a:effectLst/>
            </c:spPr>
          </c:dPt>
          <c:dPt>
            <c:idx val="1"/>
            <c:invertIfNegative val="0"/>
            <c:bubble3D val="0"/>
            <c:spPr>
              <a:solidFill>
                <a:srgbClr val="8E3540"/>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2.4</c:v>
                </c:pt>
                <c:pt idx="1">
                  <c:v>3.6</c:v>
                </c:pt>
              </c:numCache>
            </c:numRef>
          </c:val>
        </c:ser>
        <c:dLbls>
          <c:dLblPos val="inEnd"/>
          <c:showLegendKey val="0"/>
          <c:showVal val="1"/>
          <c:showCatName val="0"/>
          <c:showSerName val="0"/>
          <c:showPercent val="0"/>
          <c:showBubbleSize val="0"/>
        </c:dLbls>
        <c:gapWidth val="83"/>
        <c:overlap val="-16"/>
        <c:axId val="208516184"/>
        <c:axId val="301284792"/>
      </c:barChart>
      <c:catAx>
        <c:axId val="208516184"/>
        <c:scaling>
          <c:orientation val="minMax"/>
        </c:scaling>
        <c:delete val="1"/>
        <c:axPos val="l"/>
        <c:numFmt formatCode="General" sourceLinked="1"/>
        <c:majorTickMark val="none"/>
        <c:minorTickMark val="none"/>
        <c:tickLblPos val="nextTo"/>
        <c:crossAx val="301284792"/>
        <c:crosses val="autoZero"/>
        <c:auto val="1"/>
        <c:lblAlgn val="ctr"/>
        <c:lblOffset val="100"/>
        <c:noMultiLvlLbl val="0"/>
      </c:catAx>
      <c:valAx>
        <c:axId val="301284792"/>
        <c:scaling>
          <c:orientation val="minMax"/>
        </c:scaling>
        <c:delete val="1"/>
        <c:axPos val="b"/>
        <c:numFmt formatCode="General" sourceLinked="1"/>
        <c:majorTickMark val="none"/>
        <c:minorTickMark val="none"/>
        <c:tickLblPos val="nextTo"/>
        <c:crossAx val="208516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4FACC2"/>
              </a:solidFill>
              <a:ln w="19050">
                <a:noFill/>
              </a:ln>
              <a:effectLst/>
            </c:spPr>
          </c:dPt>
          <c:dPt>
            <c:idx val="1"/>
            <c:bubble3D val="0"/>
            <c:spPr>
              <a:solidFill>
                <a:srgbClr val="FF8900"/>
              </a:solidFill>
              <a:ln w="19050">
                <a:noFill/>
              </a:ln>
              <a:effectLst/>
            </c:spPr>
          </c:dPt>
          <c:dPt>
            <c:idx val="2"/>
            <c:bubble3D val="0"/>
            <c:spPr>
              <a:solidFill>
                <a:srgbClr val="8E354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56"/>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906509275641687E-2"/>
          <c:y val="8.7611008436542626E-2"/>
          <c:w val="0.96940567959358825"/>
          <c:h val="0.90821703878076487"/>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C3B136"/>
              </a:solidFill>
              <a:ln>
                <a:noFill/>
              </a:ln>
              <a:effectLst/>
            </c:spPr>
          </c:dPt>
          <c:dPt>
            <c:idx val="1"/>
            <c:invertIfNegative val="0"/>
            <c:bubble3D val="0"/>
            <c:spPr>
              <a:solidFill>
                <a:srgbClr val="008689"/>
              </a:solidFill>
              <a:ln>
                <a:noFill/>
              </a:ln>
              <a:effectLst/>
            </c:spPr>
          </c:dPt>
          <c:dPt>
            <c:idx val="2"/>
            <c:invertIfNegative val="0"/>
            <c:bubble3D val="0"/>
            <c:spPr>
              <a:solidFill>
                <a:srgbClr val="FF8900"/>
              </a:solidFill>
              <a:ln>
                <a:noFill/>
              </a:ln>
              <a:effectLst/>
            </c:spPr>
          </c:dPt>
          <c:dPt>
            <c:idx val="3"/>
            <c:invertIfNegative val="0"/>
            <c:bubble3D val="0"/>
            <c:spPr>
              <a:solidFill>
                <a:srgbClr val="8F3540"/>
              </a:solidFill>
              <a:ln>
                <a:noFill/>
              </a:ln>
              <a:effectLst/>
            </c:spPr>
          </c:dPt>
          <c:dPt>
            <c:idx val="4"/>
            <c:invertIfNegative val="0"/>
            <c:bubble3D val="0"/>
            <c:spPr>
              <a:solidFill>
                <a:srgbClr val="4FACC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2.4</c:v>
                </c:pt>
                <c:pt idx="1">
                  <c:v>3.1</c:v>
                </c:pt>
                <c:pt idx="2">
                  <c:v>2.1</c:v>
                </c:pt>
                <c:pt idx="3">
                  <c:v>3.6</c:v>
                </c:pt>
                <c:pt idx="4">
                  <c:v>3.3</c:v>
                </c:pt>
              </c:numCache>
            </c:numRef>
          </c:val>
        </c:ser>
        <c:dLbls>
          <c:showLegendKey val="0"/>
          <c:showVal val="0"/>
          <c:showCatName val="0"/>
          <c:showSerName val="0"/>
          <c:showPercent val="0"/>
          <c:showBubbleSize val="0"/>
        </c:dLbls>
        <c:gapWidth val="33"/>
        <c:overlap val="-100"/>
        <c:axId val="301287536"/>
        <c:axId val="301287928"/>
      </c:barChart>
      <c:catAx>
        <c:axId val="301287536"/>
        <c:scaling>
          <c:orientation val="minMax"/>
        </c:scaling>
        <c:delete val="1"/>
        <c:axPos val="b"/>
        <c:numFmt formatCode="General" sourceLinked="1"/>
        <c:majorTickMark val="none"/>
        <c:minorTickMark val="none"/>
        <c:tickLblPos val="nextTo"/>
        <c:crossAx val="301287928"/>
        <c:crosses val="autoZero"/>
        <c:auto val="1"/>
        <c:lblAlgn val="ctr"/>
        <c:lblOffset val="100"/>
        <c:noMultiLvlLbl val="0"/>
      </c:catAx>
      <c:valAx>
        <c:axId val="301287928"/>
        <c:scaling>
          <c:orientation val="minMax"/>
        </c:scaling>
        <c:delete val="1"/>
        <c:axPos val="l"/>
        <c:numFmt formatCode="General" sourceLinked="1"/>
        <c:majorTickMark val="none"/>
        <c:minorTickMark val="none"/>
        <c:tickLblPos val="nextTo"/>
        <c:crossAx val="301287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pictureOptions>
              <c:pictureFormat val="stack"/>
            </c:pictureOptions>
          </c:dPt>
          <c:dPt>
            <c:idx val="1"/>
            <c:invertIfNegative val="0"/>
            <c:bubble3D val="0"/>
            <c:spPr>
              <a:blipFill>
                <a:blip xmlns:r="http://schemas.openxmlformats.org/officeDocument/2006/relationships" r:embed="rId4"/>
                <a:stretch>
                  <a:fillRect/>
                </a:stretch>
              </a:blipFill>
              <a:ln>
                <a:noFill/>
              </a:ln>
              <a:effectLst/>
            </c:spPr>
            <c:pictureOptions>
              <c:pictureFormat val="stack"/>
            </c:pictureOptions>
          </c:dPt>
          <c:dPt>
            <c:idx val="2"/>
            <c:invertIfNegative val="0"/>
            <c:bubble3D val="0"/>
            <c:spPr>
              <a:blipFill>
                <a:blip xmlns:r="http://schemas.openxmlformats.org/officeDocument/2006/relationships" r:embed="rId5"/>
                <a:stretch>
                  <a:fillRect/>
                </a:stretch>
              </a:blipFill>
              <a:ln>
                <a:noFill/>
              </a:ln>
              <a:effectLst/>
            </c:spPr>
            <c:pictureOptions>
              <c:pictureFormat val="stack"/>
            </c:pictureOptions>
          </c:dPt>
          <c:cat>
            <c:strRef>
              <c:f>Sheet1!$A$2:$A$4</c:f>
              <c:strCache>
                <c:ptCount val="3"/>
                <c:pt idx="0">
                  <c:v>类别 1</c:v>
                </c:pt>
                <c:pt idx="1">
                  <c:v>类别 2</c:v>
                </c:pt>
                <c:pt idx="2">
                  <c:v>类别 3</c:v>
                </c:pt>
              </c:strCache>
            </c:strRef>
          </c:cat>
          <c:val>
            <c:numRef>
              <c:f>Sheet1!$B$2:$B$4</c:f>
              <c:numCache>
                <c:formatCode>General</c:formatCode>
                <c:ptCount val="3"/>
                <c:pt idx="0">
                  <c:v>11</c:v>
                </c:pt>
                <c:pt idx="1">
                  <c:v>11</c:v>
                </c:pt>
                <c:pt idx="2">
                  <c:v>11</c:v>
                </c:pt>
              </c:numCache>
            </c:numRef>
          </c:val>
        </c:ser>
        <c:ser>
          <c:idx val="1"/>
          <c:order val="1"/>
          <c:tx>
            <c:strRef>
              <c:f>Sheet1!$C$1</c:f>
              <c:strCache>
                <c:ptCount val="1"/>
                <c:pt idx="0">
                  <c:v>系列 2</c:v>
                </c:pt>
              </c:strCache>
            </c:strRef>
          </c:tx>
          <c:spPr>
            <a:solidFill>
              <a:schemeClr val="accent2"/>
            </a:solidFill>
            <a:ln>
              <a:noFill/>
            </a:ln>
            <a:effectLst/>
          </c:spPr>
          <c:invertIfNegative val="0"/>
          <c:dPt>
            <c:idx val="0"/>
            <c:invertIfNegative val="0"/>
            <c:bubble3D val="0"/>
            <c:spPr>
              <a:blipFill>
                <a:blip xmlns:r="http://schemas.openxmlformats.org/officeDocument/2006/relationships" r:embed="rId6"/>
                <a:stretch>
                  <a:fillRect/>
                </a:stretch>
              </a:blipFill>
              <a:ln>
                <a:noFill/>
              </a:ln>
              <a:effectLst/>
            </c:spPr>
            <c:pictureOptions>
              <c:pictureFormat val="stack"/>
            </c:pictureOptions>
          </c:dPt>
          <c:dPt>
            <c:idx val="1"/>
            <c:invertIfNegative val="0"/>
            <c:bubble3D val="0"/>
            <c:spPr>
              <a:blipFill>
                <a:blip xmlns:r="http://schemas.openxmlformats.org/officeDocument/2006/relationships" r:embed="rId7"/>
                <a:stretch>
                  <a:fillRect/>
                </a:stretch>
              </a:blipFill>
              <a:ln>
                <a:noFill/>
              </a:ln>
              <a:effectLst/>
            </c:spPr>
            <c:pictureOptions>
              <c:pictureFormat val="stack"/>
            </c:pictureOptions>
          </c:dPt>
          <c:dPt>
            <c:idx val="2"/>
            <c:invertIfNegative val="0"/>
            <c:bubble3D val="0"/>
            <c:spPr>
              <a:blipFill>
                <a:blip xmlns:r="http://schemas.openxmlformats.org/officeDocument/2006/relationships" r:embed="rId8"/>
                <a:stretch>
                  <a:fillRect/>
                </a:stretch>
              </a:blipFill>
              <a:ln>
                <a:noFill/>
              </a:ln>
              <a:effectLst/>
            </c:spPr>
            <c:pictureOptions>
              <c:pictureFormat val="stack"/>
            </c:pictureOptions>
          </c:dPt>
          <c:cat>
            <c:strRef>
              <c:f>Sheet1!$A$2:$A$4</c:f>
              <c:strCache>
                <c:ptCount val="3"/>
                <c:pt idx="0">
                  <c:v>类别 1</c:v>
                </c:pt>
                <c:pt idx="1">
                  <c:v>类别 2</c:v>
                </c:pt>
                <c:pt idx="2">
                  <c:v>类别 3</c:v>
                </c:pt>
              </c:strCache>
            </c:strRef>
          </c:cat>
          <c:val>
            <c:numRef>
              <c:f>Sheet1!$C$2:$C$4</c:f>
              <c:numCache>
                <c:formatCode>General</c:formatCode>
                <c:ptCount val="3"/>
                <c:pt idx="0">
                  <c:v>2.9</c:v>
                </c:pt>
                <c:pt idx="1">
                  <c:v>3.6</c:v>
                </c:pt>
                <c:pt idx="2">
                  <c:v>4.5</c:v>
                </c:pt>
              </c:numCache>
            </c:numRef>
          </c:val>
        </c:ser>
        <c:dLbls>
          <c:showLegendKey val="0"/>
          <c:showVal val="0"/>
          <c:showCatName val="0"/>
          <c:showSerName val="0"/>
          <c:showPercent val="0"/>
          <c:showBubbleSize val="0"/>
        </c:dLbls>
        <c:gapWidth val="108"/>
        <c:overlap val="100"/>
        <c:axId val="301288712"/>
        <c:axId val="301289104"/>
      </c:barChart>
      <c:catAx>
        <c:axId val="301288712"/>
        <c:scaling>
          <c:orientation val="minMax"/>
        </c:scaling>
        <c:delete val="1"/>
        <c:axPos val="l"/>
        <c:numFmt formatCode="General" sourceLinked="1"/>
        <c:majorTickMark val="none"/>
        <c:minorTickMark val="none"/>
        <c:tickLblPos val="nextTo"/>
        <c:crossAx val="301289104"/>
        <c:crosses val="autoZero"/>
        <c:auto val="1"/>
        <c:lblAlgn val="ctr"/>
        <c:lblOffset val="100"/>
        <c:noMultiLvlLbl val="0"/>
      </c:catAx>
      <c:valAx>
        <c:axId val="301289104"/>
        <c:scaling>
          <c:orientation val="minMax"/>
        </c:scaling>
        <c:delete val="1"/>
        <c:axPos val="b"/>
        <c:numFmt formatCode="General" sourceLinked="1"/>
        <c:majorTickMark val="none"/>
        <c:minorTickMark val="none"/>
        <c:tickLblPos val="nextTo"/>
        <c:crossAx val="301288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9">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bubble3D val="0"/>
            <c:spPr>
              <a:solidFill>
                <a:srgbClr val="1B3941"/>
              </a:solidFill>
              <a:ln w="19050">
                <a:noFill/>
              </a:ln>
              <a:effectLst/>
            </c:spPr>
          </c:dPt>
          <c:dPt>
            <c:idx val="1"/>
            <c:bubble3D val="0"/>
            <c:spPr>
              <a:solidFill>
                <a:srgbClr val="8F354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3.2</c:v>
                </c:pt>
              </c:numCache>
            </c:numRef>
          </c:val>
        </c:ser>
        <c:dLbls>
          <c:showLegendKey val="0"/>
          <c:showVal val="0"/>
          <c:showCatName val="0"/>
          <c:showSerName val="0"/>
          <c:showPercent val="0"/>
          <c:showBubbleSize val="0"/>
          <c:showLeaderLines val="1"/>
        </c:dLbls>
        <c:firstSliceAng val="90"/>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bubble3D val="0"/>
            <c:spPr>
              <a:solidFill>
                <a:srgbClr val="1B3941"/>
              </a:solidFill>
              <a:ln w="19050">
                <a:noFill/>
              </a:ln>
              <a:effectLst/>
            </c:spPr>
          </c:dPt>
          <c:dPt>
            <c:idx val="1"/>
            <c:bubble3D val="0"/>
            <c:spPr>
              <a:solidFill>
                <a:srgbClr val="4FACC2"/>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1.2</c:v>
                </c:pt>
              </c:numCache>
            </c:numRef>
          </c:val>
        </c:ser>
        <c:dLbls>
          <c:showLegendKey val="0"/>
          <c:showVal val="0"/>
          <c:showCatName val="0"/>
          <c:showSerName val="0"/>
          <c:showPercent val="0"/>
          <c:showBubbleSize val="0"/>
          <c:showLeaderLines val="1"/>
        </c:dLbls>
        <c:firstSliceAng val="60"/>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bubble3D val="0"/>
            <c:spPr>
              <a:solidFill>
                <a:srgbClr val="1B3941"/>
              </a:solidFill>
              <a:ln w="19050">
                <a:noFill/>
              </a:ln>
              <a:effectLst/>
            </c:spPr>
          </c:dPt>
          <c:dPt>
            <c:idx val="1"/>
            <c:bubble3D val="0"/>
            <c:spPr>
              <a:solidFill>
                <a:srgbClr val="FF89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6.2</c:v>
                </c:pt>
              </c:numCache>
            </c:numRef>
          </c:val>
        </c:ser>
        <c:dLbls>
          <c:showLegendKey val="0"/>
          <c:showVal val="0"/>
          <c:showCatName val="0"/>
          <c:showSerName val="0"/>
          <c:showPercent val="0"/>
          <c:showBubbleSize val="0"/>
          <c:showLeaderLines val="1"/>
        </c:dLbls>
        <c:firstSliceAng val="178"/>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4FACC2"/>
              </a:solidFill>
              <a:ln w="19050">
                <a:noFill/>
              </a:ln>
              <a:effectLst/>
            </c:spPr>
          </c:dPt>
          <c:dPt>
            <c:idx val="1"/>
            <c:bubble3D val="0"/>
            <c:spPr>
              <a:solidFill>
                <a:srgbClr val="FF8900"/>
              </a:solidFill>
              <a:ln w="19050">
                <a:noFill/>
              </a:ln>
              <a:effectLst/>
            </c:spPr>
          </c:dPt>
          <c:dPt>
            <c:idx val="2"/>
            <c:bubble3D val="0"/>
            <c:spPr>
              <a:solidFill>
                <a:srgbClr val="8F354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8B343F"/>
              </a:solidFill>
              <a:ln w="19050">
                <a:noFill/>
              </a:ln>
              <a:effectLst/>
            </c:spPr>
          </c:dPt>
          <c:dPt>
            <c:idx val="1"/>
            <c:bubble3D val="0"/>
            <c:spPr>
              <a:solidFill>
                <a:schemeClr val="accent2"/>
              </a:solidFill>
              <a:ln w="19050">
                <a:noFill/>
              </a:ln>
              <a:effectLst/>
            </c:spPr>
          </c:dPt>
          <c:dPt>
            <c:idx val="2"/>
            <c:bubble3D val="0"/>
            <c:spPr>
              <a:solidFill>
                <a:srgbClr val="003440"/>
              </a:solidFill>
              <a:ln w="19050">
                <a:noFill/>
              </a:ln>
              <a:effectLst/>
            </c:spPr>
          </c:dPt>
          <c:dPt>
            <c:idx val="3"/>
            <c:bubble3D val="0"/>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1"/>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8B343F"/>
              </a:solidFill>
              <a:ln w="19050">
                <a:noFill/>
              </a:ln>
              <a:effectLst/>
            </c:spPr>
          </c:dPt>
          <c:dPt>
            <c:idx val="1"/>
            <c:bubble3D val="0"/>
            <c:spPr>
              <a:solidFill>
                <a:schemeClr val="accent2"/>
              </a:solidFill>
              <a:ln w="19050">
                <a:noFill/>
              </a:ln>
              <a:effectLst/>
            </c:spPr>
          </c:dPt>
          <c:dPt>
            <c:idx val="2"/>
            <c:bubble3D val="0"/>
            <c:spPr>
              <a:solidFill>
                <a:srgbClr val="003440"/>
              </a:solidFill>
              <a:ln w="19050">
                <a:noFill/>
              </a:ln>
              <a:effectLst/>
            </c:spPr>
          </c:dPt>
          <c:dPt>
            <c:idx val="3"/>
            <c:bubble3D val="0"/>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6.6</c:v>
                </c:pt>
                <c:pt idx="1">
                  <c:v>3.9</c:v>
                </c:pt>
                <c:pt idx="2">
                  <c:v>3.1</c:v>
                </c:pt>
                <c:pt idx="3">
                  <c:v>1.2</c:v>
                </c:pt>
              </c:numCache>
            </c:numRef>
          </c:val>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8B343F"/>
              </a:solidFill>
              <a:ln w="19050">
                <a:noFill/>
              </a:ln>
              <a:effectLst/>
            </c:spPr>
          </c:dPt>
          <c:dPt>
            <c:idx val="1"/>
            <c:bubble3D val="0"/>
            <c:spPr>
              <a:solidFill>
                <a:schemeClr val="accent2"/>
              </a:solidFill>
              <a:ln w="19050">
                <a:noFill/>
              </a:ln>
              <a:effectLst/>
            </c:spPr>
          </c:dPt>
          <c:dPt>
            <c:idx val="2"/>
            <c:bubble3D val="0"/>
            <c:spPr>
              <a:solidFill>
                <a:srgbClr val="003440"/>
              </a:solidFill>
              <a:ln w="19050">
                <a:noFill/>
              </a:ln>
              <a:effectLst/>
            </c:spPr>
          </c:dPt>
          <c:dPt>
            <c:idx val="3"/>
            <c:bubble3D val="0"/>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4.3</c:v>
                </c:pt>
                <c:pt idx="3">
                  <c:v>2.2000000000000002</c:v>
                </c:pt>
              </c:numCache>
            </c:numRef>
          </c:val>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8B343F"/>
              </a:solidFill>
              <a:ln w="19050">
                <a:noFill/>
              </a:ln>
              <a:effectLst/>
            </c:spPr>
          </c:dPt>
          <c:dPt>
            <c:idx val="1"/>
            <c:bubble3D val="0"/>
            <c:spPr>
              <a:solidFill>
                <a:schemeClr val="accent2"/>
              </a:solidFill>
              <a:ln w="19050">
                <a:noFill/>
              </a:ln>
              <a:effectLst/>
            </c:spPr>
          </c:dPt>
          <c:dPt>
            <c:idx val="2"/>
            <c:bubble3D val="0"/>
            <c:spPr>
              <a:solidFill>
                <a:srgbClr val="003440"/>
              </a:solidFill>
              <a:ln w="19050">
                <a:noFill/>
              </a:ln>
              <a:effectLst/>
            </c:spPr>
          </c:dPt>
          <c:dPt>
            <c:idx val="3"/>
            <c:bubble3D val="0"/>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5.4</c:v>
                </c:pt>
                <c:pt idx="3">
                  <c:v>1.2</c:v>
                </c:pt>
              </c:numCache>
            </c:numRef>
          </c:val>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A6C023-B063-4BA0-A1C7-1CCE33417E33}" type="datetimeFigureOut">
              <a:rPr lang="zh-CN" altLang="en-US" smtClean="0"/>
              <a:t>2015/7/18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905C05-261D-4B42-B312-C5D3DBC1BCC7}" type="slidenum">
              <a:rPr lang="zh-CN" altLang="en-US" smtClean="0"/>
              <a:t>‹#›</a:t>
            </a:fld>
            <a:endParaRPr lang="zh-CN" altLang="en-US"/>
          </a:p>
        </p:txBody>
      </p:sp>
    </p:spTree>
    <p:extLst>
      <p:ext uri="{BB962C8B-B14F-4D97-AF65-F5344CB8AC3E}">
        <p14:creationId xmlns:p14="http://schemas.microsoft.com/office/powerpoint/2010/main" val="3464047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64436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92122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544517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024049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7955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157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252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7692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9375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5038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1965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490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366933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10632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8676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8435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981530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24089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4274981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769749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641299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1228477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EF0E7E-C61C-4854-A8EB-D3F0C448757A}" type="datetimeFigureOut">
              <a:rPr lang="zh-CN" altLang="en-US" smtClean="0"/>
              <a:t>2015/7/18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231426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EF0E7E-C61C-4854-A8EB-D3F0C448757A}" type="datetimeFigureOut">
              <a:rPr lang="zh-CN" altLang="en-US" smtClean="0"/>
              <a:t>2015/7/18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BB96E-185D-458D-AF87-6FD1A162CECF}" type="slidenum">
              <a:rPr lang="zh-CN" altLang="en-US" smtClean="0"/>
              <a:t>‹#›</a:t>
            </a:fld>
            <a:endParaRPr lang="zh-CN" altLang="en-US"/>
          </a:p>
        </p:txBody>
      </p:sp>
    </p:spTree>
    <p:extLst>
      <p:ext uri="{BB962C8B-B14F-4D97-AF65-F5344CB8AC3E}">
        <p14:creationId xmlns:p14="http://schemas.microsoft.com/office/powerpoint/2010/main" val="20362234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5669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798" y="398198"/>
            <a:ext cx="5060578" cy="461665"/>
          </a:xfrm>
          <a:prstGeom prst="rect">
            <a:avLst/>
          </a:prstGeom>
          <a:noFill/>
        </p:spPr>
        <p:txBody>
          <a:bodyPr wrap="square" rtlCol="0">
            <a:spAutoFit/>
          </a:bodyPr>
          <a:lstStyle/>
          <a:p>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PPT</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图表</a:t>
            </a:r>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CTRL+C &amp; CTRL+V</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玩法</a:t>
            </a:r>
            <a:r>
              <a:rPr lang="en-US" altLang="zh-CN" sz="2400" dirty="0">
                <a:solidFill>
                  <a:schemeClr val="accent1">
                    <a:lumMod val="50000"/>
                  </a:schemeClr>
                </a:solidFill>
                <a:latin typeface="方正瘦金书简体" panose="03000509000000000000" pitchFamily="65" charset="-122"/>
                <a:ea typeface="方正瘦金书简体" panose="03000509000000000000" pitchFamily="65" charset="-122"/>
              </a:rPr>
              <a:t>&lt;</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之二</a:t>
            </a:r>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&gt;</a:t>
            </a:r>
            <a:endParaRPr lang="zh-CN" altLang="en-US" sz="2400" dirty="0">
              <a:solidFill>
                <a:schemeClr val="accent1">
                  <a:lumMod val="50000"/>
                </a:schemeClr>
              </a:solidFill>
              <a:latin typeface="方正瘦金书简体" panose="03000509000000000000" pitchFamily="65" charset="-122"/>
              <a:ea typeface="方正瘦金书简体" panose="03000509000000000000" pitchFamily="65" charset="-122"/>
            </a:endParaRPr>
          </a:p>
        </p:txBody>
      </p:sp>
      <p:sp>
        <p:nvSpPr>
          <p:cNvPr id="5" name="文本框 4"/>
          <p:cNvSpPr txBox="1"/>
          <p:nvPr/>
        </p:nvSpPr>
        <p:spPr>
          <a:xfrm rot="541142">
            <a:off x="3446393" y="2313595"/>
            <a:ext cx="5246949" cy="1107996"/>
          </a:xfrm>
          <a:prstGeom prst="rect">
            <a:avLst/>
          </a:prstGeom>
          <a:noFill/>
        </p:spPr>
        <p:txBody>
          <a:bodyPr wrap="none" rtlCol="0">
            <a:spAutoFit/>
          </a:bodyPr>
          <a:lstStyle/>
          <a:p>
            <a:r>
              <a:rPr lang="zh-CN" altLang="en-US" sz="6600" dirty="0" smtClean="0">
                <a:solidFill>
                  <a:srgbClr val="093F4F"/>
                </a:solidFill>
                <a:latin typeface="方正字迹-叶根友特楷简体" panose="02010601030101010101" pitchFamily="2" charset="-122"/>
                <a:ea typeface="方正字迹-叶根友特楷简体" panose="02010601030101010101" pitchFamily="2" charset="-122"/>
              </a:rPr>
              <a:t>再玩一次图表</a:t>
            </a:r>
            <a:endParaRPr lang="zh-CN" altLang="en-US" sz="6600" dirty="0">
              <a:solidFill>
                <a:srgbClr val="093F4F"/>
              </a:solidFill>
              <a:latin typeface="方正字迹-叶根友特楷简体" panose="02010601030101010101" pitchFamily="2" charset="-122"/>
              <a:ea typeface="方正字迹-叶根友特楷简体" panose="02010601030101010101" pitchFamily="2" charset="-122"/>
            </a:endParaRPr>
          </a:p>
        </p:txBody>
      </p:sp>
      <p:sp>
        <p:nvSpPr>
          <p:cNvPr id="6" name="文本框 5"/>
          <p:cNvSpPr txBox="1"/>
          <p:nvPr/>
        </p:nvSpPr>
        <p:spPr>
          <a:xfrm rot="541142">
            <a:off x="6605248" y="4149710"/>
            <a:ext cx="2441694" cy="769441"/>
          </a:xfrm>
          <a:prstGeom prst="rect">
            <a:avLst/>
          </a:prstGeom>
          <a:noFill/>
        </p:spPr>
        <p:txBody>
          <a:bodyPr wrap="none" rtlCol="0">
            <a:spAutoFit/>
          </a:bodyPr>
          <a:lstStyle/>
          <a:p>
            <a:r>
              <a:rPr lang="zh-CN" altLang="en-US" sz="4400" dirty="0" smtClean="0">
                <a:solidFill>
                  <a:schemeClr val="bg2">
                    <a:lumMod val="75000"/>
                  </a:schemeClr>
                </a:solidFill>
                <a:latin typeface="方正字迹-叶根友特楷简体" panose="02010601030101010101" pitchFamily="2" charset="-122"/>
                <a:ea typeface="方正字迹-叶根友特楷简体" panose="02010601030101010101" pitchFamily="2" charset="-122"/>
              </a:rPr>
              <a:t>千变万化</a:t>
            </a:r>
            <a:endParaRPr lang="zh-CN" altLang="en-US" sz="4400" dirty="0">
              <a:solidFill>
                <a:schemeClr val="bg2">
                  <a:lumMod val="75000"/>
                </a:schemeClr>
              </a:solidFill>
              <a:latin typeface="方正字迹-叶根友特楷简体" panose="02010601030101010101" pitchFamily="2" charset="-122"/>
              <a:ea typeface="方正字迹-叶根友特楷简体" panose="02010601030101010101" pitchFamily="2" charset="-122"/>
            </a:endParaRPr>
          </a:p>
        </p:txBody>
      </p:sp>
    </p:spTree>
    <p:extLst>
      <p:ext uri="{BB962C8B-B14F-4D97-AF65-F5344CB8AC3E}">
        <p14:creationId xmlns:p14="http://schemas.microsoft.com/office/powerpoint/2010/main" val="1879835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2882698" y="1721195"/>
            <a:ext cx="4983528" cy="4190883"/>
            <a:chOff x="3147498" y="2005057"/>
            <a:chExt cx="4557998" cy="3833035"/>
          </a:xfrm>
        </p:grpSpPr>
        <p:sp>
          <p:nvSpPr>
            <p:cNvPr id="8" name="任意多边形 7"/>
            <p:cNvSpPr/>
            <p:nvPr/>
          </p:nvSpPr>
          <p:spPr>
            <a:xfrm rot="17338118">
              <a:off x="4067675" y="1282909"/>
              <a:ext cx="2717643" cy="4557998"/>
            </a:xfrm>
            <a:custGeom>
              <a:avLst/>
              <a:gdLst>
                <a:gd name="connsiteX0" fmla="*/ 2032646 w 2717643"/>
                <a:gd name="connsiteY0" fmla="*/ 55157 h 4557998"/>
                <a:gd name="connsiteX1" fmla="*/ 2468822 w 2717643"/>
                <a:gd name="connsiteY1" fmla="*/ 1324159 h 4557998"/>
                <a:gd name="connsiteX2" fmla="*/ 2473086 w 2717643"/>
                <a:gd name="connsiteY2" fmla="*/ 1356315 h 4557998"/>
                <a:gd name="connsiteX3" fmla="*/ 2468590 w 2717643"/>
                <a:gd name="connsiteY3" fmla="*/ 1373071 h 4557998"/>
                <a:gd name="connsiteX4" fmla="*/ 2473266 w 2717643"/>
                <a:gd name="connsiteY4" fmla="*/ 1378948 h 4557998"/>
                <a:gd name="connsiteX5" fmla="*/ 2481719 w 2717643"/>
                <a:gd name="connsiteY5" fmla="*/ 1395471 h 4557998"/>
                <a:gd name="connsiteX6" fmla="*/ 2447921 w 2717643"/>
                <a:gd name="connsiteY6" fmla="*/ 1500064 h 4557998"/>
                <a:gd name="connsiteX7" fmla="*/ 221154 w 2717643"/>
                <a:gd name="connsiteY7" fmla="*/ 2639195 h 4557998"/>
                <a:gd name="connsiteX8" fmla="*/ 809777 w 2717643"/>
                <a:gd name="connsiteY8" fmla="*/ 4351725 h 4557998"/>
                <a:gd name="connsiteX9" fmla="*/ 2625507 w 2717643"/>
                <a:gd name="connsiteY9" fmla="*/ 4351725 h 4557998"/>
                <a:gd name="connsiteX10" fmla="*/ 2710402 w 2717643"/>
                <a:gd name="connsiteY10" fmla="*/ 4407997 h 4557998"/>
                <a:gd name="connsiteX11" fmla="*/ 2717643 w 2717643"/>
                <a:gd name="connsiteY11" fmla="*/ 4443861 h 4557998"/>
                <a:gd name="connsiteX12" fmla="*/ 2717643 w 2717643"/>
                <a:gd name="connsiteY12" fmla="*/ 4465862 h 4557998"/>
                <a:gd name="connsiteX13" fmla="*/ 2625507 w 2717643"/>
                <a:gd name="connsiteY13" fmla="*/ 4557998 h 4557998"/>
                <a:gd name="connsiteX14" fmla="*/ 724944 w 2717643"/>
                <a:gd name="connsiteY14" fmla="*/ 4557998 h 4557998"/>
                <a:gd name="connsiteX15" fmla="*/ 632808 w 2717643"/>
                <a:gd name="connsiteY15" fmla="*/ 4465862 h 4557998"/>
                <a:gd name="connsiteX16" fmla="*/ 632808 w 2717643"/>
                <a:gd name="connsiteY16" fmla="*/ 4459403 h 4557998"/>
                <a:gd name="connsiteX17" fmla="*/ 622807 w 2717643"/>
                <a:gd name="connsiteY17" fmla="*/ 4442345 h 4557998"/>
                <a:gd name="connsiteX18" fmla="*/ 5028 w 2717643"/>
                <a:gd name="connsiteY18" fmla="*/ 2644988 h 4557998"/>
                <a:gd name="connsiteX19" fmla="*/ 9371 w 2717643"/>
                <a:gd name="connsiteY19" fmla="*/ 2574605 h 4557998"/>
                <a:gd name="connsiteX20" fmla="*/ 15071 w 2717643"/>
                <a:gd name="connsiteY20" fmla="*/ 2567052 h 4557998"/>
                <a:gd name="connsiteX21" fmla="*/ 23563 w 2717643"/>
                <a:gd name="connsiteY21" fmla="*/ 2551682 h 4557998"/>
                <a:gd name="connsiteX22" fmla="*/ 47715 w 2717643"/>
                <a:gd name="connsiteY22" fmla="*/ 2532466 h 4557998"/>
                <a:gd name="connsiteX23" fmla="*/ 2295519 w 2717643"/>
                <a:gd name="connsiteY23" fmla="*/ 1382574 h 4557998"/>
                <a:gd name="connsiteX24" fmla="*/ 1859697 w 2717643"/>
                <a:gd name="connsiteY24" fmla="*/ 114602 h 4557998"/>
                <a:gd name="connsiteX25" fmla="*/ 1910396 w 2717643"/>
                <a:gd name="connsiteY25" fmla="*/ 10798 h 4557998"/>
                <a:gd name="connsiteX26" fmla="*/ 1928843 w 2717643"/>
                <a:gd name="connsiteY26" fmla="*/ 4458 h 4557998"/>
                <a:gd name="connsiteX27" fmla="*/ 2032646 w 2717643"/>
                <a:gd name="connsiteY27" fmla="*/ 55157 h 45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17643" h="4557998">
                  <a:moveTo>
                    <a:pt x="2032646" y="55157"/>
                  </a:moveTo>
                  <a:lnTo>
                    <a:pt x="2468822" y="1324159"/>
                  </a:lnTo>
                  <a:cubicBezTo>
                    <a:pt x="2472488" y="1334825"/>
                    <a:pt x="2473819" y="1345729"/>
                    <a:pt x="2473086" y="1356315"/>
                  </a:cubicBezTo>
                  <a:lnTo>
                    <a:pt x="2468590" y="1373071"/>
                  </a:lnTo>
                  <a:lnTo>
                    <a:pt x="2473266" y="1378948"/>
                  </a:lnTo>
                  <a:lnTo>
                    <a:pt x="2481719" y="1395471"/>
                  </a:lnTo>
                  <a:cubicBezTo>
                    <a:pt x="2501268" y="1433687"/>
                    <a:pt x="2486137" y="1480514"/>
                    <a:pt x="2447921" y="1500064"/>
                  </a:cubicBezTo>
                  <a:lnTo>
                    <a:pt x="221154" y="2639195"/>
                  </a:lnTo>
                  <a:lnTo>
                    <a:pt x="809777" y="4351725"/>
                  </a:lnTo>
                  <a:lnTo>
                    <a:pt x="2625507" y="4351725"/>
                  </a:lnTo>
                  <a:cubicBezTo>
                    <a:pt x="2663671" y="4351725"/>
                    <a:pt x="2696415" y="4374929"/>
                    <a:pt x="2710402" y="4407997"/>
                  </a:cubicBezTo>
                  <a:cubicBezTo>
                    <a:pt x="2715065" y="4419020"/>
                    <a:pt x="2717643" y="4431140"/>
                    <a:pt x="2717643" y="4443861"/>
                  </a:cubicBezTo>
                  <a:lnTo>
                    <a:pt x="2717643" y="4465862"/>
                  </a:lnTo>
                  <a:cubicBezTo>
                    <a:pt x="2717643" y="4516747"/>
                    <a:pt x="2676392" y="4557998"/>
                    <a:pt x="2625507" y="4557998"/>
                  </a:cubicBezTo>
                  <a:lnTo>
                    <a:pt x="724944" y="4557998"/>
                  </a:lnTo>
                  <a:cubicBezTo>
                    <a:pt x="674059" y="4557998"/>
                    <a:pt x="632808" y="4516747"/>
                    <a:pt x="632808" y="4465862"/>
                  </a:cubicBezTo>
                  <a:lnTo>
                    <a:pt x="632808" y="4459403"/>
                  </a:lnTo>
                  <a:lnTo>
                    <a:pt x="622807" y="4442345"/>
                  </a:lnTo>
                  <a:lnTo>
                    <a:pt x="5028" y="2644988"/>
                  </a:lnTo>
                  <a:cubicBezTo>
                    <a:pt x="-3243" y="2620928"/>
                    <a:pt x="-977" y="2595792"/>
                    <a:pt x="9371" y="2574605"/>
                  </a:cubicBezTo>
                  <a:lnTo>
                    <a:pt x="15071" y="2567052"/>
                  </a:lnTo>
                  <a:lnTo>
                    <a:pt x="23563" y="2551682"/>
                  </a:lnTo>
                  <a:cubicBezTo>
                    <a:pt x="30050" y="2543946"/>
                    <a:pt x="38161" y="2537353"/>
                    <a:pt x="47715" y="2532466"/>
                  </a:cubicBezTo>
                  <a:lnTo>
                    <a:pt x="2295519" y="1382574"/>
                  </a:lnTo>
                  <a:lnTo>
                    <a:pt x="1859697" y="114602"/>
                  </a:lnTo>
                  <a:cubicBezTo>
                    <a:pt x="1845033" y="71938"/>
                    <a:pt x="1867732" y="25463"/>
                    <a:pt x="1910396" y="10798"/>
                  </a:cubicBezTo>
                  <a:lnTo>
                    <a:pt x="1928843" y="4458"/>
                  </a:lnTo>
                  <a:cubicBezTo>
                    <a:pt x="1971507" y="-10207"/>
                    <a:pt x="2017982" y="12492"/>
                    <a:pt x="2032646" y="55157"/>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a:off x="5342089" y="5261317"/>
              <a:ext cx="576775" cy="576775"/>
            </a:xfrm>
            <a:prstGeom prst="donu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9"/>
            <p:cNvSpPr/>
            <p:nvPr/>
          </p:nvSpPr>
          <p:spPr>
            <a:xfrm>
              <a:off x="6605387" y="5261317"/>
              <a:ext cx="576775" cy="576775"/>
            </a:xfrm>
            <a:prstGeom prst="donu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5" name="组合 84"/>
            <p:cNvGrpSpPr/>
            <p:nvPr/>
          </p:nvGrpSpPr>
          <p:grpSpPr>
            <a:xfrm>
              <a:off x="5369983" y="3769648"/>
              <a:ext cx="948968" cy="948968"/>
              <a:chOff x="3442711" y="3769648"/>
              <a:chExt cx="948968" cy="948968"/>
            </a:xfrm>
          </p:grpSpPr>
          <p:sp>
            <p:nvSpPr>
              <p:cNvPr id="18" name="椭圆 17"/>
              <p:cNvSpPr/>
              <p:nvPr/>
            </p:nvSpPr>
            <p:spPr>
              <a:xfrm>
                <a:off x="3442711" y="3769648"/>
                <a:ext cx="948968" cy="948968"/>
              </a:xfrm>
              <a:prstGeom prst="ellips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640960" y="4008088"/>
                <a:ext cx="523075" cy="450275"/>
                <a:chOff x="6399212" y="4452938"/>
                <a:chExt cx="307976" cy="265113"/>
              </a:xfrm>
              <a:solidFill>
                <a:srgbClr val="FFFFFF"/>
              </a:solidFill>
            </p:grpSpPr>
            <p:sp>
              <p:nvSpPr>
                <p:cNvPr id="23" name="Freeform 5"/>
                <p:cNvSpPr>
                  <a:spLocks/>
                </p:cNvSpPr>
                <p:nvPr/>
              </p:nvSpPr>
              <p:spPr bwMode="auto">
                <a:xfrm>
                  <a:off x="6415088" y="4570413"/>
                  <a:ext cx="42863"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6492875" y="4538663"/>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6567488" y="4581525"/>
                  <a:ext cx="46038"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6648450" y="4514850"/>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6399212" y="4452938"/>
                  <a:ext cx="307976"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4" name="组合 83"/>
            <p:cNvGrpSpPr/>
            <p:nvPr/>
          </p:nvGrpSpPr>
          <p:grpSpPr>
            <a:xfrm>
              <a:off x="5289941" y="2764909"/>
              <a:ext cx="948968" cy="948968"/>
              <a:chOff x="3362669" y="2764909"/>
              <a:chExt cx="948968" cy="948968"/>
            </a:xfrm>
          </p:grpSpPr>
          <p:sp>
            <p:nvSpPr>
              <p:cNvPr id="17" name="椭圆 16"/>
              <p:cNvSpPr/>
              <p:nvPr/>
            </p:nvSpPr>
            <p:spPr>
              <a:xfrm>
                <a:off x="3362669" y="2764909"/>
                <a:ext cx="948968" cy="948968"/>
              </a:xfrm>
              <a:prstGeom prst="ellipse">
                <a:avLst/>
              </a:prstGeom>
              <a:solidFill>
                <a:srgbClr val="4BA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38071" y="2939440"/>
                <a:ext cx="635223" cy="622468"/>
                <a:chOff x="6588126" y="4457700"/>
                <a:chExt cx="395288" cy="387351"/>
              </a:xfrm>
              <a:solidFill>
                <a:srgbClr val="FFFFFF"/>
              </a:solidFill>
            </p:grpSpPr>
            <p:sp>
              <p:nvSpPr>
                <p:cNvPr id="32" name="Freeform 13"/>
                <p:cNvSpPr>
                  <a:spLocks/>
                </p:cNvSpPr>
                <p:nvPr/>
              </p:nvSpPr>
              <p:spPr bwMode="auto">
                <a:xfrm>
                  <a:off x="6588126" y="4457700"/>
                  <a:ext cx="317500" cy="320675"/>
                </a:xfrm>
                <a:custGeom>
                  <a:avLst/>
                  <a:gdLst>
                    <a:gd name="T0" fmla="*/ 41 w 82"/>
                    <a:gd name="T1" fmla="*/ 68 h 83"/>
                    <a:gd name="T2" fmla="*/ 14 w 82"/>
                    <a:gd name="T3" fmla="*/ 41 h 83"/>
                    <a:gd name="T4" fmla="*/ 41 w 82"/>
                    <a:gd name="T5" fmla="*/ 15 h 83"/>
                    <a:gd name="T6" fmla="*/ 68 w 82"/>
                    <a:gd name="T7" fmla="*/ 41 h 83"/>
                    <a:gd name="T8" fmla="*/ 64 w 82"/>
                    <a:gd name="T9" fmla="*/ 55 h 83"/>
                    <a:gd name="T10" fmla="*/ 75 w 82"/>
                    <a:gd name="T11" fmla="*/ 65 h 83"/>
                    <a:gd name="T12" fmla="*/ 82 w 82"/>
                    <a:gd name="T13" fmla="*/ 42 h 83"/>
                    <a:gd name="T14" fmla="*/ 41 w 82"/>
                    <a:gd name="T15" fmla="*/ 0 h 83"/>
                    <a:gd name="T16" fmla="*/ 0 w 82"/>
                    <a:gd name="T17" fmla="*/ 42 h 83"/>
                    <a:gd name="T18" fmla="*/ 41 w 82"/>
                    <a:gd name="T19" fmla="*/ 83 h 83"/>
                    <a:gd name="T20" fmla="*/ 67 w 82"/>
                    <a:gd name="T21" fmla="*/ 74 h 83"/>
                    <a:gd name="T22" fmla="*/ 56 w 82"/>
                    <a:gd name="T23" fmla="*/ 63 h 83"/>
                    <a:gd name="T24" fmla="*/ 41 w 82"/>
                    <a:gd name="T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83">
                      <a:moveTo>
                        <a:pt x="41" y="68"/>
                      </a:moveTo>
                      <a:cubicBezTo>
                        <a:pt x="26" y="68"/>
                        <a:pt x="14" y="56"/>
                        <a:pt x="14" y="41"/>
                      </a:cubicBezTo>
                      <a:cubicBezTo>
                        <a:pt x="14" y="27"/>
                        <a:pt x="26" y="15"/>
                        <a:pt x="41" y="15"/>
                      </a:cubicBezTo>
                      <a:cubicBezTo>
                        <a:pt x="56" y="15"/>
                        <a:pt x="68" y="27"/>
                        <a:pt x="68" y="41"/>
                      </a:cubicBezTo>
                      <a:cubicBezTo>
                        <a:pt x="68" y="46"/>
                        <a:pt x="67" y="51"/>
                        <a:pt x="64" y="55"/>
                      </a:cubicBezTo>
                      <a:cubicBezTo>
                        <a:pt x="75" y="65"/>
                        <a:pt x="75" y="65"/>
                        <a:pt x="75" y="65"/>
                      </a:cubicBezTo>
                      <a:cubicBezTo>
                        <a:pt x="79" y="58"/>
                        <a:pt x="82" y="50"/>
                        <a:pt x="82" y="42"/>
                      </a:cubicBezTo>
                      <a:cubicBezTo>
                        <a:pt x="82" y="19"/>
                        <a:pt x="64" y="0"/>
                        <a:pt x="41" y="0"/>
                      </a:cubicBezTo>
                      <a:cubicBezTo>
                        <a:pt x="18" y="0"/>
                        <a:pt x="0" y="19"/>
                        <a:pt x="0" y="42"/>
                      </a:cubicBezTo>
                      <a:cubicBezTo>
                        <a:pt x="0" y="64"/>
                        <a:pt x="18" y="83"/>
                        <a:pt x="41" y="83"/>
                      </a:cubicBezTo>
                      <a:cubicBezTo>
                        <a:pt x="51" y="83"/>
                        <a:pt x="60" y="79"/>
                        <a:pt x="67" y="74"/>
                      </a:cubicBezTo>
                      <a:cubicBezTo>
                        <a:pt x="56" y="63"/>
                        <a:pt x="56" y="63"/>
                        <a:pt x="56" y="63"/>
                      </a:cubicBezTo>
                      <a:cubicBezTo>
                        <a:pt x="52" y="66"/>
                        <a:pt x="47" y="68"/>
                        <a:pt x="41"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
                <p:cNvSpPr>
                  <a:spLocks/>
                </p:cNvSpPr>
                <p:nvPr/>
              </p:nvSpPr>
              <p:spPr bwMode="auto">
                <a:xfrm>
                  <a:off x="6692901" y="4562475"/>
                  <a:ext cx="104775" cy="107950"/>
                </a:xfrm>
                <a:custGeom>
                  <a:avLst/>
                  <a:gdLst>
                    <a:gd name="T0" fmla="*/ 10 w 27"/>
                    <a:gd name="T1" fmla="*/ 6 h 28"/>
                    <a:gd name="T2" fmla="*/ 11 w 27"/>
                    <a:gd name="T3" fmla="*/ 6 h 28"/>
                    <a:gd name="T4" fmla="*/ 11 w 27"/>
                    <a:gd name="T5" fmla="*/ 6 h 28"/>
                    <a:gd name="T6" fmla="*/ 11 w 27"/>
                    <a:gd name="T7" fmla="*/ 6 h 28"/>
                    <a:gd name="T8" fmla="*/ 11 w 27"/>
                    <a:gd name="T9" fmla="*/ 6 h 28"/>
                    <a:gd name="T10" fmla="*/ 27 w 27"/>
                    <a:gd name="T11" fmla="*/ 11 h 28"/>
                    <a:gd name="T12" fmla="*/ 14 w 27"/>
                    <a:gd name="T13" fmla="*/ 0 h 28"/>
                    <a:gd name="T14" fmla="*/ 0 w 27"/>
                    <a:gd name="T15" fmla="*/ 15 h 28"/>
                    <a:gd name="T16" fmla="*/ 13 w 27"/>
                    <a:gd name="T17" fmla="*/ 28 h 28"/>
                    <a:gd name="T18" fmla="*/ 7 w 27"/>
                    <a:gd name="T19" fmla="*/ 10 h 28"/>
                    <a:gd name="T20" fmla="*/ 7 w 27"/>
                    <a:gd name="T21" fmla="*/ 10 h 28"/>
                    <a:gd name="T22" fmla="*/ 7 w 27"/>
                    <a:gd name="T23" fmla="*/ 10 h 28"/>
                    <a:gd name="T24" fmla="*/ 8 w 27"/>
                    <a:gd name="T25" fmla="*/ 7 h 28"/>
                    <a:gd name="T26" fmla="*/ 10 w 27"/>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0" y="6"/>
                      </a:moveTo>
                      <a:cubicBezTo>
                        <a:pt x="11" y="6"/>
                        <a:pt x="11" y="6"/>
                        <a:pt x="11" y="6"/>
                      </a:cubicBezTo>
                      <a:cubicBezTo>
                        <a:pt x="11" y="6"/>
                        <a:pt x="11" y="6"/>
                        <a:pt x="11" y="6"/>
                      </a:cubicBezTo>
                      <a:cubicBezTo>
                        <a:pt x="11" y="6"/>
                        <a:pt x="11" y="6"/>
                        <a:pt x="11" y="6"/>
                      </a:cubicBezTo>
                      <a:cubicBezTo>
                        <a:pt x="11" y="6"/>
                        <a:pt x="11" y="6"/>
                        <a:pt x="11" y="6"/>
                      </a:cubicBezTo>
                      <a:cubicBezTo>
                        <a:pt x="27" y="11"/>
                        <a:pt x="27" y="11"/>
                        <a:pt x="27" y="11"/>
                      </a:cubicBezTo>
                      <a:cubicBezTo>
                        <a:pt x="26" y="5"/>
                        <a:pt x="20" y="0"/>
                        <a:pt x="14" y="0"/>
                      </a:cubicBezTo>
                      <a:cubicBezTo>
                        <a:pt x="6" y="0"/>
                        <a:pt x="0" y="7"/>
                        <a:pt x="0" y="15"/>
                      </a:cubicBezTo>
                      <a:cubicBezTo>
                        <a:pt x="0" y="22"/>
                        <a:pt x="6" y="28"/>
                        <a:pt x="13" y="28"/>
                      </a:cubicBezTo>
                      <a:cubicBezTo>
                        <a:pt x="7" y="10"/>
                        <a:pt x="7" y="10"/>
                        <a:pt x="7" y="10"/>
                      </a:cubicBezTo>
                      <a:cubicBezTo>
                        <a:pt x="7" y="10"/>
                        <a:pt x="7" y="10"/>
                        <a:pt x="7" y="10"/>
                      </a:cubicBezTo>
                      <a:cubicBezTo>
                        <a:pt x="7" y="10"/>
                        <a:pt x="7" y="10"/>
                        <a:pt x="7" y="10"/>
                      </a:cubicBezTo>
                      <a:cubicBezTo>
                        <a:pt x="7" y="9"/>
                        <a:pt x="7" y="8"/>
                        <a:pt x="8" y="7"/>
                      </a:cubicBezTo>
                      <a:cubicBezTo>
                        <a:pt x="9" y="6"/>
                        <a:pt x="9" y="6"/>
                        <a:pt x="1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p:cNvSpPr>
                  <a:spLocks/>
                </p:cNvSpPr>
                <p:nvPr/>
              </p:nvSpPr>
              <p:spPr bwMode="auto">
                <a:xfrm>
                  <a:off x="6727826" y="4592638"/>
                  <a:ext cx="255588" cy="252413"/>
                </a:xfrm>
                <a:custGeom>
                  <a:avLst/>
                  <a:gdLst>
                    <a:gd name="T0" fmla="*/ 51 w 66"/>
                    <a:gd name="T1" fmla="*/ 40 h 65"/>
                    <a:gd name="T2" fmla="*/ 48 w 66"/>
                    <a:gd name="T3" fmla="*/ 43 h 65"/>
                    <a:gd name="T4" fmla="*/ 15 w 66"/>
                    <a:gd name="T5" fmla="*/ 10 h 65"/>
                    <a:gd name="T6" fmla="*/ 24 w 66"/>
                    <a:gd name="T7" fmla="*/ 7 h 65"/>
                    <a:gd name="T8" fmla="*/ 24 w 66"/>
                    <a:gd name="T9" fmla="*/ 7 h 65"/>
                    <a:gd name="T10" fmla="*/ 24 w 66"/>
                    <a:gd name="T11" fmla="*/ 7 h 65"/>
                    <a:gd name="T12" fmla="*/ 24 w 66"/>
                    <a:gd name="T13" fmla="*/ 6 h 65"/>
                    <a:gd name="T14" fmla="*/ 1 w 66"/>
                    <a:gd name="T15" fmla="*/ 0 h 65"/>
                    <a:gd name="T16" fmla="*/ 1 w 66"/>
                    <a:gd name="T17" fmla="*/ 0 h 65"/>
                    <a:gd name="T18" fmla="*/ 0 w 66"/>
                    <a:gd name="T19" fmla="*/ 1 h 65"/>
                    <a:gd name="T20" fmla="*/ 8 w 66"/>
                    <a:gd name="T21" fmla="*/ 24 h 65"/>
                    <a:gd name="T22" fmla="*/ 8 w 66"/>
                    <a:gd name="T23" fmla="*/ 24 h 65"/>
                    <a:gd name="T24" fmla="*/ 9 w 66"/>
                    <a:gd name="T25" fmla="*/ 24 h 65"/>
                    <a:gd name="T26" fmla="*/ 11 w 66"/>
                    <a:gd name="T27" fmla="*/ 15 h 65"/>
                    <a:gd name="T28" fmla="*/ 44 w 66"/>
                    <a:gd name="T29" fmla="*/ 47 h 65"/>
                    <a:gd name="T30" fmla="*/ 41 w 66"/>
                    <a:gd name="T31" fmla="*/ 49 h 65"/>
                    <a:gd name="T32" fmla="*/ 57 w 66"/>
                    <a:gd name="T33" fmla="*/ 65 h 65"/>
                    <a:gd name="T34" fmla="*/ 58 w 66"/>
                    <a:gd name="T35" fmla="*/ 57 h 65"/>
                    <a:gd name="T36" fmla="*/ 66 w 66"/>
                    <a:gd name="T37" fmla="*/ 55 h 65"/>
                    <a:gd name="T38" fmla="*/ 51 w 66"/>
                    <a:gd name="T3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5">
                      <a:moveTo>
                        <a:pt x="51" y="40"/>
                      </a:moveTo>
                      <a:cubicBezTo>
                        <a:pt x="48" y="43"/>
                        <a:pt x="48" y="43"/>
                        <a:pt x="48" y="43"/>
                      </a:cubicBezTo>
                      <a:cubicBezTo>
                        <a:pt x="15" y="10"/>
                        <a:pt x="15" y="10"/>
                        <a:pt x="15" y="10"/>
                      </a:cubicBezTo>
                      <a:cubicBezTo>
                        <a:pt x="24" y="7"/>
                        <a:pt x="24" y="7"/>
                        <a:pt x="24" y="7"/>
                      </a:cubicBezTo>
                      <a:cubicBezTo>
                        <a:pt x="24" y="7"/>
                        <a:pt x="24" y="7"/>
                        <a:pt x="24" y="7"/>
                      </a:cubicBezTo>
                      <a:cubicBezTo>
                        <a:pt x="24" y="7"/>
                        <a:pt x="24" y="7"/>
                        <a:pt x="24" y="7"/>
                      </a:cubicBezTo>
                      <a:cubicBezTo>
                        <a:pt x="24" y="6"/>
                        <a:pt x="24" y="6"/>
                        <a:pt x="24" y="6"/>
                      </a:cubicBezTo>
                      <a:cubicBezTo>
                        <a:pt x="1" y="0"/>
                        <a:pt x="1" y="0"/>
                        <a:pt x="1" y="0"/>
                      </a:cubicBezTo>
                      <a:cubicBezTo>
                        <a:pt x="1" y="0"/>
                        <a:pt x="1" y="0"/>
                        <a:pt x="1" y="0"/>
                      </a:cubicBezTo>
                      <a:cubicBezTo>
                        <a:pt x="0" y="0"/>
                        <a:pt x="0" y="0"/>
                        <a:pt x="0" y="1"/>
                      </a:cubicBezTo>
                      <a:cubicBezTo>
                        <a:pt x="8" y="24"/>
                        <a:pt x="8" y="24"/>
                        <a:pt x="8" y="24"/>
                      </a:cubicBezTo>
                      <a:cubicBezTo>
                        <a:pt x="8" y="24"/>
                        <a:pt x="8" y="24"/>
                        <a:pt x="8" y="24"/>
                      </a:cubicBezTo>
                      <a:cubicBezTo>
                        <a:pt x="9" y="24"/>
                        <a:pt x="9" y="24"/>
                        <a:pt x="9" y="24"/>
                      </a:cubicBezTo>
                      <a:cubicBezTo>
                        <a:pt x="11" y="15"/>
                        <a:pt x="11" y="15"/>
                        <a:pt x="11" y="15"/>
                      </a:cubicBezTo>
                      <a:cubicBezTo>
                        <a:pt x="44" y="47"/>
                        <a:pt x="44" y="47"/>
                        <a:pt x="44" y="47"/>
                      </a:cubicBezTo>
                      <a:cubicBezTo>
                        <a:pt x="41" y="49"/>
                        <a:pt x="41" y="49"/>
                        <a:pt x="41" y="49"/>
                      </a:cubicBezTo>
                      <a:cubicBezTo>
                        <a:pt x="57" y="65"/>
                        <a:pt x="57" y="65"/>
                        <a:pt x="57" y="65"/>
                      </a:cubicBezTo>
                      <a:cubicBezTo>
                        <a:pt x="58" y="57"/>
                        <a:pt x="58" y="57"/>
                        <a:pt x="58" y="57"/>
                      </a:cubicBezTo>
                      <a:cubicBezTo>
                        <a:pt x="66" y="55"/>
                        <a:pt x="66" y="55"/>
                        <a:pt x="66" y="55"/>
                      </a:cubicBezTo>
                      <a:lnTo>
                        <a:pt x="5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318951" y="3769648"/>
              <a:ext cx="948968" cy="948968"/>
              <a:chOff x="4391679" y="3769648"/>
              <a:chExt cx="948968" cy="948968"/>
            </a:xfrm>
          </p:grpSpPr>
          <p:sp>
            <p:nvSpPr>
              <p:cNvPr id="19" name="椭圆 18"/>
              <p:cNvSpPr/>
              <p:nvPr/>
            </p:nvSpPr>
            <p:spPr>
              <a:xfrm>
                <a:off x="4391679" y="3769648"/>
                <a:ext cx="948968" cy="948968"/>
              </a:xfrm>
              <a:prstGeom prst="ellipse">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545799" y="3949589"/>
                <a:ext cx="640727" cy="585942"/>
                <a:chOff x="6294438" y="4308476"/>
                <a:chExt cx="427038" cy="390524"/>
              </a:xfrm>
              <a:solidFill>
                <a:srgbClr val="FFFFFF"/>
              </a:solidFill>
            </p:grpSpPr>
            <p:sp>
              <p:nvSpPr>
                <p:cNvPr id="39" name="Freeform 19"/>
                <p:cNvSpPr>
                  <a:spLocks/>
                </p:cNvSpPr>
                <p:nvPr/>
              </p:nvSpPr>
              <p:spPr bwMode="auto">
                <a:xfrm>
                  <a:off x="6354763" y="4467225"/>
                  <a:ext cx="304800" cy="231775"/>
                </a:xfrm>
                <a:custGeom>
                  <a:avLst/>
                  <a:gdLst>
                    <a:gd name="T0" fmla="*/ 73 w 79"/>
                    <a:gd name="T1" fmla="*/ 31 h 60"/>
                    <a:gd name="T2" fmla="*/ 73 w 79"/>
                    <a:gd name="T3" fmla="*/ 30 h 60"/>
                    <a:gd name="T4" fmla="*/ 69 w 79"/>
                    <a:gd name="T5" fmla="*/ 27 h 60"/>
                    <a:gd name="T6" fmla="*/ 66 w 79"/>
                    <a:gd name="T7" fmla="*/ 24 h 60"/>
                    <a:gd name="T8" fmla="*/ 60 w 79"/>
                    <a:gd name="T9" fmla="*/ 17 h 60"/>
                    <a:gd name="T10" fmla="*/ 58 w 79"/>
                    <a:gd name="T11" fmla="*/ 14 h 60"/>
                    <a:gd name="T12" fmla="*/ 55 w 79"/>
                    <a:gd name="T13" fmla="*/ 9 h 60"/>
                    <a:gd name="T14" fmla="*/ 52 w 79"/>
                    <a:gd name="T15" fmla="*/ 5 h 60"/>
                    <a:gd name="T16" fmla="*/ 50 w 79"/>
                    <a:gd name="T17" fmla="*/ 3 h 60"/>
                    <a:gd name="T18" fmla="*/ 49 w 79"/>
                    <a:gd name="T19" fmla="*/ 3 h 60"/>
                    <a:gd name="T20" fmla="*/ 47 w 79"/>
                    <a:gd name="T21" fmla="*/ 1 h 60"/>
                    <a:gd name="T22" fmla="*/ 39 w 79"/>
                    <a:gd name="T23" fmla="*/ 0 h 60"/>
                    <a:gd name="T24" fmla="*/ 29 w 79"/>
                    <a:gd name="T25" fmla="*/ 4 h 60"/>
                    <a:gd name="T26" fmla="*/ 28 w 79"/>
                    <a:gd name="T27" fmla="*/ 5 h 60"/>
                    <a:gd name="T28" fmla="*/ 26 w 79"/>
                    <a:gd name="T29" fmla="*/ 7 h 60"/>
                    <a:gd name="T30" fmla="*/ 25 w 79"/>
                    <a:gd name="T31" fmla="*/ 7 h 60"/>
                    <a:gd name="T32" fmla="*/ 19 w 79"/>
                    <a:gd name="T33" fmla="*/ 16 h 60"/>
                    <a:gd name="T34" fmla="*/ 16 w 79"/>
                    <a:gd name="T35" fmla="*/ 20 h 60"/>
                    <a:gd name="T36" fmla="*/ 15 w 79"/>
                    <a:gd name="T37" fmla="*/ 22 h 60"/>
                    <a:gd name="T38" fmla="*/ 12 w 79"/>
                    <a:gd name="T39" fmla="*/ 25 h 60"/>
                    <a:gd name="T40" fmla="*/ 9 w 79"/>
                    <a:gd name="T41" fmla="*/ 27 h 60"/>
                    <a:gd name="T42" fmla="*/ 7 w 79"/>
                    <a:gd name="T43" fmla="*/ 29 h 60"/>
                    <a:gd name="T44" fmla="*/ 2 w 79"/>
                    <a:gd name="T45" fmla="*/ 36 h 60"/>
                    <a:gd name="T46" fmla="*/ 0 w 79"/>
                    <a:gd name="T47" fmla="*/ 42 h 60"/>
                    <a:gd name="T48" fmla="*/ 2 w 79"/>
                    <a:gd name="T49" fmla="*/ 51 h 60"/>
                    <a:gd name="T50" fmla="*/ 3 w 79"/>
                    <a:gd name="T51" fmla="*/ 53 h 60"/>
                    <a:gd name="T52" fmla="*/ 5 w 79"/>
                    <a:gd name="T53" fmla="*/ 55 h 60"/>
                    <a:gd name="T54" fmla="*/ 7 w 79"/>
                    <a:gd name="T55" fmla="*/ 57 h 60"/>
                    <a:gd name="T56" fmla="*/ 9 w 79"/>
                    <a:gd name="T57" fmla="*/ 58 h 60"/>
                    <a:gd name="T58" fmla="*/ 9 w 79"/>
                    <a:gd name="T59" fmla="*/ 58 h 60"/>
                    <a:gd name="T60" fmla="*/ 12 w 79"/>
                    <a:gd name="T61" fmla="*/ 59 h 60"/>
                    <a:gd name="T62" fmla="*/ 16 w 79"/>
                    <a:gd name="T63" fmla="*/ 60 h 60"/>
                    <a:gd name="T64" fmla="*/ 17 w 79"/>
                    <a:gd name="T65" fmla="*/ 60 h 60"/>
                    <a:gd name="T66" fmla="*/ 30 w 79"/>
                    <a:gd name="T67" fmla="*/ 57 h 60"/>
                    <a:gd name="T68" fmla="*/ 33 w 79"/>
                    <a:gd name="T69" fmla="*/ 56 h 60"/>
                    <a:gd name="T70" fmla="*/ 39 w 79"/>
                    <a:gd name="T71" fmla="*/ 56 h 60"/>
                    <a:gd name="T72" fmla="*/ 50 w 79"/>
                    <a:gd name="T73" fmla="*/ 58 h 60"/>
                    <a:gd name="T74" fmla="*/ 61 w 79"/>
                    <a:gd name="T75" fmla="*/ 60 h 60"/>
                    <a:gd name="T76" fmla="*/ 63 w 79"/>
                    <a:gd name="T77" fmla="*/ 60 h 60"/>
                    <a:gd name="T78" fmla="*/ 72 w 79"/>
                    <a:gd name="T79" fmla="*/ 56 h 60"/>
                    <a:gd name="T80" fmla="*/ 78 w 79"/>
                    <a:gd name="T81" fmla="*/ 46 h 60"/>
                    <a:gd name="T82" fmla="*/ 73 w 79"/>
                    <a:gd name="T83"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60">
                      <a:moveTo>
                        <a:pt x="73" y="31"/>
                      </a:moveTo>
                      <a:cubicBezTo>
                        <a:pt x="73" y="31"/>
                        <a:pt x="73" y="31"/>
                        <a:pt x="73" y="30"/>
                      </a:cubicBezTo>
                      <a:cubicBezTo>
                        <a:pt x="71" y="29"/>
                        <a:pt x="70" y="28"/>
                        <a:pt x="69" y="27"/>
                      </a:cubicBezTo>
                      <a:cubicBezTo>
                        <a:pt x="68" y="26"/>
                        <a:pt x="67" y="25"/>
                        <a:pt x="66" y="24"/>
                      </a:cubicBezTo>
                      <a:cubicBezTo>
                        <a:pt x="64" y="22"/>
                        <a:pt x="62" y="19"/>
                        <a:pt x="60" y="17"/>
                      </a:cubicBezTo>
                      <a:cubicBezTo>
                        <a:pt x="60" y="16"/>
                        <a:pt x="59" y="15"/>
                        <a:pt x="58" y="14"/>
                      </a:cubicBezTo>
                      <a:cubicBezTo>
                        <a:pt x="57" y="12"/>
                        <a:pt x="56" y="11"/>
                        <a:pt x="55" y="9"/>
                      </a:cubicBezTo>
                      <a:cubicBezTo>
                        <a:pt x="55" y="8"/>
                        <a:pt x="53" y="6"/>
                        <a:pt x="52" y="5"/>
                      </a:cubicBezTo>
                      <a:cubicBezTo>
                        <a:pt x="51" y="4"/>
                        <a:pt x="50" y="4"/>
                        <a:pt x="50" y="3"/>
                      </a:cubicBezTo>
                      <a:cubicBezTo>
                        <a:pt x="49" y="3"/>
                        <a:pt x="49" y="3"/>
                        <a:pt x="49" y="3"/>
                      </a:cubicBezTo>
                      <a:cubicBezTo>
                        <a:pt x="48" y="2"/>
                        <a:pt x="48" y="2"/>
                        <a:pt x="47" y="1"/>
                      </a:cubicBezTo>
                      <a:cubicBezTo>
                        <a:pt x="44" y="0"/>
                        <a:pt x="42" y="0"/>
                        <a:pt x="39" y="0"/>
                      </a:cubicBezTo>
                      <a:cubicBezTo>
                        <a:pt x="35" y="0"/>
                        <a:pt x="32" y="1"/>
                        <a:pt x="29" y="4"/>
                      </a:cubicBezTo>
                      <a:cubicBezTo>
                        <a:pt x="29" y="4"/>
                        <a:pt x="28" y="4"/>
                        <a:pt x="28" y="5"/>
                      </a:cubicBezTo>
                      <a:cubicBezTo>
                        <a:pt x="27" y="6"/>
                        <a:pt x="26" y="6"/>
                        <a:pt x="26" y="7"/>
                      </a:cubicBezTo>
                      <a:cubicBezTo>
                        <a:pt x="25" y="7"/>
                        <a:pt x="25" y="7"/>
                        <a:pt x="25" y="7"/>
                      </a:cubicBezTo>
                      <a:cubicBezTo>
                        <a:pt x="23" y="10"/>
                        <a:pt x="21" y="13"/>
                        <a:pt x="19" y="16"/>
                      </a:cubicBezTo>
                      <a:cubicBezTo>
                        <a:pt x="18" y="17"/>
                        <a:pt x="17" y="19"/>
                        <a:pt x="16" y="20"/>
                      </a:cubicBezTo>
                      <a:cubicBezTo>
                        <a:pt x="15" y="22"/>
                        <a:pt x="15" y="22"/>
                        <a:pt x="15" y="22"/>
                      </a:cubicBezTo>
                      <a:cubicBezTo>
                        <a:pt x="14" y="23"/>
                        <a:pt x="13" y="24"/>
                        <a:pt x="12" y="25"/>
                      </a:cubicBezTo>
                      <a:cubicBezTo>
                        <a:pt x="11" y="26"/>
                        <a:pt x="10" y="26"/>
                        <a:pt x="9" y="27"/>
                      </a:cubicBezTo>
                      <a:cubicBezTo>
                        <a:pt x="7" y="29"/>
                        <a:pt x="7" y="29"/>
                        <a:pt x="7" y="29"/>
                      </a:cubicBezTo>
                      <a:cubicBezTo>
                        <a:pt x="5" y="31"/>
                        <a:pt x="4" y="34"/>
                        <a:pt x="2" y="36"/>
                      </a:cubicBezTo>
                      <a:cubicBezTo>
                        <a:pt x="2" y="37"/>
                        <a:pt x="0" y="40"/>
                        <a:pt x="0" y="42"/>
                      </a:cubicBezTo>
                      <a:cubicBezTo>
                        <a:pt x="0" y="46"/>
                        <a:pt x="1" y="47"/>
                        <a:pt x="2" y="51"/>
                      </a:cubicBezTo>
                      <a:cubicBezTo>
                        <a:pt x="2" y="51"/>
                        <a:pt x="3" y="52"/>
                        <a:pt x="3" y="53"/>
                      </a:cubicBezTo>
                      <a:cubicBezTo>
                        <a:pt x="4" y="54"/>
                        <a:pt x="4" y="54"/>
                        <a:pt x="5" y="55"/>
                      </a:cubicBezTo>
                      <a:cubicBezTo>
                        <a:pt x="6" y="56"/>
                        <a:pt x="6" y="56"/>
                        <a:pt x="7" y="57"/>
                      </a:cubicBezTo>
                      <a:cubicBezTo>
                        <a:pt x="8" y="57"/>
                        <a:pt x="8" y="58"/>
                        <a:pt x="9" y="58"/>
                      </a:cubicBezTo>
                      <a:cubicBezTo>
                        <a:pt x="9" y="58"/>
                        <a:pt x="9" y="58"/>
                        <a:pt x="9" y="58"/>
                      </a:cubicBezTo>
                      <a:cubicBezTo>
                        <a:pt x="10" y="59"/>
                        <a:pt x="11" y="59"/>
                        <a:pt x="12" y="59"/>
                      </a:cubicBezTo>
                      <a:cubicBezTo>
                        <a:pt x="16" y="60"/>
                        <a:pt x="16" y="60"/>
                        <a:pt x="16" y="60"/>
                      </a:cubicBezTo>
                      <a:cubicBezTo>
                        <a:pt x="17" y="60"/>
                        <a:pt x="17" y="60"/>
                        <a:pt x="17" y="60"/>
                      </a:cubicBezTo>
                      <a:cubicBezTo>
                        <a:pt x="21" y="60"/>
                        <a:pt x="27" y="58"/>
                        <a:pt x="30" y="57"/>
                      </a:cubicBezTo>
                      <a:cubicBezTo>
                        <a:pt x="31" y="57"/>
                        <a:pt x="32" y="57"/>
                        <a:pt x="33" y="56"/>
                      </a:cubicBezTo>
                      <a:cubicBezTo>
                        <a:pt x="39" y="56"/>
                        <a:pt x="39" y="56"/>
                        <a:pt x="39" y="56"/>
                      </a:cubicBezTo>
                      <a:cubicBezTo>
                        <a:pt x="42" y="55"/>
                        <a:pt x="47" y="57"/>
                        <a:pt x="50" y="58"/>
                      </a:cubicBezTo>
                      <a:cubicBezTo>
                        <a:pt x="54" y="59"/>
                        <a:pt x="58" y="60"/>
                        <a:pt x="61" y="60"/>
                      </a:cubicBezTo>
                      <a:cubicBezTo>
                        <a:pt x="63" y="60"/>
                        <a:pt x="63" y="60"/>
                        <a:pt x="63" y="60"/>
                      </a:cubicBezTo>
                      <a:cubicBezTo>
                        <a:pt x="66" y="60"/>
                        <a:pt x="70" y="58"/>
                        <a:pt x="72" y="56"/>
                      </a:cubicBezTo>
                      <a:cubicBezTo>
                        <a:pt x="76" y="54"/>
                        <a:pt x="78" y="50"/>
                        <a:pt x="78" y="46"/>
                      </a:cubicBezTo>
                      <a:cubicBezTo>
                        <a:pt x="79" y="40"/>
                        <a:pt x="77" y="36"/>
                        <a:pt x="73"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0"/>
                <p:cNvSpPr>
                  <a:spLocks/>
                </p:cNvSpPr>
                <p:nvPr/>
              </p:nvSpPr>
              <p:spPr bwMode="auto">
                <a:xfrm>
                  <a:off x="6605588" y="4402138"/>
                  <a:ext cx="115888" cy="150812"/>
                </a:xfrm>
                <a:custGeom>
                  <a:avLst/>
                  <a:gdLst>
                    <a:gd name="T0" fmla="*/ 28 w 30"/>
                    <a:gd name="T1" fmla="*/ 24 h 39"/>
                    <a:gd name="T2" fmla="*/ 12 w 30"/>
                    <a:gd name="T3" fmla="*/ 37 h 39"/>
                    <a:gd name="T4" fmla="*/ 2 w 30"/>
                    <a:gd name="T5" fmla="*/ 19 h 39"/>
                    <a:gd name="T6" fmla="*/ 19 w 30"/>
                    <a:gd name="T7" fmla="*/ 1 h 39"/>
                    <a:gd name="T8" fmla="*/ 28 w 30"/>
                    <a:gd name="T9" fmla="*/ 24 h 39"/>
                  </a:gdLst>
                  <a:ahLst/>
                  <a:cxnLst>
                    <a:cxn ang="0">
                      <a:pos x="T0" y="T1"/>
                    </a:cxn>
                    <a:cxn ang="0">
                      <a:pos x="T2" y="T3"/>
                    </a:cxn>
                    <a:cxn ang="0">
                      <a:pos x="T4" y="T5"/>
                    </a:cxn>
                    <a:cxn ang="0">
                      <a:pos x="T6" y="T7"/>
                    </a:cxn>
                    <a:cxn ang="0">
                      <a:pos x="T8" y="T9"/>
                    </a:cxn>
                  </a:cxnLst>
                  <a:rect l="0" t="0" r="r" b="b"/>
                  <a:pathLst>
                    <a:path w="30" h="39">
                      <a:moveTo>
                        <a:pt x="28" y="24"/>
                      </a:moveTo>
                      <a:cubicBezTo>
                        <a:pt x="26" y="33"/>
                        <a:pt x="19" y="39"/>
                        <a:pt x="12" y="37"/>
                      </a:cubicBezTo>
                      <a:cubicBezTo>
                        <a:pt x="5" y="36"/>
                        <a:pt x="0" y="27"/>
                        <a:pt x="2" y="19"/>
                      </a:cubicBezTo>
                      <a:cubicBezTo>
                        <a:pt x="4" y="10"/>
                        <a:pt x="11" y="0"/>
                        <a:pt x="19" y="1"/>
                      </a:cubicBezTo>
                      <a:cubicBezTo>
                        <a:pt x="26" y="3"/>
                        <a:pt x="30" y="16"/>
                        <a:pt x="2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
                <p:cNvSpPr>
                  <a:spLocks/>
                </p:cNvSpPr>
                <p:nvPr/>
              </p:nvSpPr>
              <p:spPr bwMode="auto">
                <a:xfrm>
                  <a:off x="6502401" y="4308476"/>
                  <a:ext cx="114300" cy="150812"/>
                </a:xfrm>
                <a:custGeom>
                  <a:avLst/>
                  <a:gdLst>
                    <a:gd name="T0" fmla="*/ 28 w 30"/>
                    <a:gd name="T1" fmla="*/ 24 h 39"/>
                    <a:gd name="T2" fmla="*/ 12 w 30"/>
                    <a:gd name="T3" fmla="*/ 37 h 39"/>
                    <a:gd name="T4" fmla="*/ 2 w 30"/>
                    <a:gd name="T5" fmla="*/ 19 h 39"/>
                    <a:gd name="T6" fmla="*/ 18 w 30"/>
                    <a:gd name="T7" fmla="*/ 1 h 39"/>
                    <a:gd name="T8" fmla="*/ 28 w 30"/>
                    <a:gd name="T9" fmla="*/ 24 h 39"/>
                  </a:gdLst>
                  <a:ahLst/>
                  <a:cxnLst>
                    <a:cxn ang="0">
                      <a:pos x="T0" y="T1"/>
                    </a:cxn>
                    <a:cxn ang="0">
                      <a:pos x="T2" y="T3"/>
                    </a:cxn>
                    <a:cxn ang="0">
                      <a:pos x="T4" y="T5"/>
                    </a:cxn>
                    <a:cxn ang="0">
                      <a:pos x="T6" y="T7"/>
                    </a:cxn>
                    <a:cxn ang="0">
                      <a:pos x="T8" y="T9"/>
                    </a:cxn>
                  </a:cxnLst>
                  <a:rect l="0" t="0" r="r" b="b"/>
                  <a:pathLst>
                    <a:path w="30" h="39">
                      <a:moveTo>
                        <a:pt x="28" y="24"/>
                      </a:moveTo>
                      <a:cubicBezTo>
                        <a:pt x="26" y="33"/>
                        <a:pt x="19" y="39"/>
                        <a:pt x="12" y="37"/>
                      </a:cubicBezTo>
                      <a:cubicBezTo>
                        <a:pt x="4" y="35"/>
                        <a:pt x="0" y="27"/>
                        <a:pt x="2" y="19"/>
                      </a:cubicBezTo>
                      <a:cubicBezTo>
                        <a:pt x="4" y="10"/>
                        <a:pt x="11" y="0"/>
                        <a:pt x="18" y="1"/>
                      </a:cubicBezTo>
                      <a:cubicBezTo>
                        <a:pt x="25" y="3"/>
                        <a:pt x="30" y="16"/>
                        <a:pt x="2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
                <p:cNvSpPr>
                  <a:spLocks/>
                </p:cNvSpPr>
                <p:nvPr/>
              </p:nvSpPr>
              <p:spPr bwMode="auto">
                <a:xfrm>
                  <a:off x="6381751" y="4313238"/>
                  <a:ext cx="104775" cy="142875"/>
                </a:xfrm>
                <a:custGeom>
                  <a:avLst/>
                  <a:gdLst>
                    <a:gd name="T0" fmla="*/ 27 w 27"/>
                    <a:gd name="T1" fmla="*/ 19 h 37"/>
                    <a:gd name="T2" fmla="*/ 15 w 27"/>
                    <a:gd name="T3" fmla="*/ 36 h 37"/>
                    <a:gd name="T4" fmla="*/ 0 w 27"/>
                    <a:gd name="T5" fmla="*/ 22 h 37"/>
                    <a:gd name="T6" fmla="*/ 11 w 27"/>
                    <a:gd name="T7" fmla="*/ 0 h 37"/>
                    <a:gd name="T8" fmla="*/ 27 w 27"/>
                    <a:gd name="T9" fmla="*/ 19 h 37"/>
                  </a:gdLst>
                  <a:ahLst/>
                  <a:cxnLst>
                    <a:cxn ang="0">
                      <a:pos x="T0" y="T1"/>
                    </a:cxn>
                    <a:cxn ang="0">
                      <a:pos x="T2" y="T3"/>
                    </a:cxn>
                    <a:cxn ang="0">
                      <a:pos x="T4" y="T5"/>
                    </a:cxn>
                    <a:cxn ang="0">
                      <a:pos x="T6" y="T7"/>
                    </a:cxn>
                    <a:cxn ang="0">
                      <a:pos x="T8" y="T9"/>
                    </a:cxn>
                  </a:cxnLst>
                  <a:rect l="0" t="0" r="r" b="b"/>
                  <a:pathLst>
                    <a:path w="27" h="37">
                      <a:moveTo>
                        <a:pt x="27" y="19"/>
                      </a:moveTo>
                      <a:cubicBezTo>
                        <a:pt x="27" y="28"/>
                        <a:pt x="22" y="36"/>
                        <a:pt x="15" y="36"/>
                      </a:cubicBezTo>
                      <a:cubicBezTo>
                        <a:pt x="7" y="37"/>
                        <a:pt x="1" y="30"/>
                        <a:pt x="0" y="22"/>
                      </a:cubicBezTo>
                      <a:cubicBezTo>
                        <a:pt x="0" y="13"/>
                        <a:pt x="4" y="1"/>
                        <a:pt x="11" y="0"/>
                      </a:cubicBezTo>
                      <a:cubicBezTo>
                        <a:pt x="18" y="0"/>
                        <a:pt x="26" y="11"/>
                        <a:pt x="2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6294438" y="4405313"/>
                  <a:ext cx="107950" cy="142875"/>
                </a:xfrm>
                <a:custGeom>
                  <a:avLst/>
                  <a:gdLst>
                    <a:gd name="T0" fmla="*/ 27 w 28"/>
                    <a:gd name="T1" fmla="*/ 19 h 37"/>
                    <a:gd name="T2" fmla="*/ 15 w 28"/>
                    <a:gd name="T3" fmla="*/ 36 h 37"/>
                    <a:gd name="T4" fmla="*/ 0 w 28"/>
                    <a:gd name="T5" fmla="*/ 22 h 37"/>
                    <a:gd name="T6" fmla="*/ 11 w 28"/>
                    <a:gd name="T7" fmla="*/ 0 h 37"/>
                    <a:gd name="T8" fmla="*/ 27 w 28"/>
                    <a:gd name="T9" fmla="*/ 19 h 37"/>
                  </a:gdLst>
                  <a:ahLst/>
                  <a:cxnLst>
                    <a:cxn ang="0">
                      <a:pos x="T0" y="T1"/>
                    </a:cxn>
                    <a:cxn ang="0">
                      <a:pos x="T2" y="T3"/>
                    </a:cxn>
                    <a:cxn ang="0">
                      <a:pos x="T4" y="T5"/>
                    </a:cxn>
                    <a:cxn ang="0">
                      <a:pos x="T6" y="T7"/>
                    </a:cxn>
                    <a:cxn ang="0">
                      <a:pos x="T8" y="T9"/>
                    </a:cxn>
                  </a:cxnLst>
                  <a:rect l="0" t="0" r="r" b="b"/>
                  <a:pathLst>
                    <a:path w="28" h="37">
                      <a:moveTo>
                        <a:pt x="27" y="19"/>
                      </a:moveTo>
                      <a:cubicBezTo>
                        <a:pt x="28" y="28"/>
                        <a:pt x="22" y="36"/>
                        <a:pt x="15" y="36"/>
                      </a:cubicBezTo>
                      <a:cubicBezTo>
                        <a:pt x="8" y="37"/>
                        <a:pt x="1" y="30"/>
                        <a:pt x="0" y="22"/>
                      </a:cubicBezTo>
                      <a:cubicBezTo>
                        <a:pt x="0" y="13"/>
                        <a:pt x="4" y="1"/>
                        <a:pt x="11" y="0"/>
                      </a:cubicBezTo>
                      <a:cubicBezTo>
                        <a:pt x="18" y="0"/>
                        <a:pt x="26" y="11"/>
                        <a:pt x="2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2" name="组合 81"/>
            <p:cNvGrpSpPr/>
            <p:nvPr/>
          </p:nvGrpSpPr>
          <p:grpSpPr>
            <a:xfrm>
              <a:off x="5892272" y="2005057"/>
              <a:ext cx="948968" cy="948968"/>
              <a:chOff x="3965000" y="2005057"/>
              <a:chExt cx="948968" cy="948968"/>
            </a:xfrm>
          </p:grpSpPr>
          <p:sp>
            <p:nvSpPr>
              <p:cNvPr id="16" name="椭圆 15"/>
              <p:cNvSpPr/>
              <p:nvPr/>
            </p:nvSpPr>
            <p:spPr>
              <a:xfrm>
                <a:off x="3965000" y="2005057"/>
                <a:ext cx="948968" cy="948968"/>
              </a:xfrm>
              <a:prstGeom prst="ellipse">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4060691" y="2227344"/>
                <a:ext cx="773316" cy="442622"/>
                <a:chOff x="5854700" y="3290888"/>
                <a:chExt cx="482600" cy="276225"/>
              </a:xfrm>
              <a:solidFill>
                <a:srgbClr val="FFFFFF"/>
              </a:solidFill>
            </p:grpSpPr>
            <p:sp>
              <p:nvSpPr>
                <p:cNvPr id="66" name="Freeform 43"/>
                <p:cNvSpPr>
                  <a:spLocks noEditPoints="1"/>
                </p:cNvSpPr>
                <p:nvPr/>
              </p:nvSpPr>
              <p:spPr bwMode="auto">
                <a:xfrm>
                  <a:off x="6096000" y="3349626"/>
                  <a:ext cx="241300" cy="179388"/>
                </a:xfrm>
                <a:custGeom>
                  <a:avLst/>
                  <a:gdLst>
                    <a:gd name="T0" fmla="*/ 49 w 63"/>
                    <a:gd name="T1" fmla="*/ 0 h 46"/>
                    <a:gd name="T2" fmla="*/ 28 w 63"/>
                    <a:gd name="T3" fmla="*/ 0 h 46"/>
                    <a:gd name="T4" fmla="*/ 12 w 63"/>
                    <a:gd name="T5" fmla="*/ 25 h 46"/>
                    <a:gd name="T6" fmla="*/ 0 w 63"/>
                    <a:gd name="T7" fmla="*/ 46 h 46"/>
                    <a:gd name="T8" fmla="*/ 28 w 63"/>
                    <a:gd name="T9" fmla="*/ 46 h 46"/>
                    <a:gd name="T10" fmla="*/ 30 w 63"/>
                    <a:gd name="T11" fmla="*/ 46 h 46"/>
                    <a:gd name="T12" fmla="*/ 30 w 63"/>
                    <a:gd name="T13" fmla="*/ 46 h 46"/>
                    <a:gd name="T14" fmla="*/ 40 w 63"/>
                    <a:gd name="T15" fmla="*/ 35 h 46"/>
                    <a:gd name="T16" fmla="*/ 51 w 63"/>
                    <a:gd name="T17" fmla="*/ 46 h 46"/>
                    <a:gd name="T18" fmla="*/ 63 w 63"/>
                    <a:gd name="T19" fmla="*/ 46 h 46"/>
                    <a:gd name="T20" fmla="*/ 63 w 63"/>
                    <a:gd name="T21" fmla="*/ 18 h 46"/>
                    <a:gd name="T22" fmla="*/ 49 w 63"/>
                    <a:gd name="T23" fmla="*/ 0 h 46"/>
                    <a:gd name="T24" fmla="*/ 40 w 63"/>
                    <a:gd name="T25" fmla="*/ 25 h 46"/>
                    <a:gd name="T26" fmla="*/ 33 w 63"/>
                    <a:gd name="T27" fmla="*/ 25 h 46"/>
                    <a:gd name="T28" fmla="*/ 33 w 63"/>
                    <a:gd name="T29" fmla="*/ 23 h 46"/>
                    <a:gd name="T30" fmla="*/ 40 w 63"/>
                    <a:gd name="T31" fmla="*/ 23 h 46"/>
                    <a:gd name="T32" fmla="*/ 40 w 63"/>
                    <a:gd name="T33" fmla="*/ 25 h 46"/>
                    <a:gd name="T34" fmla="*/ 33 w 63"/>
                    <a:gd name="T35" fmla="*/ 19 h 46"/>
                    <a:gd name="T36" fmla="*/ 33 w 63"/>
                    <a:gd name="T37" fmla="*/ 5 h 46"/>
                    <a:gd name="T38" fmla="*/ 45 w 63"/>
                    <a:gd name="T39" fmla="*/ 5 h 46"/>
                    <a:gd name="T40" fmla="*/ 56 w 63"/>
                    <a:gd name="T41" fmla="*/ 19 h 46"/>
                    <a:gd name="T42" fmla="*/ 33 w 63"/>
                    <a:gd name="T4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46">
                      <a:moveTo>
                        <a:pt x="49" y="0"/>
                      </a:moveTo>
                      <a:cubicBezTo>
                        <a:pt x="28" y="0"/>
                        <a:pt x="28" y="0"/>
                        <a:pt x="28" y="0"/>
                      </a:cubicBezTo>
                      <a:cubicBezTo>
                        <a:pt x="12" y="25"/>
                        <a:pt x="12" y="25"/>
                        <a:pt x="12" y="25"/>
                      </a:cubicBezTo>
                      <a:cubicBezTo>
                        <a:pt x="0" y="46"/>
                        <a:pt x="0" y="46"/>
                        <a:pt x="0" y="46"/>
                      </a:cubicBezTo>
                      <a:cubicBezTo>
                        <a:pt x="28" y="46"/>
                        <a:pt x="28" y="46"/>
                        <a:pt x="28" y="46"/>
                      </a:cubicBezTo>
                      <a:cubicBezTo>
                        <a:pt x="30" y="46"/>
                        <a:pt x="30" y="46"/>
                        <a:pt x="30" y="46"/>
                      </a:cubicBezTo>
                      <a:cubicBezTo>
                        <a:pt x="30" y="46"/>
                        <a:pt x="30" y="46"/>
                        <a:pt x="30" y="46"/>
                      </a:cubicBezTo>
                      <a:cubicBezTo>
                        <a:pt x="30" y="40"/>
                        <a:pt x="35" y="35"/>
                        <a:pt x="40" y="35"/>
                      </a:cubicBezTo>
                      <a:cubicBezTo>
                        <a:pt x="46" y="35"/>
                        <a:pt x="51" y="40"/>
                        <a:pt x="51" y="46"/>
                      </a:cubicBezTo>
                      <a:cubicBezTo>
                        <a:pt x="63" y="46"/>
                        <a:pt x="63" y="46"/>
                        <a:pt x="63" y="46"/>
                      </a:cubicBezTo>
                      <a:cubicBezTo>
                        <a:pt x="63" y="18"/>
                        <a:pt x="63" y="18"/>
                        <a:pt x="63" y="18"/>
                      </a:cubicBezTo>
                      <a:lnTo>
                        <a:pt x="49" y="0"/>
                      </a:lnTo>
                      <a:close/>
                      <a:moveTo>
                        <a:pt x="40" y="25"/>
                      </a:moveTo>
                      <a:cubicBezTo>
                        <a:pt x="33" y="25"/>
                        <a:pt x="33" y="25"/>
                        <a:pt x="33" y="25"/>
                      </a:cubicBezTo>
                      <a:cubicBezTo>
                        <a:pt x="33" y="23"/>
                        <a:pt x="33" y="23"/>
                        <a:pt x="33" y="23"/>
                      </a:cubicBezTo>
                      <a:cubicBezTo>
                        <a:pt x="40" y="23"/>
                        <a:pt x="40" y="23"/>
                        <a:pt x="40" y="23"/>
                      </a:cubicBezTo>
                      <a:lnTo>
                        <a:pt x="40" y="25"/>
                      </a:lnTo>
                      <a:close/>
                      <a:moveTo>
                        <a:pt x="33" y="19"/>
                      </a:moveTo>
                      <a:cubicBezTo>
                        <a:pt x="33" y="5"/>
                        <a:pt x="33" y="5"/>
                        <a:pt x="33" y="5"/>
                      </a:cubicBezTo>
                      <a:cubicBezTo>
                        <a:pt x="45" y="5"/>
                        <a:pt x="45" y="5"/>
                        <a:pt x="45" y="5"/>
                      </a:cubicBezTo>
                      <a:cubicBezTo>
                        <a:pt x="56" y="19"/>
                        <a:pt x="56" y="19"/>
                        <a:pt x="56" y="19"/>
                      </a:cubicBezTo>
                      <a:lnTo>
                        <a:pt x="3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
                <p:cNvSpPr>
                  <a:spLocks/>
                </p:cNvSpPr>
                <p:nvPr/>
              </p:nvSpPr>
              <p:spPr bwMode="auto">
                <a:xfrm>
                  <a:off x="5854700" y="3290888"/>
                  <a:ext cx="374650" cy="203200"/>
                </a:xfrm>
                <a:custGeom>
                  <a:avLst/>
                  <a:gdLst>
                    <a:gd name="T0" fmla="*/ 17 w 236"/>
                    <a:gd name="T1" fmla="*/ 98 h 128"/>
                    <a:gd name="T2" fmla="*/ 152 w 236"/>
                    <a:gd name="T3" fmla="*/ 128 h 128"/>
                    <a:gd name="T4" fmla="*/ 200 w 236"/>
                    <a:gd name="T5" fmla="*/ 37 h 128"/>
                    <a:gd name="T6" fmla="*/ 200 w 236"/>
                    <a:gd name="T7" fmla="*/ 19 h 128"/>
                    <a:gd name="T8" fmla="*/ 236 w 236"/>
                    <a:gd name="T9" fmla="*/ 19 h 128"/>
                    <a:gd name="T10" fmla="*/ 236 w 236"/>
                    <a:gd name="T11" fmla="*/ 0 h 128"/>
                    <a:gd name="T12" fmla="*/ 179 w 236"/>
                    <a:gd name="T13" fmla="*/ 0 h 128"/>
                    <a:gd name="T14" fmla="*/ 179 w 236"/>
                    <a:gd name="T15" fmla="*/ 19 h 128"/>
                    <a:gd name="T16" fmla="*/ 0 w 236"/>
                    <a:gd name="T17" fmla="*/ 19 h 128"/>
                    <a:gd name="T18" fmla="*/ 0 w 236"/>
                    <a:gd name="T19" fmla="*/ 37 h 128"/>
                    <a:gd name="T20" fmla="*/ 15 w 236"/>
                    <a:gd name="T21" fmla="*/ 37 h 128"/>
                    <a:gd name="T22" fmla="*/ 17 w 236"/>
                    <a:gd name="T23"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128">
                      <a:moveTo>
                        <a:pt x="17" y="98"/>
                      </a:moveTo>
                      <a:lnTo>
                        <a:pt x="152" y="128"/>
                      </a:lnTo>
                      <a:lnTo>
                        <a:pt x="200" y="37"/>
                      </a:lnTo>
                      <a:lnTo>
                        <a:pt x="200" y="19"/>
                      </a:lnTo>
                      <a:lnTo>
                        <a:pt x="236" y="19"/>
                      </a:lnTo>
                      <a:lnTo>
                        <a:pt x="236" y="0"/>
                      </a:lnTo>
                      <a:lnTo>
                        <a:pt x="179" y="0"/>
                      </a:lnTo>
                      <a:lnTo>
                        <a:pt x="179" y="19"/>
                      </a:lnTo>
                      <a:lnTo>
                        <a:pt x="0" y="19"/>
                      </a:lnTo>
                      <a:lnTo>
                        <a:pt x="0" y="37"/>
                      </a:lnTo>
                      <a:lnTo>
                        <a:pt x="15" y="37"/>
                      </a:lnTo>
                      <a:lnTo>
                        <a:pt x="1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5"/>
                <p:cNvSpPr>
                  <a:spLocks noEditPoints="1"/>
                </p:cNvSpPr>
                <p:nvPr/>
              </p:nvSpPr>
              <p:spPr bwMode="auto">
                <a:xfrm>
                  <a:off x="6215063" y="3494088"/>
                  <a:ext cx="68263" cy="69850"/>
                </a:xfrm>
                <a:custGeom>
                  <a:avLst/>
                  <a:gdLst>
                    <a:gd name="T0" fmla="*/ 9 w 18"/>
                    <a:gd name="T1" fmla="*/ 4 h 18"/>
                    <a:gd name="T2" fmla="*/ 14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7" y="14"/>
                        <a:pt x="4" y="12"/>
                        <a:pt x="4" y="9"/>
                      </a:cubicBezTo>
                      <a:cubicBezTo>
                        <a:pt x="4" y="6"/>
                        <a:pt x="7" y="4"/>
                        <a:pt x="9" y="4"/>
                      </a:cubicBezTo>
                      <a:moveTo>
                        <a:pt x="9" y="0"/>
                      </a:moveTo>
                      <a:cubicBezTo>
                        <a:pt x="4" y="0"/>
                        <a:pt x="0" y="4"/>
                        <a:pt x="0" y="9"/>
                      </a:cubicBezTo>
                      <a:cubicBezTo>
                        <a:pt x="0" y="14"/>
                        <a:pt x="4" y="18"/>
                        <a:pt x="9" y="18"/>
                      </a:cubicBezTo>
                      <a:cubicBezTo>
                        <a:pt x="14" y="18"/>
                        <a:pt x="18" y="14"/>
                        <a:pt x="18" y="9"/>
                      </a:cubicBezTo>
                      <a:cubicBezTo>
                        <a:pt x="18" y="4"/>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46"/>
                <p:cNvSpPr>
                  <a:spLocks noChangeArrowheads="1"/>
                </p:cNvSpPr>
                <p:nvPr/>
              </p:nvSpPr>
              <p:spPr bwMode="auto">
                <a:xfrm>
                  <a:off x="6237288" y="3516313"/>
                  <a:ext cx="26988"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7"/>
                <p:cNvSpPr>
                  <a:spLocks/>
                </p:cNvSpPr>
                <p:nvPr/>
              </p:nvSpPr>
              <p:spPr bwMode="auto">
                <a:xfrm>
                  <a:off x="5878513" y="3494088"/>
                  <a:ext cx="217488" cy="34925"/>
                </a:xfrm>
                <a:custGeom>
                  <a:avLst/>
                  <a:gdLst>
                    <a:gd name="T0" fmla="*/ 57 w 57"/>
                    <a:gd name="T1" fmla="*/ 0 h 9"/>
                    <a:gd name="T2" fmla="*/ 0 w 57"/>
                    <a:gd name="T3" fmla="*/ 0 h 9"/>
                    <a:gd name="T4" fmla="*/ 0 w 57"/>
                    <a:gd name="T5" fmla="*/ 9 h 9"/>
                    <a:gd name="T6" fmla="*/ 10 w 57"/>
                    <a:gd name="T7" fmla="*/ 9 h 9"/>
                    <a:gd name="T8" fmla="*/ 19 w 57"/>
                    <a:gd name="T9" fmla="*/ 1 h 9"/>
                    <a:gd name="T10" fmla="*/ 29 w 57"/>
                    <a:gd name="T11" fmla="*/ 9 h 9"/>
                    <a:gd name="T12" fmla="*/ 57 w 57"/>
                    <a:gd name="T13" fmla="*/ 9 h 9"/>
                    <a:gd name="T14" fmla="*/ 57 w 5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9">
                      <a:moveTo>
                        <a:pt x="57" y="0"/>
                      </a:moveTo>
                      <a:cubicBezTo>
                        <a:pt x="0" y="0"/>
                        <a:pt x="0" y="0"/>
                        <a:pt x="0" y="0"/>
                      </a:cubicBezTo>
                      <a:cubicBezTo>
                        <a:pt x="0" y="9"/>
                        <a:pt x="0" y="9"/>
                        <a:pt x="0" y="9"/>
                      </a:cubicBezTo>
                      <a:cubicBezTo>
                        <a:pt x="10" y="9"/>
                        <a:pt x="10" y="9"/>
                        <a:pt x="10" y="9"/>
                      </a:cubicBezTo>
                      <a:cubicBezTo>
                        <a:pt x="10" y="4"/>
                        <a:pt x="14" y="1"/>
                        <a:pt x="19" y="1"/>
                      </a:cubicBezTo>
                      <a:cubicBezTo>
                        <a:pt x="24" y="1"/>
                        <a:pt x="28" y="4"/>
                        <a:pt x="29" y="9"/>
                      </a:cubicBezTo>
                      <a:cubicBezTo>
                        <a:pt x="57" y="9"/>
                        <a:pt x="57" y="9"/>
                        <a:pt x="57" y="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8"/>
                <p:cNvSpPr>
                  <a:spLocks noEditPoints="1"/>
                </p:cNvSpPr>
                <p:nvPr/>
              </p:nvSpPr>
              <p:spPr bwMode="auto">
                <a:xfrm>
                  <a:off x="5916613" y="3497263"/>
                  <a:ext cx="68263" cy="69850"/>
                </a:xfrm>
                <a:custGeom>
                  <a:avLst/>
                  <a:gdLst>
                    <a:gd name="T0" fmla="*/ 9 w 18"/>
                    <a:gd name="T1" fmla="*/ 4 h 18"/>
                    <a:gd name="T2" fmla="*/ 14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4" y="12"/>
                        <a:pt x="4"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49"/>
                <p:cNvSpPr>
                  <a:spLocks noChangeArrowheads="1"/>
                </p:cNvSpPr>
                <p:nvPr/>
              </p:nvSpPr>
              <p:spPr bwMode="auto">
                <a:xfrm>
                  <a:off x="5938838" y="3521076"/>
                  <a:ext cx="23813"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6494603" y="2750891"/>
              <a:ext cx="948968" cy="948968"/>
              <a:chOff x="4567331" y="2750891"/>
              <a:chExt cx="948968" cy="948968"/>
            </a:xfrm>
          </p:grpSpPr>
          <p:sp>
            <p:nvSpPr>
              <p:cNvPr id="11" name="椭圆 10"/>
              <p:cNvSpPr/>
              <p:nvPr/>
            </p:nvSpPr>
            <p:spPr>
              <a:xfrm>
                <a:off x="4567331" y="2750891"/>
                <a:ext cx="948968" cy="948968"/>
              </a:xfrm>
              <a:prstGeom prst="ellips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4848346" y="2883523"/>
                <a:ext cx="469241" cy="675050"/>
                <a:chOff x="6480175" y="4292600"/>
                <a:chExt cx="361950" cy="520701"/>
              </a:xfrm>
              <a:solidFill>
                <a:srgbClr val="FFFFFF"/>
              </a:solidFill>
            </p:grpSpPr>
            <p:sp>
              <p:nvSpPr>
                <p:cNvPr id="77" name="Freeform 53"/>
                <p:cNvSpPr>
                  <a:spLocks/>
                </p:cNvSpPr>
                <p:nvPr/>
              </p:nvSpPr>
              <p:spPr bwMode="auto">
                <a:xfrm>
                  <a:off x="6561138" y="4560888"/>
                  <a:ext cx="188913" cy="222250"/>
                </a:xfrm>
                <a:custGeom>
                  <a:avLst/>
                  <a:gdLst>
                    <a:gd name="T0" fmla="*/ 119 w 119"/>
                    <a:gd name="T1" fmla="*/ 140 h 140"/>
                    <a:gd name="T2" fmla="*/ 0 w 119"/>
                    <a:gd name="T3" fmla="*/ 140 h 140"/>
                    <a:gd name="T4" fmla="*/ 0 w 119"/>
                    <a:gd name="T5" fmla="*/ 0 h 140"/>
                    <a:gd name="T6" fmla="*/ 38 w 119"/>
                    <a:gd name="T7" fmla="*/ 0 h 140"/>
                    <a:gd name="T8" fmla="*/ 119 w 119"/>
                    <a:gd name="T9" fmla="*/ 140 h 140"/>
                  </a:gdLst>
                  <a:ahLst/>
                  <a:cxnLst>
                    <a:cxn ang="0">
                      <a:pos x="T0" y="T1"/>
                    </a:cxn>
                    <a:cxn ang="0">
                      <a:pos x="T2" y="T3"/>
                    </a:cxn>
                    <a:cxn ang="0">
                      <a:pos x="T4" y="T5"/>
                    </a:cxn>
                    <a:cxn ang="0">
                      <a:pos x="T6" y="T7"/>
                    </a:cxn>
                    <a:cxn ang="0">
                      <a:pos x="T8" y="T9"/>
                    </a:cxn>
                  </a:cxnLst>
                  <a:rect l="0" t="0" r="r" b="b"/>
                  <a:pathLst>
                    <a:path w="119" h="140">
                      <a:moveTo>
                        <a:pt x="119" y="140"/>
                      </a:moveTo>
                      <a:lnTo>
                        <a:pt x="0" y="140"/>
                      </a:lnTo>
                      <a:lnTo>
                        <a:pt x="0" y="0"/>
                      </a:lnTo>
                      <a:lnTo>
                        <a:pt x="38" y="0"/>
                      </a:lnTo>
                      <a:lnTo>
                        <a:pt x="119"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6486525" y="4292600"/>
                  <a:ext cx="355600" cy="352425"/>
                </a:xfrm>
                <a:custGeom>
                  <a:avLst/>
                  <a:gdLst>
                    <a:gd name="T0" fmla="*/ 20 w 92"/>
                    <a:gd name="T1" fmla="*/ 72 h 92"/>
                    <a:gd name="T2" fmla="*/ 92 w 92"/>
                    <a:gd name="T3" fmla="*/ 72 h 92"/>
                    <a:gd name="T4" fmla="*/ 20 w 92"/>
                    <a:gd name="T5" fmla="*/ 0 h 92"/>
                    <a:gd name="T6" fmla="*/ 20 w 92"/>
                    <a:gd name="T7" fmla="*/ 72 h 92"/>
                  </a:gdLst>
                  <a:ahLst/>
                  <a:cxnLst>
                    <a:cxn ang="0">
                      <a:pos x="T0" y="T1"/>
                    </a:cxn>
                    <a:cxn ang="0">
                      <a:pos x="T2" y="T3"/>
                    </a:cxn>
                    <a:cxn ang="0">
                      <a:pos x="T4" y="T5"/>
                    </a:cxn>
                    <a:cxn ang="0">
                      <a:pos x="T6" y="T7"/>
                    </a:cxn>
                  </a:cxnLst>
                  <a:rect l="0" t="0" r="r" b="b"/>
                  <a:pathLst>
                    <a:path w="92" h="92">
                      <a:moveTo>
                        <a:pt x="20" y="72"/>
                      </a:moveTo>
                      <a:cubicBezTo>
                        <a:pt x="40" y="92"/>
                        <a:pt x="72" y="92"/>
                        <a:pt x="92" y="72"/>
                      </a:cubicBezTo>
                      <a:cubicBezTo>
                        <a:pt x="20" y="0"/>
                        <a:pt x="20" y="0"/>
                        <a:pt x="20" y="0"/>
                      </a:cubicBezTo>
                      <a:cubicBezTo>
                        <a:pt x="0" y="20"/>
                        <a:pt x="0" y="52"/>
                        <a:pt x="2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6629400" y="4357688"/>
                  <a:ext cx="139700" cy="138113"/>
                </a:xfrm>
                <a:custGeom>
                  <a:avLst/>
                  <a:gdLst>
                    <a:gd name="T0" fmla="*/ 34 w 36"/>
                    <a:gd name="T1" fmla="*/ 2 h 36"/>
                    <a:gd name="T2" fmla="*/ 34 w 36"/>
                    <a:gd name="T3" fmla="*/ 9 h 36"/>
                    <a:gd name="T4" fmla="*/ 9 w 36"/>
                    <a:gd name="T5" fmla="*/ 34 h 36"/>
                    <a:gd name="T6" fmla="*/ 2 w 36"/>
                    <a:gd name="T7" fmla="*/ 34 h 36"/>
                    <a:gd name="T8" fmla="*/ 2 w 36"/>
                    <a:gd name="T9" fmla="*/ 27 h 36"/>
                    <a:gd name="T10" fmla="*/ 27 w 36"/>
                    <a:gd name="T11" fmla="*/ 2 h 36"/>
                    <a:gd name="T12" fmla="*/ 34 w 36"/>
                    <a:gd name="T13" fmla="*/ 2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34" y="2"/>
                      </a:moveTo>
                      <a:cubicBezTo>
                        <a:pt x="36" y="3"/>
                        <a:pt x="36" y="7"/>
                        <a:pt x="34" y="9"/>
                      </a:cubicBezTo>
                      <a:cubicBezTo>
                        <a:pt x="9" y="34"/>
                        <a:pt x="9" y="34"/>
                        <a:pt x="9" y="34"/>
                      </a:cubicBezTo>
                      <a:cubicBezTo>
                        <a:pt x="7" y="36"/>
                        <a:pt x="4" y="36"/>
                        <a:pt x="2" y="34"/>
                      </a:cubicBezTo>
                      <a:cubicBezTo>
                        <a:pt x="0" y="32"/>
                        <a:pt x="0" y="29"/>
                        <a:pt x="2" y="27"/>
                      </a:cubicBezTo>
                      <a:cubicBezTo>
                        <a:pt x="27" y="2"/>
                        <a:pt x="27" y="2"/>
                        <a:pt x="27" y="2"/>
                      </a:cubicBezTo>
                      <a:cubicBezTo>
                        <a:pt x="29" y="0"/>
                        <a:pt x="33" y="0"/>
                        <a:pt x="3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56"/>
                <p:cNvSpPr>
                  <a:spLocks noChangeArrowheads="1"/>
                </p:cNvSpPr>
                <p:nvPr/>
              </p:nvSpPr>
              <p:spPr bwMode="auto">
                <a:xfrm>
                  <a:off x="6480175" y="4767263"/>
                  <a:ext cx="334963"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88" name="任意多边形 87"/>
          <p:cNvSpPr/>
          <p:nvPr/>
        </p:nvSpPr>
        <p:spPr>
          <a:xfrm>
            <a:off x="3435479" y="2742811"/>
            <a:ext cx="1823329" cy="288131"/>
          </a:xfrm>
          <a:custGeom>
            <a:avLst/>
            <a:gdLst>
              <a:gd name="connsiteX0" fmla="*/ 1823329 w 1823329"/>
              <a:gd name="connsiteY0" fmla="*/ 288131 h 288131"/>
              <a:gd name="connsiteX1" fmla="*/ 1308979 w 1823329"/>
              <a:gd name="connsiteY1" fmla="*/ 59531 h 288131"/>
              <a:gd name="connsiteX2" fmla="*/ 185029 w 1823329"/>
              <a:gd name="connsiteY2" fmla="*/ 2381 h 288131"/>
              <a:gd name="connsiteX3" fmla="*/ 13579 w 1823329"/>
              <a:gd name="connsiteY3" fmla="*/ 116681 h 288131"/>
            </a:gdLst>
            <a:ahLst/>
            <a:cxnLst>
              <a:cxn ang="0">
                <a:pos x="connsiteX0" y="connsiteY0"/>
              </a:cxn>
              <a:cxn ang="0">
                <a:pos x="connsiteX1" y="connsiteY1"/>
              </a:cxn>
              <a:cxn ang="0">
                <a:pos x="connsiteX2" y="connsiteY2"/>
              </a:cxn>
              <a:cxn ang="0">
                <a:pos x="connsiteX3" y="connsiteY3"/>
              </a:cxn>
            </a:cxnLst>
            <a:rect l="l" t="t" r="r" b="b"/>
            <a:pathLst>
              <a:path w="1823329" h="288131">
                <a:moveTo>
                  <a:pt x="1823329" y="288131"/>
                </a:moveTo>
                <a:cubicBezTo>
                  <a:pt x="1702679" y="197643"/>
                  <a:pt x="1582029" y="107156"/>
                  <a:pt x="1308979" y="59531"/>
                </a:cubicBezTo>
                <a:cubicBezTo>
                  <a:pt x="1035929" y="11906"/>
                  <a:pt x="400929" y="-7144"/>
                  <a:pt x="185029" y="2381"/>
                </a:cubicBezTo>
                <a:cubicBezTo>
                  <a:pt x="-30871" y="11906"/>
                  <a:pt x="-8646" y="64293"/>
                  <a:pt x="13579" y="116681"/>
                </a:cubicBezTo>
              </a:path>
            </a:pathLst>
          </a:custGeom>
          <a:noFill/>
          <a:ln w="38100">
            <a:solidFill>
              <a:srgbClr val="4BAD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3124742" y="4820395"/>
            <a:ext cx="962123" cy="523220"/>
          </a:xfrm>
          <a:prstGeom prst="rect">
            <a:avLst/>
          </a:prstGeom>
          <a:noFill/>
        </p:spPr>
        <p:txBody>
          <a:bodyPr wrap="none" rtlCol="0">
            <a:spAutoFit/>
          </a:bodyPr>
          <a:lstStyle/>
          <a:p>
            <a:r>
              <a:rPr lang="en-US" altLang="zh-CN" sz="2800" b="1" dirty="0" smtClean="0">
                <a:solidFill>
                  <a:srgbClr val="8B343F"/>
                </a:solidFill>
                <a:latin typeface="微软雅黑" panose="020B0503020204020204" pitchFamily="34" charset="-122"/>
                <a:ea typeface="微软雅黑" panose="020B0503020204020204" pitchFamily="34" charset="-122"/>
              </a:rPr>
              <a:t>77%</a:t>
            </a:r>
            <a:endParaRPr lang="zh-CN" altLang="en-US" sz="2800" b="1" dirty="0">
              <a:solidFill>
                <a:srgbClr val="8B343F"/>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1985701" y="3272737"/>
            <a:ext cx="1703993" cy="400110"/>
          </a:xfrm>
          <a:prstGeom prst="rect">
            <a:avLst/>
          </a:prstGeom>
          <a:noFill/>
        </p:spPr>
        <p:txBody>
          <a:bodyPr wrap="none" rtlCol="0">
            <a:spAutoFit/>
          </a:bodyPr>
          <a:lstStyle/>
          <a:p>
            <a:r>
              <a:rPr lang="en-US" altLang="zh-CN" sz="2000" b="1" dirty="0" smtClean="0">
                <a:solidFill>
                  <a:srgbClr val="4BADC2"/>
                </a:solidFill>
                <a:latin typeface="微软雅黑" panose="020B0503020204020204" pitchFamily="34" charset="-122"/>
                <a:ea typeface="微软雅黑" panose="020B0503020204020204" pitchFamily="34" charset="-122"/>
              </a:rPr>
              <a:t>YOUR TITLE</a:t>
            </a:r>
            <a:endParaRPr lang="zh-CN" altLang="en-US" sz="2000" b="1" dirty="0">
              <a:solidFill>
                <a:srgbClr val="4BADC2"/>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1229762" y="403049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2" name="文本框 91"/>
          <p:cNvSpPr txBox="1"/>
          <p:nvPr/>
        </p:nvSpPr>
        <p:spPr>
          <a:xfrm>
            <a:off x="1229762" y="368459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3" name="任意多边形 92"/>
          <p:cNvSpPr/>
          <p:nvPr/>
        </p:nvSpPr>
        <p:spPr>
          <a:xfrm>
            <a:off x="4000500" y="4495800"/>
            <a:ext cx="1409700" cy="419100"/>
          </a:xfrm>
          <a:custGeom>
            <a:avLst/>
            <a:gdLst>
              <a:gd name="connsiteX0" fmla="*/ 1409700 w 1409700"/>
              <a:gd name="connsiteY0" fmla="*/ 0 h 419100"/>
              <a:gd name="connsiteX1" fmla="*/ 1143000 w 1409700"/>
              <a:gd name="connsiteY1" fmla="*/ 209550 h 419100"/>
              <a:gd name="connsiteX2" fmla="*/ 476250 w 1409700"/>
              <a:gd name="connsiteY2" fmla="*/ 171450 h 419100"/>
              <a:gd name="connsiteX3" fmla="*/ 0 w 1409700"/>
              <a:gd name="connsiteY3" fmla="*/ 419100 h 419100"/>
            </a:gdLst>
            <a:ahLst/>
            <a:cxnLst>
              <a:cxn ang="0">
                <a:pos x="connsiteX0" y="connsiteY0"/>
              </a:cxn>
              <a:cxn ang="0">
                <a:pos x="connsiteX1" y="connsiteY1"/>
              </a:cxn>
              <a:cxn ang="0">
                <a:pos x="connsiteX2" y="connsiteY2"/>
              </a:cxn>
              <a:cxn ang="0">
                <a:pos x="connsiteX3" y="connsiteY3"/>
              </a:cxn>
            </a:cxnLst>
            <a:rect l="l" t="t" r="r" b="b"/>
            <a:pathLst>
              <a:path w="1409700" h="419100">
                <a:moveTo>
                  <a:pt x="1409700" y="0"/>
                </a:moveTo>
                <a:cubicBezTo>
                  <a:pt x="1354137" y="90487"/>
                  <a:pt x="1298575" y="180975"/>
                  <a:pt x="1143000" y="209550"/>
                </a:cubicBezTo>
                <a:cubicBezTo>
                  <a:pt x="987425" y="238125"/>
                  <a:pt x="666750" y="136525"/>
                  <a:pt x="476250" y="171450"/>
                </a:cubicBezTo>
                <a:cubicBezTo>
                  <a:pt x="285750" y="206375"/>
                  <a:pt x="142875" y="312737"/>
                  <a:pt x="0" y="419100"/>
                </a:cubicBezTo>
              </a:path>
            </a:pathLst>
          </a:custGeom>
          <a:noFill/>
          <a:ln w="38100">
            <a:solidFill>
              <a:srgbClr val="8B34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343F"/>
              </a:solidFill>
            </a:endParaRPr>
          </a:p>
        </p:txBody>
      </p:sp>
      <p:sp>
        <p:nvSpPr>
          <p:cNvPr id="94" name="文本框 93"/>
          <p:cNvSpPr txBox="1"/>
          <p:nvPr/>
        </p:nvSpPr>
        <p:spPr>
          <a:xfrm>
            <a:off x="2337277" y="5256008"/>
            <a:ext cx="1703993" cy="400110"/>
          </a:xfrm>
          <a:prstGeom prst="rect">
            <a:avLst/>
          </a:prstGeom>
          <a:noFill/>
        </p:spPr>
        <p:txBody>
          <a:bodyPr wrap="none" rtlCol="0">
            <a:spAutoFit/>
          </a:bodyPr>
          <a:lstStyle/>
          <a:p>
            <a:r>
              <a:rPr lang="en-US" altLang="zh-CN" sz="2000" b="1" dirty="0" smtClean="0">
                <a:solidFill>
                  <a:srgbClr val="8B343F"/>
                </a:solidFill>
                <a:latin typeface="微软雅黑" panose="020B0503020204020204" pitchFamily="34" charset="-122"/>
                <a:ea typeface="微软雅黑" panose="020B0503020204020204" pitchFamily="34" charset="-122"/>
              </a:rPr>
              <a:t>YOUR TITLE</a:t>
            </a:r>
            <a:endParaRPr lang="zh-CN" altLang="en-US" sz="2000" b="1" dirty="0">
              <a:solidFill>
                <a:srgbClr val="8B343F"/>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2717785" y="2783021"/>
            <a:ext cx="962123" cy="523220"/>
          </a:xfrm>
          <a:prstGeom prst="rect">
            <a:avLst/>
          </a:prstGeom>
          <a:noFill/>
        </p:spPr>
        <p:txBody>
          <a:bodyPr wrap="none" rtlCol="0">
            <a:spAutoFit/>
          </a:bodyPr>
          <a:lstStyle/>
          <a:p>
            <a:r>
              <a:rPr lang="en-US" altLang="zh-CN" sz="2800" b="1" dirty="0" smtClean="0">
                <a:solidFill>
                  <a:srgbClr val="4BADC2"/>
                </a:solidFill>
                <a:latin typeface="微软雅黑" panose="020B0503020204020204" pitchFamily="34" charset="-122"/>
                <a:ea typeface="微软雅黑" panose="020B0503020204020204" pitchFamily="34" charset="-122"/>
              </a:rPr>
              <a:t>55%</a:t>
            </a:r>
            <a:endParaRPr lang="zh-CN" altLang="en-US" sz="2800" b="1" dirty="0">
              <a:solidFill>
                <a:srgbClr val="4BADC2"/>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1495636" y="595399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7" name="文本框 96"/>
          <p:cNvSpPr txBox="1"/>
          <p:nvPr/>
        </p:nvSpPr>
        <p:spPr>
          <a:xfrm>
            <a:off x="1495636" y="5608099"/>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8" name="任意多边形 97"/>
          <p:cNvSpPr/>
          <p:nvPr/>
        </p:nvSpPr>
        <p:spPr>
          <a:xfrm>
            <a:off x="7284038" y="4362450"/>
            <a:ext cx="926512" cy="971550"/>
          </a:xfrm>
          <a:custGeom>
            <a:avLst/>
            <a:gdLst>
              <a:gd name="connsiteX0" fmla="*/ 31162 w 926512"/>
              <a:gd name="connsiteY0" fmla="*/ 0 h 971550"/>
              <a:gd name="connsiteX1" fmla="*/ 31162 w 926512"/>
              <a:gd name="connsiteY1" fmla="*/ 476250 h 971550"/>
              <a:gd name="connsiteX2" fmla="*/ 355012 w 926512"/>
              <a:gd name="connsiteY2" fmla="*/ 514350 h 971550"/>
              <a:gd name="connsiteX3" fmla="*/ 831262 w 926512"/>
              <a:gd name="connsiteY3" fmla="*/ 647700 h 971550"/>
              <a:gd name="connsiteX4" fmla="*/ 926512 w 926512"/>
              <a:gd name="connsiteY4" fmla="*/ 97155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512" h="971550">
                <a:moveTo>
                  <a:pt x="31162" y="0"/>
                </a:moveTo>
                <a:cubicBezTo>
                  <a:pt x="4174" y="195262"/>
                  <a:pt x="-22813" y="390525"/>
                  <a:pt x="31162" y="476250"/>
                </a:cubicBezTo>
                <a:cubicBezTo>
                  <a:pt x="85137" y="561975"/>
                  <a:pt x="221662" y="485775"/>
                  <a:pt x="355012" y="514350"/>
                </a:cubicBezTo>
                <a:cubicBezTo>
                  <a:pt x="488362" y="542925"/>
                  <a:pt x="736012" y="571500"/>
                  <a:pt x="831262" y="647700"/>
                </a:cubicBezTo>
                <a:cubicBezTo>
                  <a:pt x="926512" y="723900"/>
                  <a:pt x="926512" y="847725"/>
                  <a:pt x="926512" y="971550"/>
                </a:cubicBezTo>
              </a:path>
            </a:pathLst>
          </a:custGeom>
          <a:noFill/>
          <a:ln w="38100">
            <a:solidFill>
              <a:srgbClr val="00868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8295587" y="4848225"/>
            <a:ext cx="962123" cy="523220"/>
          </a:xfrm>
          <a:prstGeom prst="rect">
            <a:avLst/>
          </a:prstGeom>
          <a:noFill/>
        </p:spPr>
        <p:txBody>
          <a:bodyPr wrap="none" rtlCol="0">
            <a:spAutoFit/>
          </a:bodyPr>
          <a:lstStyle/>
          <a:p>
            <a:r>
              <a:rPr lang="en-US" altLang="zh-CN" sz="2800" b="1" dirty="0" smtClean="0">
                <a:solidFill>
                  <a:srgbClr val="008689"/>
                </a:solidFill>
                <a:latin typeface="微软雅黑" panose="020B0503020204020204" pitchFamily="34" charset="-122"/>
                <a:ea typeface="微软雅黑" panose="020B0503020204020204" pitchFamily="34" charset="-122"/>
              </a:rPr>
              <a:t>43%</a:t>
            </a:r>
            <a:endParaRPr lang="zh-CN" altLang="en-US" sz="2800" b="1" dirty="0">
              <a:solidFill>
                <a:srgbClr val="008689"/>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355882" y="5408044"/>
            <a:ext cx="1703993" cy="400110"/>
          </a:xfrm>
          <a:prstGeom prst="rect">
            <a:avLst/>
          </a:prstGeom>
          <a:noFill/>
        </p:spPr>
        <p:txBody>
          <a:bodyPr wrap="none" rtlCol="0">
            <a:spAutoFit/>
          </a:bodyPr>
          <a:lstStyle/>
          <a:p>
            <a:r>
              <a:rPr lang="en-US" altLang="zh-CN" sz="2000" b="1" dirty="0" smtClean="0">
                <a:solidFill>
                  <a:srgbClr val="008689"/>
                </a:solidFill>
                <a:latin typeface="微软雅黑" panose="020B0503020204020204" pitchFamily="34" charset="-122"/>
                <a:ea typeface="微软雅黑" panose="020B0503020204020204" pitchFamily="34" charset="-122"/>
              </a:rPr>
              <a:t>YOUR TITLE</a:t>
            </a:r>
            <a:endParaRPr lang="zh-CN" altLang="en-US" sz="2000" b="1" dirty="0">
              <a:solidFill>
                <a:srgbClr val="008689"/>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8352441" y="610603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2" name="文本框 101"/>
          <p:cNvSpPr txBox="1"/>
          <p:nvPr/>
        </p:nvSpPr>
        <p:spPr>
          <a:xfrm>
            <a:off x="8352441" y="57601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3" name="任意多边形 102"/>
          <p:cNvSpPr/>
          <p:nvPr/>
        </p:nvSpPr>
        <p:spPr>
          <a:xfrm>
            <a:off x="7499948" y="2821392"/>
            <a:ext cx="1104900" cy="419100"/>
          </a:xfrm>
          <a:custGeom>
            <a:avLst/>
            <a:gdLst>
              <a:gd name="connsiteX0" fmla="*/ 0 w 1104900"/>
              <a:gd name="connsiteY0" fmla="*/ 0 h 419100"/>
              <a:gd name="connsiteX1" fmla="*/ 228600 w 1104900"/>
              <a:gd name="connsiteY1" fmla="*/ 342900 h 419100"/>
              <a:gd name="connsiteX2" fmla="*/ 647700 w 1104900"/>
              <a:gd name="connsiteY2" fmla="*/ 342900 h 419100"/>
              <a:gd name="connsiteX3" fmla="*/ 914400 w 1104900"/>
              <a:gd name="connsiteY3" fmla="*/ 228600 h 419100"/>
              <a:gd name="connsiteX4" fmla="*/ 1104900 w 11049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419100">
                <a:moveTo>
                  <a:pt x="0" y="0"/>
                </a:moveTo>
                <a:cubicBezTo>
                  <a:pt x="60325" y="142875"/>
                  <a:pt x="120650" y="285750"/>
                  <a:pt x="228600" y="342900"/>
                </a:cubicBezTo>
                <a:cubicBezTo>
                  <a:pt x="336550" y="400050"/>
                  <a:pt x="533400" y="361950"/>
                  <a:pt x="647700" y="342900"/>
                </a:cubicBezTo>
                <a:cubicBezTo>
                  <a:pt x="762000" y="323850"/>
                  <a:pt x="838200" y="215900"/>
                  <a:pt x="914400" y="228600"/>
                </a:cubicBezTo>
                <a:cubicBezTo>
                  <a:pt x="990600" y="241300"/>
                  <a:pt x="1047750" y="330200"/>
                  <a:pt x="1104900" y="419100"/>
                </a:cubicBezTo>
              </a:path>
            </a:pathLst>
          </a:custGeom>
          <a:noFill/>
          <a:ln w="38100">
            <a:solidFill>
              <a:srgbClr val="00354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541"/>
              </a:solidFill>
            </a:endParaRPr>
          </a:p>
        </p:txBody>
      </p:sp>
      <p:sp>
        <p:nvSpPr>
          <p:cNvPr id="104" name="文本框 103"/>
          <p:cNvSpPr txBox="1"/>
          <p:nvPr/>
        </p:nvSpPr>
        <p:spPr>
          <a:xfrm>
            <a:off x="8715769" y="2940047"/>
            <a:ext cx="962123" cy="523220"/>
          </a:xfrm>
          <a:prstGeom prst="rect">
            <a:avLst/>
          </a:prstGeom>
          <a:noFill/>
          <a:ln>
            <a:noFill/>
          </a:ln>
        </p:spPr>
        <p:txBody>
          <a:bodyPr wrap="none" rtlCol="0">
            <a:spAutoFit/>
          </a:bodyPr>
          <a:lstStyle/>
          <a:p>
            <a:r>
              <a:rPr lang="en-US" altLang="zh-CN" sz="2800" b="1" dirty="0" smtClean="0">
                <a:solidFill>
                  <a:srgbClr val="003541"/>
                </a:solidFill>
                <a:latin typeface="微软雅黑" panose="020B0503020204020204" pitchFamily="34" charset="-122"/>
                <a:ea typeface="微软雅黑" panose="020B0503020204020204" pitchFamily="34" charset="-122"/>
              </a:rPr>
              <a:t>75%</a:t>
            </a:r>
            <a:endParaRPr lang="zh-CN" altLang="en-US" sz="2800" b="1" dirty="0">
              <a:solidFill>
                <a:srgbClr val="00354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8693061" y="3425257"/>
            <a:ext cx="1703993" cy="400110"/>
          </a:xfrm>
          <a:prstGeom prst="rect">
            <a:avLst/>
          </a:prstGeom>
          <a:noFill/>
        </p:spPr>
        <p:txBody>
          <a:bodyPr wrap="none" rtlCol="0">
            <a:spAutoFit/>
          </a:bodyPr>
          <a:lstStyle/>
          <a:p>
            <a:r>
              <a:rPr lang="en-US" altLang="zh-CN" sz="2000" b="1" dirty="0" smtClean="0">
                <a:solidFill>
                  <a:srgbClr val="003541"/>
                </a:solidFill>
                <a:latin typeface="微软雅黑" panose="020B0503020204020204" pitchFamily="34" charset="-122"/>
                <a:ea typeface="微软雅黑" panose="020B0503020204020204" pitchFamily="34" charset="-122"/>
              </a:rPr>
              <a:t>YOUR TITLE</a:t>
            </a:r>
            <a:endParaRPr lang="zh-CN" altLang="en-US" sz="2000" b="1" dirty="0">
              <a:solidFill>
                <a:srgbClr val="00354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8695719" y="412136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7" name="文本框 106"/>
          <p:cNvSpPr txBox="1"/>
          <p:nvPr/>
        </p:nvSpPr>
        <p:spPr>
          <a:xfrm>
            <a:off x="8695719" y="377546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8" name="任意多边形 107"/>
          <p:cNvSpPr/>
          <p:nvPr/>
        </p:nvSpPr>
        <p:spPr>
          <a:xfrm>
            <a:off x="6705599" y="1329576"/>
            <a:ext cx="1589987" cy="630792"/>
          </a:xfrm>
          <a:custGeom>
            <a:avLst/>
            <a:gdLst>
              <a:gd name="connsiteX0" fmla="*/ 0 w 1333500"/>
              <a:gd name="connsiteY0" fmla="*/ 323850 h 341117"/>
              <a:gd name="connsiteX1" fmla="*/ 495300 w 1333500"/>
              <a:gd name="connsiteY1" fmla="*/ 304800 h 341117"/>
              <a:gd name="connsiteX2" fmla="*/ 1333500 w 1333500"/>
              <a:gd name="connsiteY2" fmla="*/ 0 h 341117"/>
            </a:gdLst>
            <a:ahLst/>
            <a:cxnLst>
              <a:cxn ang="0">
                <a:pos x="connsiteX0" y="connsiteY0"/>
              </a:cxn>
              <a:cxn ang="0">
                <a:pos x="connsiteX1" y="connsiteY1"/>
              </a:cxn>
              <a:cxn ang="0">
                <a:pos x="connsiteX2" y="connsiteY2"/>
              </a:cxn>
            </a:cxnLst>
            <a:rect l="l" t="t" r="r" b="b"/>
            <a:pathLst>
              <a:path w="1333500" h="341117">
                <a:moveTo>
                  <a:pt x="0" y="323850"/>
                </a:moveTo>
                <a:cubicBezTo>
                  <a:pt x="136525" y="341312"/>
                  <a:pt x="273050" y="358775"/>
                  <a:pt x="495300" y="304800"/>
                </a:cubicBezTo>
                <a:cubicBezTo>
                  <a:pt x="717550" y="250825"/>
                  <a:pt x="1025525" y="125412"/>
                  <a:pt x="1333500" y="0"/>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8295587" y="1083042"/>
            <a:ext cx="962123" cy="523220"/>
          </a:xfrm>
          <a:prstGeom prst="rect">
            <a:avLst/>
          </a:prstGeom>
          <a:noFill/>
          <a:ln>
            <a:noFill/>
          </a:ln>
        </p:spPr>
        <p:txBody>
          <a:bodyPr wrap="none" rtlCol="0">
            <a:spAutoFit/>
          </a:bodyPr>
          <a:lstStyle/>
          <a:p>
            <a:r>
              <a:rPr lang="en-US" altLang="zh-CN" sz="2800" b="1" dirty="0" smtClean="0">
                <a:solidFill>
                  <a:srgbClr val="FF8700"/>
                </a:solidFill>
                <a:latin typeface="微软雅黑" panose="020B0503020204020204" pitchFamily="34" charset="-122"/>
                <a:ea typeface="微软雅黑" panose="020B0503020204020204" pitchFamily="34" charset="-122"/>
              </a:rPr>
              <a:t>36%</a:t>
            </a:r>
            <a:endParaRPr lang="zh-CN" altLang="en-US" sz="2800" b="1" dirty="0">
              <a:solidFill>
                <a:srgbClr val="FF8700"/>
              </a:solidFill>
              <a:latin typeface="微软雅黑" panose="020B0503020204020204" pitchFamily="34" charset="-122"/>
              <a:ea typeface="微软雅黑" panose="020B0503020204020204" pitchFamily="34" charset="-122"/>
            </a:endParaRPr>
          </a:p>
        </p:txBody>
      </p:sp>
      <p:sp>
        <p:nvSpPr>
          <p:cNvPr id="110" name="文本框 109"/>
          <p:cNvSpPr txBox="1"/>
          <p:nvPr/>
        </p:nvSpPr>
        <p:spPr>
          <a:xfrm>
            <a:off x="8352441" y="1490885"/>
            <a:ext cx="1703993" cy="400110"/>
          </a:xfrm>
          <a:prstGeom prst="rect">
            <a:avLst/>
          </a:prstGeom>
          <a:noFill/>
        </p:spPr>
        <p:txBody>
          <a:bodyPr wrap="none" rtlCol="0">
            <a:spAutoFit/>
          </a:bodyPr>
          <a:lstStyle/>
          <a:p>
            <a:r>
              <a:rPr lang="en-US" altLang="zh-CN" sz="2000" b="1" dirty="0" smtClean="0">
                <a:solidFill>
                  <a:srgbClr val="FF8700"/>
                </a:solidFill>
                <a:latin typeface="微软雅黑" panose="020B0503020204020204" pitchFamily="34" charset="-122"/>
                <a:ea typeface="微软雅黑" panose="020B0503020204020204" pitchFamily="34" charset="-122"/>
              </a:rPr>
              <a:t>YOUR TITLE</a:t>
            </a:r>
            <a:endParaRPr lang="zh-CN" altLang="en-US" sz="2000" b="1" dirty="0">
              <a:solidFill>
                <a:srgbClr val="FF8700"/>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8351375" y="187337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12" name="文本框 111"/>
          <p:cNvSpPr txBox="1"/>
          <p:nvPr/>
        </p:nvSpPr>
        <p:spPr>
          <a:xfrm>
            <a:off x="8365282" y="229234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24734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41891"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aphicFrame>
        <p:nvGraphicFramePr>
          <p:cNvPr id="6" name="图表 5"/>
          <p:cNvGraphicFramePr/>
          <p:nvPr>
            <p:extLst/>
          </p:nvPr>
        </p:nvGraphicFramePr>
        <p:xfrm>
          <a:off x="534326" y="2556847"/>
          <a:ext cx="4359248" cy="3833221"/>
        </p:xfrm>
        <a:graphic>
          <a:graphicData uri="http://schemas.openxmlformats.org/drawingml/2006/chart">
            <c:chart xmlns:c="http://schemas.openxmlformats.org/drawingml/2006/chart" xmlns:r="http://schemas.openxmlformats.org/officeDocument/2006/relationships" r:id="rId2"/>
          </a:graphicData>
        </a:graphic>
      </p:graphicFrame>
      <p:grpSp>
        <p:nvGrpSpPr>
          <p:cNvPr id="22" name="组合 21"/>
          <p:cNvGrpSpPr/>
          <p:nvPr/>
        </p:nvGrpSpPr>
        <p:grpSpPr>
          <a:xfrm>
            <a:off x="3446631" y="1039098"/>
            <a:ext cx="2158341" cy="1134145"/>
            <a:chOff x="3534113" y="1892538"/>
            <a:chExt cx="2158341" cy="1134145"/>
          </a:xfrm>
        </p:grpSpPr>
        <p:grpSp>
          <p:nvGrpSpPr>
            <p:cNvPr id="9" name="组合 8"/>
            <p:cNvGrpSpPr/>
            <p:nvPr/>
          </p:nvGrpSpPr>
          <p:grpSpPr>
            <a:xfrm>
              <a:off x="3534113" y="2120654"/>
              <a:ext cx="2158341" cy="906029"/>
              <a:chOff x="4404689" y="1692029"/>
              <a:chExt cx="2158341" cy="906029"/>
            </a:xfrm>
          </p:grpSpPr>
          <p:sp>
            <p:nvSpPr>
              <p:cNvPr id="7" name="圆角矩形 6"/>
              <p:cNvSpPr/>
              <p:nvPr/>
            </p:nvSpPr>
            <p:spPr>
              <a:xfrm rot="19970490">
                <a:off x="4404689" y="1692029"/>
                <a:ext cx="2158341" cy="552844"/>
              </a:xfrm>
              <a:prstGeom prst="roundRect">
                <a:avLst>
                  <a:gd name="adj" fmla="val 50000"/>
                </a:avLst>
              </a:prstGeom>
              <a:noFill/>
              <a:ln w="57150">
                <a:solidFill>
                  <a:srgbClr val="003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591730" y="2152878"/>
                <a:ext cx="204818" cy="445180"/>
              </a:xfrm>
              <a:custGeom>
                <a:avLst/>
                <a:gdLst>
                  <a:gd name="connsiteX0" fmla="*/ 159657 w 186808"/>
                  <a:gd name="connsiteY0" fmla="*/ 449943 h 449943"/>
                  <a:gd name="connsiteX1" fmla="*/ 174171 w 186808"/>
                  <a:gd name="connsiteY1" fmla="*/ 203200 h 449943"/>
                  <a:gd name="connsiteX2" fmla="*/ 0 w 186808"/>
                  <a:gd name="connsiteY2" fmla="*/ 0 h 449943"/>
                  <a:gd name="connsiteX0" fmla="*/ 183470 w 212384"/>
                  <a:gd name="connsiteY0" fmla="*/ 445180 h 445180"/>
                  <a:gd name="connsiteX1" fmla="*/ 197984 w 212384"/>
                  <a:gd name="connsiteY1" fmla="*/ 198437 h 445180"/>
                  <a:gd name="connsiteX2" fmla="*/ 0 w 212384"/>
                  <a:gd name="connsiteY2" fmla="*/ 0 h 445180"/>
                  <a:gd name="connsiteX0" fmla="*/ 183470 w 212384"/>
                  <a:gd name="connsiteY0" fmla="*/ 445180 h 445180"/>
                  <a:gd name="connsiteX1" fmla="*/ 197984 w 212384"/>
                  <a:gd name="connsiteY1" fmla="*/ 198437 h 445180"/>
                  <a:gd name="connsiteX2" fmla="*/ 0 w 212384"/>
                  <a:gd name="connsiteY2" fmla="*/ 0 h 445180"/>
                  <a:gd name="connsiteX0" fmla="*/ 183470 w 208152"/>
                  <a:gd name="connsiteY0" fmla="*/ 445180 h 445180"/>
                  <a:gd name="connsiteX1" fmla="*/ 197984 w 208152"/>
                  <a:gd name="connsiteY1" fmla="*/ 198437 h 445180"/>
                  <a:gd name="connsiteX2" fmla="*/ 0 w 208152"/>
                  <a:gd name="connsiteY2" fmla="*/ 0 h 445180"/>
                  <a:gd name="connsiteX0" fmla="*/ 183470 w 204818"/>
                  <a:gd name="connsiteY0" fmla="*/ 445180 h 445180"/>
                  <a:gd name="connsiteX1" fmla="*/ 193222 w 204818"/>
                  <a:gd name="connsiteY1" fmla="*/ 207962 h 445180"/>
                  <a:gd name="connsiteX2" fmla="*/ 0 w 204818"/>
                  <a:gd name="connsiteY2" fmla="*/ 0 h 445180"/>
                  <a:gd name="connsiteX0" fmla="*/ 183470 w 204818"/>
                  <a:gd name="connsiteY0" fmla="*/ 445180 h 445180"/>
                  <a:gd name="connsiteX1" fmla="*/ 193222 w 204818"/>
                  <a:gd name="connsiteY1" fmla="*/ 207962 h 445180"/>
                  <a:gd name="connsiteX2" fmla="*/ 0 w 204818"/>
                  <a:gd name="connsiteY2" fmla="*/ 0 h 445180"/>
                </a:gdLst>
                <a:ahLst/>
                <a:cxnLst>
                  <a:cxn ang="0">
                    <a:pos x="connsiteX0" y="connsiteY0"/>
                  </a:cxn>
                  <a:cxn ang="0">
                    <a:pos x="connsiteX1" y="connsiteY1"/>
                  </a:cxn>
                  <a:cxn ang="0">
                    <a:pos x="connsiteX2" y="connsiteY2"/>
                  </a:cxn>
                </a:cxnLst>
                <a:rect l="l" t="t" r="r" b="b"/>
                <a:pathLst>
                  <a:path w="204818" h="445180">
                    <a:moveTo>
                      <a:pt x="183470" y="445180"/>
                    </a:moveTo>
                    <a:cubicBezTo>
                      <a:pt x="204032" y="359303"/>
                      <a:pt x="214275" y="310735"/>
                      <a:pt x="193222" y="207962"/>
                    </a:cubicBezTo>
                    <a:cubicBezTo>
                      <a:pt x="172169" y="105189"/>
                      <a:pt x="107118" y="49817"/>
                      <a:pt x="0" y="0"/>
                    </a:cubicBezTo>
                  </a:path>
                </a:pathLst>
              </a:custGeom>
              <a:noFill/>
              <a:ln w="57150">
                <a:solidFill>
                  <a:srgbClr val="003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008120" y="1892538"/>
              <a:ext cx="1473612" cy="919242"/>
              <a:chOff x="3857628" y="1698534"/>
              <a:chExt cx="1424516" cy="842975"/>
            </a:xfrm>
          </p:grpSpPr>
          <p:sp>
            <p:nvSpPr>
              <p:cNvPr id="10" name="任意多边形 9"/>
              <p:cNvSpPr/>
              <p:nvPr/>
            </p:nvSpPr>
            <p:spPr>
              <a:xfrm>
                <a:off x="3857628" y="1698534"/>
                <a:ext cx="1424516" cy="842975"/>
              </a:xfrm>
              <a:custGeom>
                <a:avLst/>
                <a:gdLst>
                  <a:gd name="connsiteX0" fmla="*/ 214312 w 1414462"/>
                  <a:gd name="connsiteY0" fmla="*/ 495300 h 862013"/>
                  <a:gd name="connsiteX1" fmla="*/ 585787 w 1414462"/>
                  <a:gd name="connsiteY1" fmla="*/ 309563 h 862013"/>
                  <a:gd name="connsiteX2" fmla="*/ 1233487 w 1414462"/>
                  <a:gd name="connsiteY2" fmla="*/ 0 h 862013"/>
                  <a:gd name="connsiteX3" fmla="*/ 1414462 w 1414462"/>
                  <a:gd name="connsiteY3" fmla="*/ 61913 h 862013"/>
                  <a:gd name="connsiteX4" fmla="*/ 1381125 w 1414462"/>
                  <a:gd name="connsiteY4" fmla="*/ 223838 h 862013"/>
                  <a:gd name="connsiteX5" fmla="*/ 752475 w 1414462"/>
                  <a:gd name="connsiteY5" fmla="*/ 547688 h 862013"/>
                  <a:gd name="connsiteX6" fmla="*/ 76200 w 1414462"/>
                  <a:gd name="connsiteY6" fmla="*/ 862013 h 862013"/>
                  <a:gd name="connsiteX7" fmla="*/ 0 w 1414462"/>
                  <a:gd name="connsiteY7" fmla="*/ 809625 h 862013"/>
                  <a:gd name="connsiteX8" fmla="*/ 114300 w 1414462"/>
                  <a:gd name="connsiteY8" fmla="*/ 723900 h 862013"/>
                  <a:gd name="connsiteX9" fmla="*/ 90487 w 1414462"/>
                  <a:gd name="connsiteY9" fmla="*/ 666750 h 862013"/>
                  <a:gd name="connsiteX10" fmla="*/ 28575 w 1414462"/>
                  <a:gd name="connsiteY10" fmla="*/ 681038 h 862013"/>
                  <a:gd name="connsiteX11" fmla="*/ 42862 w 1414462"/>
                  <a:gd name="connsiteY11" fmla="*/ 614363 h 862013"/>
                  <a:gd name="connsiteX12" fmla="*/ 214312 w 1414462"/>
                  <a:gd name="connsiteY12" fmla="*/ 495300 h 862013"/>
                  <a:gd name="connsiteX0" fmla="*/ 214312 w 1414462"/>
                  <a:gd name="connsiteY0" fmla="*/ 497831 h 864544"/>
                  <a:gd name="connsiteX1" fmla="*/ 585787 w 1414462"/>
                  <a:gd name="connsiteY1" fmla="*/ 312094 h 864544"/>
                  <a:gd name="connsiteX2" fmla="*/ 1233487 w 1414462"/>
                  <a:gd name="connsiteY2" fmla="*/ 2531 h 864544"/>
                  <a:gd name="connsiteX3" fmla="*/ 1414462 w 1414462"/>
                  <a:gd name="connsiteY3" fmla="*/ 64444 h 864544"/>
                  <a:gd name="connsiteX4" fmla="*/ 1381125 w 1414462"/>
                  <a:gd name="connsiteY4" fmla="*/ 226369 h 864544"/>
                  <a:gd name="connsiteX5" fmla="*/ 752475 w 1414462"/>
                  <a:gd name="connsiteY5" fmla="*/ 550219 h 864544"/>
                  <a:gd name="connsiteX6" fmla="*/ 76200 w 1414462"/>
                  <a:gd name="connsiteY6" fmla="*/ 864544 h 864544"/>
                  <a:gd name="connsiteX7" fmla="*/ 0 w 1414462"/>
                  <a:gd name="connsiteY7" fmla="*/ 812156 h 864544"/>
                  <a:gd name="connsiteX8" fmla="*/ 114300 w 1414462"/>
                  <a:gd name="connsiteY8" fmla="*/ 726431 h 864544"/>
                  <a:gd name="connsiteX9" fmla="*/ 90487 w 1414462"/>
                  <a:gd name="connsiteY9" fmla="*/ 669281 h 864544"/>
                  <a:gd name="connsiteX10" fmla="*/ 28575 w 1414462"/>
                  <a:gd name="connsiteY10" fmla="*/ 683569 h 864544"/>
                  <a:gd name="connsiteX11" fmla="*/ 42862 w 1414462"/>
                  <a:gd name="connsiteY11" fmla="*/ 616894 h 864544"/>
                  <a:gd name="connsiteX12" fmla="*/ 214312 w 1414462"/>
                  <a:gd name="connsiteY12" fmla="*/ 497831 h 864544"/>
                  <a:gd name="connsiteX0" fmla="*/ 214312 w 1414462"/>
                  <a:gd name="connsiteY0" fmla="*/ 499404 h 866117"/>
                  <a:gd name="connsiteX1" fmla="*/ 585787 w 1414462"/>
                  <a:gd name="connsiteY1" fmla="*/ 313667 h 866117"/>
                  <a:gd name="connsiteX2" fmla="*/ 1233487 w 1414462"/>
                  <a:gd name="connsiteY2" fmla="*/ 4104 h 866117"/>
                  <a:gd name="connsiteX3" fmla="*/ 1414462 w 1414462"/>
                  <a:gd name="connsiteY3" fmla="*/ 66017 h 866117"/>
                  <a:gd name="connsiteX4" fmla="*/ 1381125 w 1414462"/>
                  <a:gd name="connsiteY4" fmla="*/ 227942 h 866117"/>
                  <a:gd name="connsiteX5" fmla="*/ 752475 w 1414462"/>
                  <a:gd name="connsiteY5" fmla="*/ 551792 h 866117"/>
                  <a:gd name="connsiteX6" fmla="*/ 76200 w 1414462"/>
                  <a:gd name="connsiteY6" fmla="*/ 866117 h 866117"/>
                  <a:gd name="connsiteX7" fmla="*/ 0 w 1414462"/>
                  <a:gd name="connsiteY7" fmla="*/ 813729 h 866117"/>
                  <a:gd name="connsiteX8" fmla="*/ 114300 w 1414462"/>
                  <a:gd name="connsiteY8" fmla="*/ 728004 h 866117"/>
                  <a:gd name="connsiteX9" fmla="*/ 90487 w 1414462"/>
                  <a:gd name="connsiteY9" fmla="*/ 670854 h 866117"/>
                  <a:gd name="connsiteX10" fmla="*/ 28575 w 1414462"/>
                  <a:gd name="connsiteY10" fmla="*/ 685142 h 866117"/>
                  <a:gd name="connsiteX11" fmla="*/ 42862 w 1414462"/>
                  <a:gd name="connsiteY11" fmla="*/ 618467 h 866117"/>
                  <a:gd name="connsiteX12" fmla="*/ 214312 w 1414462"/>
                  <a:gd name="connsiteY12" fmla="*/ 499404 h 866117"/>
                  <a:gd name="connsiteX0" fmla="*/ 214312 w 1418001"/>
                  <a:gd name="connsiteY0" fmla="*/ 499404 h 866117"/>
                  <a:gd name="connsiteX1" fmla="*/ 585787 w 1418001"/>
                  <a:gd name="connsiteY1" fmla="*/ 313667 h 866117"/>
                  <a:gd name="connsiteX2" fmla="*/ 1233487 w 1418001"/>
                  <a:gd name="connsiteY2" fmla="*/ 4104 h 866117"/>
                  <a:gd name="connsiteX3" fmla="*/ 1414462 w 1418001"/>
                  <a:gd name="connsiteY3" fmla="*/ 66017 h 866117"/>
                  <a:gd name="connsiteX4" fmla="*/ 1381125 w 1418001"/>
                  <a:gd name="connsiteY4" fmla="*/ 227942 h 866117"/>
                  <a:gd name="connsiteX5" fmla="*/ 752475 w 1418001"/>
                  <a:gd name="connsiteY5" fmla="*/ 551792 h 866117"/>
                  <a:gd name="connsiteX6" fmla="*/ 76200 w 1418001"/>
                  <a:gd name="connsiteY6" fmla="*/ 866117 h 866117"/>
                  <a:gd name="connsiteX7" fmla="*/ 0 w 1418001"/>
                  <a:gd name="connsiteY7" fmla="*/ 813729 h 866117"/>
                  <a:gd name="connsiteX8" fmla="*/ 114300 w 1418001"/>
                  <a:gd name="connsiteY8" fmla="*/ 728004 h 866117"/>
                  <a:gd name="connsiteX9" fmla="*/ 90487 w 1418001"/>
                  <a:gd name="connsiteY9" fmla="*/ 670854 h 866117"/>
                  <a:gd name="connsiteX10" fmla="*/ 28575 w 1418001"/>
                  <a:gd name="connsiteY10" fmla="*/ 685142 h 866117"/>
                  <a:gd name="connsiteX11" fmla="*/ 42862 w 1418001"/>
                  <a:gd name="connsiteY11" fmla="*/ 618467 h 866117"/>
                  <a:gd name="connsiteX12" fmla="*/ 214312 w 1418001"/>
                  <a:gd name="connsiteY12" fmla="*/ 499404 h 866117"/>
                  <a:gd name="connsiteX0" fmla="*/ 214312 w 1421888"/>
                  <a:gd name="connsiteY0" fmla="*/ 499404 h 866117"/>
                  <a:gd name="connsiteX1" fmla="*/ 585787 w 1421888"/>
                  <a:gd name="connsiteY1" fmla="*/ 313667 h 866117"/>
                  <a:gd name="connsiteX2" fmla="*/ 1233487 w 1421888"/>
                  <a:gd name="connsiteY2" fmla="*/ 4104 h 866117"/>
                  <a:gd name="connsiteX3" fmla="*/ 1414462 w 1421888"/>
                  <a:gd name="connsiteY3" fmla="*/ 66017 h 866117"/>
                  <a:gd name="connsiteX4" fmla="*/ 1381125 w 1421888"/>
                  <a:gd name="connsiteY4" fmla="*/ 227942 h 866117"/>
                  <a:gd name="connsiteX5" fmla="*/ 752475 w 1421888"/>
                  <a:gd name="connsiteY5" fmla="*/ 551792 h 866117"/>
                  <a:gd name="connsiteX6" fmla="*/ 76200 w 1421888"/>
                  <a:gd name="connsiteY6" fmla="*/ 866117 h 866117"/>
                  <a:gd name="connsiteX7" fmla="*/ 0 w 1421888"/>
                  <a:gd name="connsiteY7" fmla="*/ 813729 h 866117"/>
                  <a:gd name="connsiteX8" fmla="*/ 114300 w 1421888"/>
                  <a:gd name="connsiteY8" fmla="*/ 728004 h 866117"/>
                  <a:gd name="connsiteX9" fmla="*/ 90487 w 1421888"/>
                  <a:gd name="connsiteY9" fmla="*/ 670854 h 866117"/>
                  <a:gd name="connsiteX10" fmla="*/ 28575 w 1421888"/>
                  <a:gd name="connsiteY10" fmla="*/ 685142 h 866117"/>
                  <a:gd name="connsiteX11" fmla="*/ 42862 w 1421888"/>
                  <a:gd name="connsiteY11" fmla="*/ 618467 h 866117"/>
                  <a:gd name="connsiteX12" fmla="*/ 214312 w 1421888"/>
                  <a:gd name="connsiteY12" fmla="*/ 499404 h 866117"/>
                  <a:gd name="connsiteX0" fmla="*/ 214312 w 1421888"/>
                  <a:gd name="connsiteY0" fmla="*/ 499611 h 866324"/>
                  <a:gd name="connsiteX1" fmla="*/ 585787 w 1421888"/>
                  <a:gd name="connsiteY1" fmla="*/ 313874 h 866324"/>
                  <a:gd name="connsiteX2" fmla="*/ 1233487 w 1421888"/>
                  <a:gd name="connsiteY2" fmla="*/ 4311 h 866324"/>
                  <a:gd name="connsiteX3" fmla="*/ 1414462 w 1421888"/>
                  <a:gd name="connsiteY3" fmla="*/ 66224 h 866324"/>
                  <a:gd name="connsiteX4" fmla="*/ 1381125 w 1421888"/>
                  <a:gd name="connsiteY4" fmla="*/ 228149 h 866324"/>
                  <a:gd name="connsiteX5" fmla="*/ 752475 w 1421888"/>
                  <a:gd name="connsiteY5" fmla="*/ 551999 h 866324"/>
                  <a:gd name="connsiteX6" fmla="*/ 76200 w 1421888"/>
                  <a:gd name="connsiteY6" fmla="*/ 866324 h 866324"/>
                  <a:gd name="connsiteX7" fmla="*/ 0 w 1421888"/>
                  <a:gd name="connsiteY7" fmla="*/ 813936 h 866324"/>
                  <a:gd name="connsiteX8" fmla="*/ 114300 w 1421888"/>
                  <a:gd name="connsiteY8" fmla="*/ 728211 h 866324"/>
                  <a:gd name="connsiteX9" fmla="*/ 90487 w 1421888"/>
                  <a:gd name="connsiteY9" fmla="*/ 671061 h 866324"/>
                  <a:gd name="connsiteX10" fmla="*/ 28575 w 1421888"/>
                  <a:gd name="connsiteY10" fmla="*/ 685349 h 866324"/>
                  <a:gd name="connsiteX11" fmla="*/ 42862 w 1421888"/>
                  <a:gd name="connsiteY11" fmla="*/ 618674 h 866324"/>
                  <a:gd name="connsiteX12" fmla="*/ 214312 w 1421888"/>
                  <a:gd name="connsiteY12" fmla="*/ 499611 h 866324"/>
                  <a:gd name="connsiteX0" fmla="*/ 214312 w 1422399"/>
                  <a:gd name="connsiteY0" fmla="*/ 499611 h 866324"/>
                  <a:gd name="connsiteX1" fmla="*/ 585787 w 1422399"/>
                  <a:gd name="connsiteY1" fmla="*/ 313874 h 866324"/>
                  <a:gd name="connsiteX2" fmla="*/ 1233487 w 1422399"/>
                  <a:gd name="connsiteY2" fmla="*/ 4311 h 866324"/>
                  <a:gd name="connsiteX3" fmla="*/ 1414462 w 1422399"/>
                  <a:gd name="connsiteY3" fmla="*/ 66224 h 866324"/>
                  <a:gd name="connsiteX4" fmla="*/ 1381125 w 1422399"/>
                  <a:gd name="connsiteY4" fmla="*/ 228149 h 866324"/>
                  <a:gd name="connsiteX5" fmla="*/ 752475 w 1422399"/>
                  <a:gd name="connsiteY5" fmla="*/ 551999 h 866324"/>
                  <a:gd name="connsiteX6" fmla="*/ 76200 w 1422399"/>
                  <a:gd name="connsiteY6" fmla="*/ 866324 h 866324"/>
                  <a:gd name="connsiteX7" fmla="*/ 0 w 1422399"/>
                  <a:gd name="connsiteY7" fmla="*/ 813936 h 866324"/>
                  <a:gd name="connsiteX8" fmla="*/ 114300 w 1422399"/>
                  <a:gd name="connsiteY8" fmla="*/ 728211 h 866324"/>
                  <a:gd name="connsiteX9" fmla="*/ 90487 w 1422399"/>
                  <a:gd name="connsiteY9" fmla="*/ 671061 h 866324"/>
                  <a:gd name="connsiteX10" fmla="*/ 28575 w 1422399"/>
                  <a:gd name="connsiteY10" fmla="*/ 685349 h 866324"/>
                  <a:gd name="connsiteX11" fmla="*/ 42862 w 1422399"/>
                  <a:gd name="connsiteY11" fmla="*/ 618674 h 866324"/>
                  <a:gd name="connsiteX12" fmla="*/ 214312 w 1422399"/>
                  <a:gd name="connsiteY12" fmla="*/ 499611 h 866324"/>
                  <a:gd name="connsiteX0" fmla="*/ 214312 w 1424516"/>
                  <a:gd name="connsiteY0" fmla="*/ 499611 h 866324"/>
                  <a:gd name="connsiteX1" fmla="*/ 585787 w 1424516"/>
                  <a:gd name="connsiteY1" fmla="*/ 313874 h 866324"/>
                  <a:gd name="connsiteX2" fmla="*/ 1233487 w 1424516"/>
                  <a:gd name="connsiteY2" fmla="*/ 4311 h 866324"/>
                  <a:gd name="connsiteX3" fmla="*/ 1414462 w 1424516"/>
                  <a:gd name="connsiteY3" fmla="*/ 66224 h 866324"/>
                  <a:gd name="connsiteX4" fmla="*/ 1381125 w 1424516"/>
                  <a:gd name="connsiteY4" fmla="*/ 228149 h 866324"/>
                  <a:gd name="connsiteX5" fmla="*/ 752475 w 1424516"/>
                  <a:gd name="connsiteY5" fmla="*/ 551999 h 866324"/>
                  <a:gd name="connsiteX6" fmla="*/ 76200 w 1424516"/>
                  <a:gd name="connsiteY6" fmla="*/ 866324 h 866324"/>
                  <a:gd name="connsiteX7" fmla="*/ 0 w 1424516"/>
                  <a:gd name="connsiteY7" fmla="*/ 813936 h 866324"/>
                  <a:gd name="connsiteX8" fmla="*/ 114300 w 1424516"/>
                  <a:gd name="connsiteY8" fmla="*/ 728211 h 866324"/>
                  <a:gd name="connsiteX9" fmla="*/ 90487 w 1424516"/>
                  <a:gd name="connsiteY9" fmla="*/ 671061 h 866324"/>
                  <a:gd name="connsiteX10" fmla="*/ 28575 w 1424516"/>
                  <a:gd name="connsiteY10" fmla="*/ 685349 h 866324"/>
                  <a:gd name="connsiteX11" fmla="*/ 42862 w 1424516"/>
                  <a:gd name="connsiteY11" fmla="*/ 618674 h 866324"/>
                  <a:gd name="connsiteX12" fmla="*/ 214312 w 1424516"/>
                  <a:gd name="connsiteY12" fmla="*/ 499611 h 866324"/>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88106 w 1424516"/>
                  <a:gd name="connsiteY9" fmla="*/ 683431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88106 w 1424516"/>
                  <a:gd name="connsiteY9" fmla="*/ 683431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4516" h="842975">
                    <a:moveTo>
                      <a:pt x="214312" y="500075"/>
                    </a:moveTo>
                    <a:lnTo>
                      <a:pt x="585787" y="314338"/>
                    </a:lnTo>
                    <a:cubicBezTo>
                      <a:pt x="801687" y="211150"/>
                      <a:pt x="1008062" y="105582"/>
                      <a:pt x="1233487" y="4775"/>
                    </a:cubicBezTo>
                    <a:cubicBezTo>
                      <a:pt x="1331912" y="-10306"/>
                      <a:pt x="1375569" y="10331"/>
                      <a:pt x="1414462" y="66688"/>
                    </a:cubicBezTo>
                    <a:cubicBezTo>
                      <a:pt x="1434307" y="149238"/>
                      <a:pt x="1425575" y="186543"/>
                      <a:pt x="1381125" y="228613"/>
                    </a:cubicBezTo>
                    <a:cubicBezTo>
                      <a:pt x="1176337" y="341326"/>
                      <a:pt x="962025" y="444513"/>
                      <a:pt x="752475" y="552463"/>
                    </a:cubicBezTo>
                    <a:cubicBezTo>
                      <a:pt x="539751" y="665969"/>
                      <a:pt x="329405" y="762807"/>
                      <a:pt x="107156" y="842975"/>
                    </a:cubicBezTo>
                    <a:cubicBezTo>
                      <a:pt x="73818" y="831862"/>
                      <a:pt x="28575" y="856469"/>
                      <a:pt x="0" y="814400"/>
                    </a:cubicBezTo>
                    <a:lnTo>
                      <a:pt x="114300" y="728675"/>
                    </a:lnTo>
                    <a:cubicBezTo>
                      <a:pt x="119857" y="706450"/>
                      <a:pt x="115887" y="693750"/>
                      <a:pt x="88106" y="683431"/>
                    </a:cubicBezTo>
                    <a:lnTo>
                      <a:pt x="28575" y="685813"/>
                    </a:lnTo>
                    <a:cubicBezTo>
                      <a:pt x="16669" y="668350"/>
                      <a:pt x="19050" y="643744"/>
                      <a:pt x="42862" y="619138"/>
                    </a:cubicBezTo>
                    <a:cubicBezTo>
                      <a:pt x="95250" y="567544"/>
                      <a:pt x="150018" y="535000"/>
                      <a:pt x="214312" y="500075"/>
                    </a:cubicBezTo>
                    <a:close/>
                  </a:path>
                </a:pathLst>
              </a:custGeom>
              <a:solidFill>
                <a:srgbClr val="00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808092" y="1883134"/>
                <a:ext cx="127092" cy="127092"/>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780352" y="1986674"/>
                <a:ext cx="91286" cy="91286"/>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81572" y="1883386"/>
                <a:ext cx="127092" cy="127092"/>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64449" y="2092838"/>
                <a:ext cx="181306" cy="181306"/>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69517" y="2228569"/>
                <a:ext cx="88105" cy="88105"/>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86235" y="2012674"/>
                <a:ext cx="130571" cy="130571"/>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rot="718298">
            <a:off x="1595922" y="2782128"/>
            <a:ext cx="268027" cy="434030"/>
            <a:chOff x="10168627" y="4016257"/>
            <a:chExt cx="282336" cy="457201"/>
          </a:xfrm>
        </p:grpSpPr>
        <p:sp>
          <p:nvSpPr>
            <p:cNvPr id="24" name="任意多边形 2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41273" y="1975394"/>
            <a:ext cx="127933" cy="207168"/>
            <a:chOff x="10168627" y="4016257"/>
            <a:chExt cx="282336" cy="457201"/>
          </a:xfrm>
        </p:grpSpPr>
        <p:sp>
          <p:nvSpPr>
            <p:cNvPr id="34" name="任意多边形 3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2705240" y="2386601"/>
            <a:ext cx="246193" cy="398673"/>
            <a:chOff x="10168627" y="4016257"/>
            <a:chExt cx="282336" cy="457201"/>
          </a:xfrm>
        </p:grpSpPr>
        <p:sp>
          <p:nvSpPr>
            <p:cNvPr id="40" name="任意多边形 3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1" name="任意多边形 4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2" name="椭圆 4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3" name="椭圆 4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4" name="椭圆 4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45" name="组合 44"/>
          <p:cNvGrpSpPr/>
          <p:nvPr/>
        </p:nvGrpSpPr>
        <p:grpSpPr>
          <a:xfrm rot="824518">
            <a:off x="1627085" y="3274898"/>
            <a:ext cx="127933" cy="207168"/>
            <a:chOff x="10168627" y="4016257"/>
            <a:chExt cx="282336" cy="457201"/>
          </a:xfrm>
        </p:grpSpPr>
        <p:sp>
          <p:nvSpPr>
            <p:cNvPr id="46" name="任意多边形 4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995884" y="2647183"/>
            <a:ext cx="202103" cy="327277"/>
            <a:chOff x="10168627" y="4016257"/>
            <a:chExt cx="282336" cy="457201"/>
          </a:xfrm>
        </p:grpSpPr>
        <p:sp>
          <p:nvSpPr>
            <p:cNvPr id="52" name="任意多边形 5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3" name="任意多边形 5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4" name="椭圆 5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5" name="椭圆 5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6" name="椭圆 5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57" name="组合 56"/>
          <p:cNvGrpSpPr/>
          <p:nvPr/>
        </p:nvGrpSpPr>
        <p:grpSpPr>
          <a:xfrm>
            <a:off x="2107416" y="2074281"/>
            <a:ext cx="143945" cy="233098"/>
            <a:chOff x="10168627" y="4016257"/>
            <a:chExt cx="282336" cy="457201"/>
          </a:xfrm>
        </p:grpSpPr>
        <p:sp>
          <p:nvSpPr>
            <p:cNvPr id="58" name="任意多边形 5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9" name="任意多边形 5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0" name="椭圆 5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1" name="椭圆 6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2" name="椭圆 6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63" name="组合 62"/>
          <p:cNvGrpSpPr/>
          <p:nvPr/>
        </p:nvGrpSpPr>
        <p:grpSpPr>
          <a:xfrm rot="20267278">
            <a:off x="4255337" y="3137515"/>
            <a:ext cx="139503" cy="225905"/>
            <a:chOff x="10168627" y="4016257"/>
            <a:chExt cx="282336" cy="457201"/>
          </a:xfrm>
        </p:grpSpPr>
        <p:sp>
          <p:nvSpPr>
            <p:cNvPr id="64" name="任意多边形 6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5" name="任意多边形 6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6" name="椭圆 6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7" name="椭圆 6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8" name="椭圆 6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69" name="组合 68"/>
          <p:cNvGrpSpPr/>
          <p:nvPr/>
        </p:nvGrpSpPr>
        <p:grpSpPr>
          <a:xfrm>
            <a:off x="3167527" y="2173243"/>
            <a:ext cx="189763" cy="307294"/>
            <a:chOff x="10168627" y="4016257"/>
            <a:chExt cx="282336" cy="457201"/>
          </a:xfrm>
        </p:grpSpPr>
        <p:sp>
          <p:nvSpPr>
            <p:cNvPr id="70" name="任意多边形 6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1" name="任意多边形 7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2" name="椭圆 7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3" name="椭圆 7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4" name="椭圆 7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75" name="组合 74"/>
          <p:cNvGrpSpPr/>
          <p:nvPr/>
        </p:nvGrpSpPr>
        <p:grpSpPr>
          <a:xfrm rot="20217959">
            <a:off x="4263880" y="3482066"/>
            <a:ext cx="261921" cy="424142"/>
            <a:chOff x="10168627" y="4016257"/>
            <a:chExt cx="282336" cy="457201"/>
          </a:xfrm>
        </p:grpSpPr>
        <p:sp>
          <p:nvSpPr>
            <p:cNvPr id="76" name="任意多边形 7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7" name="任意多边形 7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8" name="椭圆 7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9" name="椭圆 7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80" name="椭圆 7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81" name="组合 80"/>
          <p:cNvGrpSpPr/>
          <p:nvPr/>
        </p:nvGrpSpPr>
        <p:grpSpPr>
          <a:xfrm rot="503212">
            <a:off x="1696639" y="2367766"/>
            <a:ext cx="219607" cy="355621"/>
            <a:chOff x="10168627" y="4016257"/>
            <a:chExt cx="282336" cy="457201"/>
          </a:xfrm>
        </p:grpSpPr>
        <p:sp>
          <p:nvSpPr>
            <p:cNvPr id="82" name="任意多边形 8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rot="20714118">
            <a:off x="3878823" y="3466890"/>
            <a:ext cx="205697" cy="333096"/>
            <a:chOff x="10168627" y="4016257"/>
            <a:chExt cx="282336" cy="457201"/>
          </a:xfrm>
        </p:grpSpPr>
        <p:sp>
          <p:nvSpPr>
            <p:cNvPr id="88" name="任意多边形 8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89" name="任意多边形 8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0" name="椭圆 8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1" name="椭圆 9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2" name="椭圆 9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93" name="组合 92"/>
          <p:cNvGrpSpPr/>
          <p:nvPr/>
        </p:nvGrpSpPr>
        <p:grpSpPr>
          <a:xfrm rot="20710320">
            <a:off x="3615253" y="2923588"/>
            <a:ext cx="220219" cy="356611"/>
            <a:chOff x="10168627" y="4016257"/>
            <a:chExt cx="282336" cy="457201"/>
          </a:xfrm>
        </p:grpSpPr>
        <p:sp>
          <p:nvSpPr>
            <p:cNvPr id="94" name="任意多边形 9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3459200" y="2342899"/>
            <a:ext cx="282336" cy="457201"/>
            <a:chOff x="10168627" y="4016257"/>
            <a:chExt cx="282336" cy="457201"/>
          </a:xfrm>
        </p:grpSpPr>
        <p:sp>
          <p:nvSpPr>
            <p:cNvPr id="100" name="任意多边形 9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1" name="任意多边形 10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2" name="椭圆 10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3" name="椭圆 10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4" name="椭圆 10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11" name="组合 110"/>
          <p:cNvGrpSpPr/>
          <p:nvPr/>
        </p:nvGrpSpPr>
        <p:grpSpPr>
          <a:xfrm>
            <a:off x="4024979" y="2825859"/>
            <a:ext cx="202103" cy="327277"/>
            <a:chOff x="10168627" y="4016257"/>
            <a:chExt cx="282336" cy="457201"/>
          </a:xfrm>
        </p:grpSpPr>
        <p:sp>
          <p:nvSpPr>
            <p:cNvPr id="112" name="任意多边形 11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3" name="任意多边形 11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4" name="椭圆 11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5" name="椭圆 11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6" name="椭圆 11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17" name="组合 116"/>
          <p:cNvGrpSpPr/>
          <p:nvPr/>
        </p:nvGrpSpPr>
        <p:grpSpPr>
          <a:xfrm>
            <a:off x="3328963" y="1932593"/>
            <a:ext cx="127933" cy="207168"/>
            <a:chOff x="10168627" y="4016257"/>
            <a:chExt cx="282336" cy="457201"/>
          </a:xfrm>
        </p:grpSpPr>
        <p:sp>
          <p:nvSpPr>
            <p:cNvPr id="118" name="任意多边形 11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2183906" y="2342899"/>
            <a:ext cx="282336" cy="457201"/>
            <a:chOff x="10168627" y="4016257"/>
            <a:chExt cx="282336" cy="457201"/>
          </a:xfrm>
        </p:grpSpPr>
        <p:sp>
          <p:nvSpPr>
            <p:cNvPr id="130" name="任意多边形 12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1" name="任意多边形 13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2" name="椭圆 13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3" name="椭圆 13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4" name="椭圆 13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35" name="组合 134"/>
          <p:cNvGrpSpPr/>
          <p:nvPr/>
        </p:nvGrpSpPr>
        <p:grpSpPr>
          <a:xfrm rot="21334829">
            <a:off x="2979332" y="1872908"/>
            <a:ext cx="139503" cy="225905"/>
            <a:chOff x="10168627" y="4016257"/>
            <a:chExt cx="282336" cy="457201"/>
          </a:xfrm>
        </p:grpSpPr>
        <p:sp>
          <p:nvSpPr>
            <p:cNvPr id="136" name="任意多边形 13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7" name="任意多边形 13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8" name="椭圆 13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9" name="椭圆 13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40" name="椭圆 13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43" name="组合 142"/>
          <p:cNvGrpSpPr/>
          <p:nvPr/>
        </p:nvGrpSpPr>
        <p:grpSpPr>
          <a:xfrm>
            <a:off x="5013412" y="4822553"/>
            <a:ext cx="1152520" cy="369332"/>
            <a:chOff x="3654668" y="4698545"/>
            <a:chExt cx="1001062" cy="369332"/>
          </a:xfrm>
        </p:grpSpPr>
        <p:sp>
          <p:nvSpPr>
            <p:cNvPr id="144" name="矩形 143"/>
            <p:cNvSpPr/>
            <p:nvPr/>
          </p:nvSpPr>
          <p:spPr>
            <a:xfrm>
              <a:off x="3654668" y="4763604"/>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文本框 144"/>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8689"/>
                  </a:solidFill>
                </a:rPr>
                <a:t>TITLE</a:t>
              </a:r>
              <a:endParaRPr lang="zh-CN" altLang="en-US" dirty="0">
                <a:solidFill>
                  <a:srgbClr val="008689"/>
                </a:solidFill>
              </a:endParaRPr>
            </a:p>
          </p:txBody>
        </p:sp>
      </p:grpSp>
      <p:grpSp>
        <p:nvGrpSpPr>
          <p:cNvPr id="146" name="组合 145"/>
          <p:cNvGrpSpPr/>
          <p:nvPr/>
        </p:nvGrpSpPr>
        <p:grpSpPr>
          <a:xfrm>
            <a:off x="5013412" y="5756394"/>
            <a:ext cx="1193901" cy="369332"/>
            <a:chOff x="3654668" y="4691636"/>
            <a:chExt cx="1037004" cy="369332"/>
          </a:xfrm>
        </p:grpSpPr>
        <p:sp>
          <p:nvSpPr>
            <p:cNvPr id="147" name="矩形 146"/>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文本框 147"/>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4FACC2"/>
                  </a:solidFill>
                </a:rPr>
                <a:t>TITLE</a:t>
              </a:r>
              <a:endParaRPr lang="zh-CN" altLang="en-US" dirty="0">
                <a:solidFill>
                  <a:srgbClr val="4FACC2"/>
                </a:solidFill>
              </a:endParaRPr>
            </a:p>
          </p:txBody>
        </p:sp>
      </p:grpSp>
      <p:grpSp>
        <p:nvGrpSpPr>
          <p:cNvPr id="149" name="组合 148"/>
          <p:cNvGrpSpPr/>
          <p:nvPr/>
        </p:nvGrpSpPr>
        <p:grpSpPr>
          <a:xfrm>
            <a:off x="5013412" y="5289474"/>
            <a:ext cx="1152689" cy="369332"/>
            <a:chOff x="3600520" y="4206714"/>
            <a:chExt cx="1152689" cy="369332"/>
          </a:xfrm>
        </p:grpSpPr>
        <p:sp>
          <p:nvSpPr>
            <p:cNvPr id="150" name="矩形 149"/>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cxnSp>
        <p:nvCxnSpPr>
          <p:cNvPr id="153" name="直接连接符 152"/>
          <p:cNvCxnSpPr/>
          <p:nvPr/>
        </p:nvCxnSpPr>
        <p:spPr>
          <a:xfrm>
            <a:off x="943429" y="6212114"/>
            <a:ext cx="3798462"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6452116" y="1617087"/>
            <a:ext cx="0" cy="45950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55" name="文本框 154"/>
          <p:cNvSpPr txBox="1"/>
          <p:nvPr/>
        </p:nvSpPr>
        <p:spPr>
          <a:xfrm>
            <a:off x="6700855" y="3547590"/>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156" name="组合 155"/>
          <p:cNvGrpSpPr/>
          <p:nvPr/>
        </p:nvGrpSpPr>
        <p:grpSpPr>
          <a:xfrm>
            <a:off x="7087266" y="2436889"/>
            <a:ext cx="4381822" cy="464457"/>
            <a:chOff x="7715088" y="2859314"/>
            <a:chExt cx="4381822" cy="464457"/>
          </a:xfrm>
        </p:grpSpPr>
        <p:sp>
          <p:nvSpPr>
            <p:cNvPr id="157" name="矩形 156"/>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文本框 157"/>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67683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17308" y="1609094"/>
            <a:ext cx="3962533" cy="3790824"/>
            <a:chOff x="4802088" y="1568546"/>
            <a:chExt cx="3962533" cy="3790824"/>
          </a:xfrm>
        </p:grpSpPr>
        <p:graphicFrame>
          <p:nvGraphicFramePr>
            <p:cNvPr id="8" name="图表 7"/>
            <p:cNvGraphicFramePr/>
            <p:nvPr>
              <p:extLst/>
            </p:nvPr>
          </p:nvGraphicFramePr>
          <p:xfrm>
            <a:off x="5148774" y="2357629"/>
            <a:ext cx="3245729" cy="2163819"/>
          </p:xfrm>
          <a:graphic>
            <a:graphicData uri="http://schemas.openxmlformats.org/drawingml/2006/chart">
              <c:chart xmlns:c="http://schemas.openxmlformats.org/drawingml/2006/chart" xmlns:r="http://schemas.openxmlformats.org/officeDocument/2006/relationships" r:id="rId2"/>
            </a:graphicData>
          </a:graphic>
        </p:graphicFrame>
        <p:sp>
          <p:nvSpPr>
            <p:cNvPr id="14" name="任意多边形 13"/>
            <p:cNvSpPr/>
            <p:nvPr/>
          </p:nvSpPr>
          <p:spPr>
            <a:xfrm rot="16200000">
              <a:off x="4887943" y="1482691"/>
              <a:ext cx="3790824" cy="3962533"/>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0817785">
            <a:off x="268581" y="2230251"/>
            <a:ext cx="1927721" cy="1844187"/>
            <a:chOff x="422035" y="154082"/>
            <a:chExt cx="1927721" cy="1844187"/>
          </a:xfrm>
        </p:grpSpPr>
        <p:sp>
          <p:nvSpPr>
            <p:cNvPr id="15" name="任意多边形 14"/>
            <p:cNvSpPr/>
            <p:nvPr/>
          </p:nvSpPr>
          <p:spPr>
            <a:xfrm rot="16200000">
              <a:off x="463802" y="112315"/>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62465" y="852745"/>
              <a:ext cx="446860" cy="446860"/>
            </a:xfrm>
            <a:prstGeom prst="ellipse">
              <a:avLst/>
            </a:pr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rot="581770">
            <a:off x="899834" y="4053565"/>
            <a:ext cx="1201359" cy="1149300"/>
            <a:chOff x="422035" y="154082"/>
            <a:chExt cx="1927721" cy="1844187"/>
          </a:xfrm>
        </p:grpSpPr>
        <p:sp>
          <p:nvSpPr>
            <p:cNvPr id="20" name="任意多边形 19"/>
            <p:cNvSpPr/>
            <p:nvPr/>
          </p:nvSpPr>
          <p:spPr>
            <a:xfrm rot="16200000">
              <a:off x="463802" y="112315"/>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62465" y="852745"/>
              <a:ext cx="446860" cy="446860"/>
            </a:xfrm>
            <a:prstGeom prst="ellipse">
              <a:avLst/>
            </a:pr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flipV="1">
            <a:off x="6452116" y="1438836"/>
            <a:ext cx="0" cy="502351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896636" y="38135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5" name="弧形 24"/>
          <p:cNvSpPr/>
          <p:nvPr/>
        </p:nvSpPr>
        <p:spPr>
          <a:xfrm>
            <a:off x="2447439" y="1858282"/>
            <a:ext cx="1146084" cy="1504292"/>
          </a:xfrm>
          <a:prstGeom prst="arc">
            <a:avLst/>
          </a:prstGeom>
          <a:ln w="38100">
            <a:solidFill>
              <a:srgbClr val="008687"/>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4332849" y="1758462"/>
            <a:ext cx="295422" cy="886264"/>
          </a:xfrm>
          <a:custGeom>
            <a:avLst/>
            <a:gdLst>
              <a:gd name="connsiteX0" fmla="*/ 0 w 295422"/>
              <a:gd name="connsiteY0" fmla="*/ 886264 h 886264"/>
              <a:gd name="connsiteX1" fmla="*/ 56271 w 295422"/>
              <a:gd name="connsiteY1" fmla="*/ 379827 h 886264"/>
              <a:gd name="connsiteX2" fmla="*/ 295422 w 295422"/>
              <a:gd name="connsiteY2" fmla="*/ 0 h 886264"/>
            </a:gdLst>
            <a:ahLst/>
            <a:cxnLst>
              <a:cxn ang="0">
                <a:pos x="connsiteX0" y="connsiteY0"/>
              </a:cxn>
              <a:cxn ang="0">
                <a:pos x="connsiteX1" y="connsiteY1"/>
              </a:cxn>
              <a:cxn ang="0">
                <a:pos x="connsiteX2" y="connsiteY2"/>
              </a:cxn>
            </a:cxnLst>
            <a:rect l="l" t="t" r="r" b="b"/>
            <a:pathLst>
              <a:path w="295422" h="886264">
                <a:moveTo>
                  <a:pt x="0" y="886264"/>
                </a:moveTo>
                <a:cubicBezTo>
                  <a:pt x="3517" y="706901"/>
                  <a:pt x="7034" y="527538"/>
                  <a:pt x="56271" y="379827"/>
                </a:cubicBezTo>
                <a:cubicBezTo>
                  <a:pt x="105508" y="232116"/>
                  <a:pt x="200465" y="116058"/>
                  <a:pt x="295422" y="0"/>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461846" y="4290646"/>
            <a:ext cx="970671" cy="1181686"/>
          </a:xfrm>
          <a:custGeom>
            <a:avLst/>
            <a:gdLst>
              <a:gd name="connsiteX0" fmla="*/ 970671 w 970671"/>
              <a:gd name="connsiteY0" fmla="*/ 0 h 1181686"/>
              <a:gd name="connsiteX1" fmla="*/ 647114 w 970671"/>
              <a:gd name="connsiteY1" fmla="*/ 675249 h 1181686"/>
              <a:gd name="connsiteX2" fmla="*/ 0 w 970671"/>
              <a:gd name="connsiteY2" fmla="*/ 1181686 h 1181686"/>
            </a:gdLst>
            <a:ahLst/>
            <a:cxnLst>
              <a:cxn ang="0">
                <a:pos x="connsiteX0" y="connsiteY0"/>
              </a:cxn>
              <a:cxn ang="0">
                <a:pos x="connsiteX1" y="connsiteY1"/>
              </a:cxn>
              <a:cxn ang="0">
                <a:pos x="connsiteX2" y="connsiteY2"/>
              </a:cxn>
            </a:cxnLst>
            <a:rect l="l" t="t" r="r" b="b"/>
            <a:pathLst>
              <a:path w="970671" h="1181686">
                <a:moveTo>
                  <a:pt x="970671" y="0"/>
                </a:moveTo>
                <a:cubicBezTo>
                  <a:pt x="889782" y="239150"/>
                  <a:pt x="808893" y="478301"/>
                  <a:pt x="647114" y="675249"/>
                </a:cubicBezTo>
                <a:cubicBezTo>
                  <a:pt x="485335" y="872197"/>
                  <a:pt x="242667" y="1026941"/>
                  <a:pt x="0" y="1181686"/>
                </a:cubicBezTo>
              </a:path>
            </a:pathLst>
          </a:custGeom>
          <a:noFill/>
          <a:ln w="38100">
            <a:solidFill>
              <a:srgbClr val="50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149969" y="4783015"/>
            <a:ext cx="495938" cy="1294228"/>
          </a:xfrm>
          <a:custGeom>
            <a:avLst/>
            <a:gdLst>
              <a:gd name="connsiteX0" fmla="*/ 182880 w 495938"/>
              <a:gd name="connsiteY0" fmla="*/ 0 h 1294228"/>
              <a:gd name="connsiteX1" fmla="*/ 492369 w 495938"/>
              <a:gd name="connsiteY1" fmla="*/ 520505 h 1294228"/>
              <a:gd name="connsiteX2" fmla="*/ 0 w 495938"/>
              <a:gd name="connsiteY2" fmla="*/ 1294228 h 1294228"/>
            </a:gdLst>
            <a:ahLst/>
            <a:cxnLst>
              <a:cxn ang="0">
                <a:pos x="connsiteX0" y="connsiteY0"/>
              </a:cxn>
              <a:cxn ang="0">
                <a:pos x="connsiteX1" y="connsiteY1"/>
              </a:cxn>
              <a:cxn ang="0">
                <a:pos x="connsiteX2" y="connsiteY2"/>
              </a:cxn>
            </a:cxnLst>
            <a:rect l="l" t="t" r="r" b="b"/>
            <a:pathLst>
              <a:path w="495938" h="1294228">
                <a:moveTo>
                  <a:pt x="182880" y="0"/>
                </a:moveTo>
                <a:cubicBezTo>
                  <a:pt x="352864" y="152400"/>
                  <a:pt x="522849" y="304800"/>
                  <a:pt x="492369" y="520505"/>
                </a:cubicBezTo>
                <a:cubicBezTo>
                  <a:pt x="461889" y="736210"/>
                  <a:pt x="230944" y="1015219"/>
                  <a:pt x="0" y="1294228"/>
                </a:cubicBezTo>
              </a:path>
            </a:pathLst>
          </a:custGeom>
          <a:noFill/>
          <a:ln w="38100">
            <a:solidFill>
              <a:srgbClr val="0034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550865" y="1585813"/>
            <a:ext cx="502061" cy="400110"/>
          </a:xfrm>
          <a:prstGeom prst="rect">
            <a:avLst/>
          </a:prstGeom>
          <a:noFill/>
        </p:spPr>
        <p:txBody>
          <a:bodyPr wrap="none" rtlCol="0">
            <a:spAutoFit/>
          </a:bodyPr>
          <a:lstStyle/>
          <a:p>
            <a:r>
              <a:rPr lang="en-US" altLang="zh-CN" sz="2000" b="1" dirty="0" smtClean="0">
                <a:solidFill>
                  <a:srgbClr val="008687"/>
                </a:solidFill>
                <a:latin typeface="微软雅黑" panose="020B0503020204020204" pitchFamily="34" charset="-122"/>
                <a:ea typeface="微软雅黑" panose="020B0503020204020204" pitchFamily="34" charset="-122"/>
              </a:rPr>
              <a:t>25</a:t>
            </a:r>
            <a:endParaRPr lang="zh-CN" altLang="en-US" sz="2000" b="1" dirty="0">
              <a:solidFill>
                <a:srgbClr val="008687"/>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699201" y="1536679"/>
            <a:ext cx="502061" cy="400110"/>
          </a:xfrm>
          <a:prstGeom prst="rect">
            <a:avLst/>
          </a:prstGeom>
          <a:noFill/>
        </p:spPr>
        <p:txBody>
          <a:bodyPr wrap="none" rtlCol="0">
            <a:spAutoFit/>
          </a:bodyPr>
          <a:lstStyle/>
          <a:p>
            <a:r>
              <a:rPr lang="en-US" altLang="zh-CN" sz="2000" b="1" dirty="0" smtClean="0">
                <a:solidFill>
                  <a:srgbClr val="FF8700"/>
                </a:solidFill>
                <a:latin typeface="微软雅黑" panose="020B0503020204020204" pitchFamily="34" charset="-122"/>
                <a:ea typeface="微软雅黑" panose="020B0503020204020204" pitchFamily="34" charset="-122"/>
              </a:rPr>
              <a:t>11</a:t>
            </a:r>
            <a:endParaRPr lang="zh-CN" altLang="en-US" sz="2000" b="1" dirty="0">
              <a:solidFill>
                <a:srgbClr val="FF87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128433" y="5513671"/>
            <a:ext cx="502061" cy="400110"/>
          </a:xfrm>
          <a:prstGeom prst="rect">
            <a:avLst/>
          </a:prstGeom>
          <a:noFill/>
        </p:spPr>
        <p:txBody>
          <a:bodyPr wrap="none" rtlCol="0">
            <a:spAutoFit/>
          </a:bodyPr>
          <a:lstStyle/>
          <a:p>
            <a:r>
              <a:rPr lang="en-US" altLang="zh-CN" sz="2000" b="1" dirty="0" smtClean="0">
                <a:solidFill>
                  <a:srgbClr val="50ACC2"/>
                </a:solidFill>
                <a:latin typeface="微软雅黑" panose="020B0503020204020204" pitchFamily="34" charset="-122"/>
                <a:ea typeface="微软雅黑" panose="020B0503020204020204" pitchFamily="34" charset="-122"/>
              </a:rPr>
              <a:t>87</a:t>
            </a:r>
            <a:endParaRPr lang="zh-CN" altLang="en-US" sz="2000" b="1" dirty="0">
              <a:solidFill>
                <a:srgbClr val="50ACC2"/>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247317" y="6062236"/>
            <a:ext cx="1703993" cy="400110"/>
          </a:xfrm>
          <a:prstGeom prst="rect">
            <a:avLst/>
          </a:prstGeom>
          <a:noFill/>
        </p:spPr>
        <p:txBody>
          <a:bodyPr wrap="none" rtlCol="0">
            <a:spAutoFit/>
          </a:bodyPr>
          <a:lstStyle/>
          <a:p>
            <a:r>
              <a:rPr lang="en-US" altLang="zh-CN" sz="2000" b="1" dirty="0" smtClean="0">
                <a:solidFill>
                  <a:srgbClr val="003440"/>
                </a:solidFill>
                <a:latin typeface="微软雅黑" panose="020B0503020204020204" pitchFamily="34" charset="-122"/>
                <a:ea typeface="微软雅黑" panose="020B0503020204020204" pitchFamily="34" charset="-122"/>
              </a:rPr>
              <a:t>YOUR TITLE</a:t>
            </a:r>
            <a:endParaRPr lang="zh-CN" altLang="en-US" sz="2000" b="1" dirty="0">
              <a:solidFill>
                <a:srgbClr val="00344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03897" y="5512461"/>
            <a:ext cx="1152520" cy="369332"/>
            <a:chOff x="3654668" y="4698545"/>
            <a:chExt cx="1001062" cy="369332"/>
          </a:xfrm>
        </p:grpSpPr>
        <p:sp>
          <p:nvSpPr>
            <p:cNvPr id="34" name="矩形 33"/>
            <p:cNvSpPr/>
            <p:nvPr/>
          </p:nvSpPr>
          <p:spPr>
            <a:xfrm>
              <a:off x="3654668" y="4763604"/>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8689"/>
                  </a:solidFill>
                </a:rPr>
                <a:t>TITLE</a:t>
              </a:r>
              <a:endParaRPr lang="zh-CN" altLang="en-US" dirty="0">
                <a:solidFill>
                  <a:srgbClr val="008689"/>
                </a:solidFill>
              </a:endParaRPr>
            </a:p>
          </p:txBody>
        </p:sp>
      </p:grpSp>
      <p:grpSp>
        <p:nvGrpSpPr>
          <p:cNvPr id="36" name="组合 35"/>
          <p:cNvGrpSpPr/>
          <p:nvPr/>
        </p:nvGrpSpPr>
        <p:grpSpPr>
          <a:xfrm>
            <a:off x="503897" y="6235282"/>
            <a:ext cx="1193901" cy="369332"/>
            <a:chOff x="3654668" y="4691636"/>
            <a:chExt cx="1037004" cy="369332"/>
          </a:xfrm>
        </p:grpSpPr>
        <p:sp>
          <p:nvSpPr>
            <p:cNvPr id="37" name="矩形 36"/>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4FACC2"/>
                  </a:solidFill>
                </a:rPr>
                <a:t>TITLE</a:t>
              </a:r>
              <a:endParaRPr lang="zh-CN" altLang="en-US" dirty="0">
                <a:solidFill>
                  <a:srgbClr val="4FACC2"/>
                </a:solidFill>
              </a:endParaRPr>
            </a:p>
          </p:txBody>
        </p:sp>
      </p:grpSp>
      <p:grpSp>
        <p:nvGrpSpPr>
          <p:cNvPr id="39" name="组合 38"/>
          <p:cNvGrpSpPr/>
          <p:nvPr/>
        </p:nvGrpSpPr>
        <p:grpSpPr>
          <a:xfrm>
            <a:off x="503897" y="5866838"/>
            <a:ext cx="1152689" cy="369332"/>
            <a:chOff x="3600520" y="4206714"/>
            <a:chExt cx="1152689" cy="369332"/>
          </a:xfrm>
        </p:grpSpPr>
        <p:sp>
          <p:nvSpPr>
            <p:cNvPr id="40" name="矩形 39"/>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sp>
        <p:nvSpPr>
          <p:cNvPr id="42" name="文本框 41"/>
          <p:cNvSpPr txBox="1"/>
          <p:nvPr/>
        </p:nvSpPr>
        <p:spPr>
          <a:xfrm>
            <a:off x="7159765" y="2514939"/>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139290" y="3286219"/>
            <a:ext cx="4380571" cy="2308324"/>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spTree>
    <p:extLst>
      <p:ext uri="{BB962C8B-B14F-4D97-AF65-F5344CB8AC3E}">
        <p14:creationId xmlns:p14="http://schemas.microsoft.com/office/powerpoint/2010/main" val="33501119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V="1">
            <a:off x="6096000" y="1240155"/>
            <a:ext cx="0" cy="49074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703385" y="1519311"/>
            <a:ext cx="1322363" cy="1322363"/>
          </a:xfrm>
          <a:prstGeom prst="ellipse">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03385" y="3429000"/>
            <a:ext cx="5392615"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703385" y="4127110"/>
            <a:ext cx="1322363" cy="1322363"/>
          </a:xfrm>
          <a:prstGeom prst="ellipse">
            <a:avLst/>
          </a:prstGeom>
          <a:solidFill>
            <a:srgbClr val="8E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图表 13"/>
          <p:cNvGraphicFramePr/>
          <p:nvPr>
            <p:extLst/>
          </p:nvPr>
        </p:nvGraphicFramePr>
        <p:xfrm>
          <a:off x="2152357" y="1505244"/>
          <a:ext cx="4192172" cy="15606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p:cNvGraphicFramePr/>
          <p:nvPr>
            <p:extLst/>
          </p:nvPr>
        </p:nvGraphicFramePr>
        <p:xfrm>
          <a:off x="2138290" y="4007974"/>
          <a:ext cx="3957710" cy="1560634"/>
        </p:xfrm>
        <a:graphic>
          <a:graphicData uri="http://schemas.openxmlformats.org/drawingml/2006/chart">
            <c:chart xmlns:c="http://schemas.openxmlformats.org/drawingml/2006/chart" xmlns:r="http://schemas.openxmlformats.org/officeDocument/2006/relationships" r:id="rId3"/>
          </a:graphicData>
        </a:graphic>
      </p:graphicFrame>
      <p:sp>
        <p:nvSpPr>
          <p:cNvPr id="20" name="文本框 19"/>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892479" y="1910027"/>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872004" y="2681307"/>
            <a:ext cx="4380571" cy="2308324"/>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grpSp>
        <p:nvGrpSpPr>
          <p:cNvPr id="31" name="组合 30"/>
          <p:cNvGrpSpPr/>
          <p:nvPr/>
        </p:nvGrpSpPr>
        <p:grpSpPr>
          <a:xfrm>
            <a:off x="992529" y="1814679"/>
            <a:ext cx="715937" cy="616299"/>
            <a:chOff x="6715126" y="5464176"/>
            <a:chExt cx="307974" cy="265113"/>
          </a:xfrm>
          <a:solidFill>
            <a:srgbClr val="FFFFFF"/>
          </a:solidFill>
        </p:grpSpPr>
        <p:sp>
          <p:nvSpPr>
            <p:cNvPr id="26" name="Freeform 5"/>
            <p:cNvSpPr>
              <a:spLocks/>
            </p:cNvSpPr>
            <p:nvPr/>
          </p:nvSpPr>
          <p:spPr bwMode="auto">
            <a:xfrm>
              <a:off x="6731000" y="5581651"/>
              <a:ext cx="42862"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6808788" y="5549901"/>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883400" y="5592763"/>
              <a:ext cx="46037"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6964363" y="5526088"/>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6715126" y="5464176"/>
              <a:ext cx="307974"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69958" y="4380505"/>
            <a:ext cx="827504" cy="807564"/>
            <a:chOff x="7146926" y="5765800"/>
            <a:chExt cx="395288" cy="385763"/>
          </a:xfrm>
          <a:solidFill>
            <a:srgbClr val="FFFFFF"/>
          </a:solidFill>
        </p:grpSpPr>
        <p:sp>
          <p:nvSpPr>
            <p:cNvPr id="35" name="Freeform 13"/>
            <p:cNvSpPr>
              <a:spLocks/>
            </p:cNvSpPr>
            <p:nvPr/>
          </p:nvSpPr>
          <p:spPr bwMode="auto">
            <a:xfrm>
              <a:off x="7146926" y="5765800"/>
              <a:ext cx="317500" cy="319088"/>
            </a:xfrm>
            <a:custGeom>
              <a:avLst/>
              <a:gdLst>
                <a:gd name="T0" fmla="*/ 41 w 82"/>
                <a:gd name="T1" fmla="*/ 68 h 83"/>
                <a:gd name="T2" fmla="*/ 14 w 82"/>
                <a:gd name="T3" fmla="*/ 41 h 83"/>
                <a:gd name="T4" fmla="*/ 41 w 82"/>
                <a:gd name="T5" fmla="*/ 15 h 83"/>
                <a:gd name="T6" fmla="*/ 68 w 82"/>
                <a:gd name="T7" fmla="*/ 41 h 83"/>
                <a:gd name="T8" fmla="*/ 64 w 82"/>
                <a:gd name="T9" fmla="*/ 55 h 83"/>
                <a:gd name="T10" fmla="*/ 75 w 82"/>
                <a:gd name="T11" fmla="*/ 65 h 83"/>
                <a:gd name="T12" fmla="*/ 82 w 82"/>
                <a:gd name="T13" fmla="*/ 42 h 83"/>
                <a:gd name="T14" fmla="*/ 41 w 82"/>
                <a:gd name="T15" fmla="*/ 0 h 83"/>
                <a:gd name="T16" fmla="*/ 0 w 82"/>
                <a:gd name="T17" fmla="*/ 42 h 83"/>
                <a:gd name="T18" fmla="*/ 41 w 82"/>
                <a:gd name="T19" fmla="*/ 83 h 83"/>
                <a:gd name="T20" fmla="*/ 67 w 82"/>
                <a:gd name="T21" fmla="*/ 74 h 83"/>
                <a:gd name="T22" fmla="*/ 56 w 82"/>
                <a:gd name="T23" fmla="*/ 63 h 83"/>
                <a:gd name="T24" fmla="*/ 41 w 82"/>
                <a:gd name="T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83">
                  <a:moveTo>
                    <a:pt x="41" y="68"/>
                  </a:moveTo>
                  <a:cubicBezTo>
                    <a:pt x="26" y="68"/>
                    <a:pt x="14" y="56"/>
                    <a:pt x="14" y="41"/>
                  </a:cubicBezTo>
                  <a:cubicBezTo>
                    <a:pt x="14" y="27"/>
                    <a:pt x="26" y="15"/>
                    <a:pt x="41" y="15"/>
                  </a:cubicBezTo>
                  <a:cubicBezTo>
                    <a:pt x="56" y="15"/>
                    <a:pt x="68" y="27"/>
                    <a:pt x="68" y="41"/>
                  </a:cubicBezTo>
                  <a:cubicBezTo>
                    <a:pt x="68" y="46"/>
                    <a:pt x="67" y="51"/>
                    <a:pt x="64" y="55"/>
                  </a:cubicBezTo>
                  <a:cubicBezTo>
                    <a:pt x="75" y="65"/>
                    <a:pt x="75" y="65"/>
                    <a:pt x="75" y="65"/>
                  </a:cubicBezTo>
                  <a:cubicBezTo>
                    <a:pt x="79" y="58"/>
                    <a:pt x="82" y="50"/>
                    <a:pt x="82" y="42"/>
                  </a:cubicBezTo>
                  <a:cubicBezTo>
                    <a:pt x="82" y="19"/>
                    <a:pt x="64" y="0"/>
                    <a:pt x="41" y="0"/>
                  </a:cubicBezTo>
                  <a:cubicBezTo>
                    <a:pt x="18" y="0"/>
                    <a:pt x="0" y="19"/>
                    <a:pt x="0" y="42"/>
                  </a:cubicBezTo>
                  <a:cubicBezTo>
                    <a:pt x="0" y="64"/>
                    <a:pt x="18" y="83"/>
                    <a:pt x="41" y="83"/>
                  </a:cubicBezTo>
                  <a:cubicBezTo>
                    <a:pt x="51" y="83"/>
                    <a:pt x="60" y="79"/>
                    <a:pt x="67" y="74"/>
                  </a:cubicBezTo>
                  <a:cubicBezTo>
                    <a:pt x="56" y="63"/>
                    <a:pt x="56" y="63"/>
                    <a:pt x="56" y="63"/>
                  </a:cubicBezTo>
                  <a:cubicBezTo>
                    <a:pt x="52" y="66"/>
                    <a:pt x="47" y="68"/>
                    <a:pt x="41"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
            <p:cNvSpPr>
              <a:spLocks/>
            </p:cNvSpPr>
            <p:nvPr/>
          </p:nvSpPr>
          <p:spPr bwMode="auto">
            <a:xfrm>
              <a:off x="7251701" y="5870575"/>
              <a:ext cx="104775" cy="106363"/>
            </a:xfrm>
            <a:custGeom>
              <a:avLst/>
              <a:gdLst>
                <a:gd name="T0" fmla="*/ 10 w 27"/>
                <a:gd name="T1" fmla="*/ 6 h 28"/>
                <a:gd name="T2" fmla="*/ 11 w 27"/>
                <a:gd name="T3" fmla="*/ 6 h 28"/>
                <a:gd name="T4" fmla="*/ 11 w 27"/>
                <a:gd name="T5" fmla="*/ 6 h 28"/>
                <a:gd name="T6" fmla="*/ 11 w 27"/>
                <a:gd name="T7" fmla="*/ 6 h 28"/>
                <a:gd name="T8" fmla="*/ 11 w 27"/>
                <a:gd name="T9" fmla="*/ 6 h 28"/>
                <a:gd name="T10" fmla="*/ 27 w 27"/>
                <a:gd name="T11" fmla="*/ 11 h 28"/>
                <a:gd name="T12" fmla="*/ 14 w 27"/>
                <a:gd name="T13" fmla="*/ 0 h 28"/>
                <a:gd name="T14" fmla="*/ 0 w 27"/>
                <a:gd name="T15" fmla="*/ 15 h 28"/>
                <a:gd name="T16" fmla="*/ 13 w 27"/>
                <a:gd name="T17" fmla="*/ 28 h 28"/>
                <a:gd name="T18" fmla="*/ 7 w 27"/>
                <a:gd name="T19" fmla="*/ 10 h 28"/>
                <a:gd name="T20" fmla="*/ 7 w 27"/>
                <a:gd name="T21" fmla="*/ 10 h 28"/>
                <a:gd name="T22" fmla="*/ 7 w 27"/>
                <a:gd name="T23" fmla="*/ 10 h 28"/>
                <a:gd name="T24" fmla="*/ 8 w 27"/>
                <a:gd name="T25" fmla="*/ 7 h 28"/>
                <a:gd name="T26" fmla="*/ 10 w 27"/>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0" y="6"/>
                  </a:moveTo>
                  <a:cubicBezTo>
                    <a:pt x="11" y="6"/>
                    <a:pt x="11" y="6"/>
                    <a:pt x="11" y="6"/>
                  </a:cubicBezTo>
                  <a:cubicBezTo>
                    <a:pt x="11" y="6"/>
                    <a:pt x="11" y="6"/>
                    <a:pt x="11" y="6"/>
                  </a:cubicBezTo>
                  <a:cubicBezTo>
                    <a:pt x="11" y="6"/>
                    <a:pt x="11" y="6"/>
                    <a:pt x="11" y="6"/>
                  </a:cubicBezTo>
                  <a:cubicBezTo>
                    <a:pt x="11" y="6"/>
                    <a:pt x="11" y="6"/>
                    <a:pt x="11" y="6"/>
                  </a:cubicBezTo>
                  <a:cubicBezTo>
                    <a:pt x="27" y="11"/>
                    <a:pt x="27" y="11"/>
                    <a:pt x="27" y="11"/>
                  </a:cubicBezTo>
                  <a:cubicBezTo>
                    <a:pt x="26" y="5"/>
                    <a:pt x="20" y="0"/>
                    <a:pt x="14" y="0"/>
                  </a:cubicBezTo>
                  <a:cubicBezTo>
                    <a:pt x="6" y="0"/>
                    <a:pt x="0" y="7"/>
                    <a:pt x="0" y="15"/>
                  </a:cubicBezTo>
                  <a:cubicBezTo>
                    <a:pt x="0" y="22"/>
                    <a:pt x="6" y="28"/>
                    <a:pt x="13" y="28"/>
                  </a:cubicBezTo>
                  <a:cubicBezTo>
                    <a:pt x="7" y="10"/>
                    <a:pt x="7" y="10"/>
                    <a:pt x="7" y="10"/>
                  </a:cubicBezTo>
                  <a:cubicBezTo>
                    <a:pt x="7" y="10"/>
                    <a:pt x="7" y="10"/>
                    <a:pt x="7" y="10"/>
                  </a:cubicBezTo>
                  <a:cubicBezTo>
                    <a:pt x="7" y="10"/>
                    <a:pt x="7" y="10"/>
                    <a:pt x="7" y="10"/>
                  </a:cubicBezTo>
                  <a:cubicBezTo>
                    <a:pt x="7" y="9"/>
                    <a:pt x="7" y="8"/>
                    <a:pt x="8" y="7"/>
                  </a:cubicBezTo>
                  <a:cubicBezTo>
                    <a:pt x="9" y="6"/>
                    <a:pt x="9" y="6"/>
                    <a:pt x="1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p:cNvSpPr>
            <p:nvPr/>
          </p:nvSpPr>
          <p:spPr bwMode="auto">
            <a:xfrm>
              <a:off x="7286626" y="5900738"/>
              <a:ext cx="255588" cy="250825"/>
            </a:xfrm>
            <a:custGeom>
              <a:avLst/>
              <a:gdLst>
                <a:gd name="T0" fmla="*/ 51 w 66"/>
                <a:gd name="T1" fmla="*/ 40 h 65"/>
                <a:gd name="T2" fmla="*/ 48 w 66"/>
                <a:gd name="T3" fmla="*/ 43 h 65"/>
                <a:gd name="T4" fmla="*/ 15 w 66"/>
                <a:gd name="T5" fmla="*/ 10 h 65"/>
                <a:gd name="T6" fmla="*/ 24 w 66"/>
                <a:gd name="T7" fmla="*/ 7 h 65"/>
                <a:gd name="T8" fmla="*/ 24 w 66"/>
                <a:gd name="T9" fmla="*/ 7 h 65"/>
                <a:gd name="T10" fmla="*/ 24 w 66"/>
                <a:gd name="T11" fmla="*/ 7 h 65"/>
                <a:gd name="T12" fmla="*/ 24 w 66"/>
                <a:gd name="T13" fmla="*/ 6 h 65"/>
                <a:gd name="T14" fmla="*/ 1 w 66"/>
                <a:gd name="T15" fmla="*/ 0 h 65"/>
                <a:gd name="T16" fmla="*/ 1 w 66"/>
                <a:gd name="T17" fmla="*/ 0 h 65"/>
                <a:gd name="T18" fmla="*/ 0 w 66"/>
                <a:gd name="T19" fmla="*/ 1 h 65"/>
                <a:gd name="T20" fmla="*/ 8 w 66"/>
                <a:gd name="T21" fmla="*/ 24 h 65"/>
                <a:gd name="T22" fmla="*/ 8 w 66"/>
                <a:gd name="T23" fmla="*/ 24 h 65"/>
                <a:gd name="T24" fmla="*/ 9 w 66"/>
                <a:gd name="T25" fmla="*/ 24 h 65"/>
                <a:gd name="T26" fmla="*/ 11 w 66"/>
                <a:gd name="T27" fmla="*/ 15 h 65"/>
                <a:gd name="T28" fmla="*/ 44 w 66"/>
                <a:gd name="T29" fmla="*/ 47 h 65"/>
                <a:gd name="T30" fmla="*/ 41 w 66"/>
                <a:gd name="T31" fmla="*/ 49 h 65"/>
                <a:gd name="T32" fmla="*/ 57 w 66"/>
                <a:gd name="T33" fmla="*/ 65 h 65"/>
                <a:gd name="T34" fmla="*/ 58 w 66"/>
                <a:gd name="T35" fmla="*/ 57 h 65"/>
                <a:gd name="T36" fmla="*/ 66 w 66"/>
                <a:gd name="T37" fmla="*/ 55 h 65"/>
                <a:gd name="T38" fmla="*/ 51 w 66"/>
                <a:gd name="T3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5">
                  <a:moveTo>
                    <a:pt x="51" y="40"/>
                  </a:moveTo>
                  <a:cubicBezTo>
                    <a:pt x="48" y="43"/>
                    <a:pt x="48" y="43"/>
                    <a:pt x="48" y="43"/>
                  </a:cubicBezTo>
                  <a:cubicBezTo>
                    <a:pt x="15" y="10"/>
                    <a:pt x="15" y="10"/>
                    <a:pt x="15" y="10"/>
                  </a:cubicBezTo>
                  <a:cubicBezTo>
                    <a:pt x="24" y="7"/>
                    <a:pt x="24" y="7"/>
                    <a:pt x="24" y="7"/>
                  </a:cubicBezTo>
                  <a:cubicBezTo>
                    <a:pt x="24" y="7"/>
                    <a:pt x="24" y="7"/>
                    <a:pt x="24" y="7"/>
                  </a:cubicBezTo>
                  <a:cubicBezTo>
                    <a:pt x="24" y="7"/>
                    <a:pt x="24" y="7"/>
                    <a:pt x="24" y="7"/>
                  </a:cubicBezTo>
                  <a:cubicBezTo>
                    <a:pt x="24" y="6"/>
                    <a:pt x="24" y="6"/>
                    <a:pt x="24" y="6"/>
                  </a:cubicBezTo>
                  <a:cubicBezTo>
                    <a:pt x="1" y="0"/>
                    <a:pt x="1" y="0"/>
                    <a:pt x="1" y="0"/>
                  </a:cubicBezTo>
                  <a:cubicBezTo>
                    <a:pt x="1" y="0"/>
                    <a:pt x="1" y="0"/>
                    <a:pt x="1" y="0"/>
                  </a:cubicBezTo>
                  <a:cubicBezTo>
                    <a:pt x="0" y="0"/>
                    <a:pt x="0" y="0"/>
                    <a:pt x="0" y="1"/>
                  </a:cubicBezTo>
                  <a:cubicBezTo>
                    <a:pt x="8" y="24"/>
                    <a:pt x="8" y="24"/>
                    <a:pt x="8" y="24"/>
                  </a:cubicBezTo>
                  <a:cubicBezTo>
                    <a:pt x="8" y="24"/>
                    <a:pt x="8" y="24"/>
                    <a:pt x="8" y="24"/>
                  </a:cubicBezTo>
                  <a:cubicBezTo>
                    <a:pt x="9" y="24"/>
                    <a:pt x="9" y="24"/>
                    <a:pt x="9" y="24"/>
                  </a:cubicBezTo>
                  <a:cubicBezTo>
                    <a:pt x="11" y="15"/>
                    <a:pt x="11" y="15"/>
                    <a:pt x="11" y="15"/>
                  </a:cubicBezTo>
                  <a:cubicBezTo>
                    <a:pt x="44" y="47"/>
                    <a:pt x="44" y="47"/>
                    <a:pt x="44" y="47"/>
                  </a:cubicBezTo>
                  <a:cubicBezTo>
                    <a:pt x="41" y="49"/>
                    <a:pt x="41" y="49"/>
                    <a:pt x="41" y="49"/>
                  </a:cubicBezTo>
                  <a:cubicBezTo>
                    <a:pt x="57" y="65"/>
                    <a:pt x="57" y="65"/>
                    <a:pt x="57" y="65"/>
                  </a:cubicBezTo>
                  <a:cubicBezTo>
                    <a:pt x="58" y="57"/>
                    <a:pt x="58" y="57"/>
                    <a:pt x="58" y="57"/>
                  </a:cubicBezTo>
                  <a:cubicBezTo>
                    <a:pt x="66" y="55"/>
                    <a:pt x="66" y="55"/>
                    <a:pt x="66" y="55"/>
                  </a:cubicBezTo>
                  <a:lnTo>
                    <a:pt x="5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05237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6096000" y="1240155"/>
            <a:ext cx="0" cy="49074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8" name="图表 7"/>
          <p:cNvGraphicFramePr/>
          <p:nvPr>
            <p:extLst/>
          </p:nvPr>
        </p:nvGraphicFramePr>
        <p:xfrm>
          <a:off x="258983" y="1985718"/>
          <a:ext cx="5124450" cy="3416300"/>
        </p:xfrm>
        <a:graphic>
          <a:graphicData uri="http://schemas.openxmlformats.org/drawingml/2006/chart">
            <c:chart xmlns:c="http://schemas.openxmlformats.org/drawingml/2006/chart" xmlns:r="http://schemas.openxmlformats.org/officeDocument/2006/relationships" r:id="rId2"/>
          </a:graphicData>
        </a:graphic>
      </p:graphicFrame>
      <p:sp>
        <p:nvSpPr>
          <p:cNvPr id="9" name="同心圆 8"/>
          <p:cNvSpPr/>
          <p:nvPr/>
        </p:nvSpPr>
        <p:spPr>
          <a:xfrm>
            <a:off x="984738" y="1858032"/>
            <a:ext cx="3671667" cy="3671667"/>
          </a:xfrm>
          <a:prstGeom prst="donut">
            <a:avLst>
              <a:gd name="adj" fmla="val 7505"/>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434490" y="1270635"/>
            <a:ext cx="613510" cy="672465"/>
            <a:chOff x="5417820" y="2377440"/>
            <a:chExt cx="365760" cy="373380"/>
          </a:xfrm>
        </p:grpSpPr>
        <p:sp>
          <p:nvSpPr>
            <p:cNvPr id="13" name="任意多边形 12"/>
            <p:cNvSpPr/>
            <p:nvPr/>
          </p:nvSpPr>
          <p:spPr>
            <a:xfrm>
              <a:off x="5417820" y="2377440"/>
              <a:ext cx="365760" cy="251460"/>
            </a:xfrm>
            <a:custGeom>
              <a:avLst/>
              <a:gdLst>
                <a:gd name="connsiteX0" fmla="*/ 121920 w 365760"/>
                <a:gd name="connsiteY0" fmla="*/ 91440 h 251460"/>
                <a:gd name="connsiteX1" fmla="*/ 121920 w 365760"/>
                <a:gd name="connsiteY1" fmla="*/ 190500 h 251460"/>
                <a:gd name="connsiteX2" fmla="*/ 220980 w 365760"/>
                <a:gd name="connsiteY2" fmla="*/ 190500 h 251460"/>
                <a:gd name="connsiteX3" fmla="*/ 220980 w 365760"/>
                <a:gd name="connsiteY3" fmla="*/ 91440 h 251460"/>
                <a:gd name="connsiteX4" fmla="*/ 41911 w 365760"/>
                <a:gd name="connsiteY4" fmla="*/ 0 h 251460"/>
                <a:gd name="connsiteX5" fmla="*/ 323849 w 365760"/>
                <a:gd name="connsiteY5" fmla="*/ 0 h 251460"/>
                <a:gd name="connsiteX6" fmla="*/ 365760 w 365760"/>
                <a:gd name="connsiteY6" fmla="*/ 41911 h 251460"/>
                <a:gd name="connsiteX7" fmla="*/ 365760 w 365760"/>
                <a:gd name="connsiteY7" fmla="*/ 209549 h 251460"/>
                <a:gd name="connsiteX8" fmla="*/ 323849 w 365760"/>
                <a:gd name="connsiteY8" fmla="*/ 251460 h 251460"/>
                <a:gd name="connsiteX9" fmla="*/ 41911 w 365760"/>
                <a:gd name="connsiteY9" fmla="*/ 251460 h 251460"/>
                <a:gd name="connsiteX10" fmla="*/ 0 w 365760"/>
                <a:gd name="connsiteY10" fmla="*/ 209549 h 251460"/>
                <a:gd name="connsiteX11" fmla="*/ 0 w 365760"/>
                <a:gd name="connsiteY11" fmla="*/ 41911 h 251460"/>
                <a:gd name="connsiteX12" fmla="*/ 41911 w 365760"/>
                <a:gd name="connsiteY12" fmla="*/ 0 h 25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 h="251460">
                  <a:moveTo>
                    <a:pt x="121920" y="91440"/>
                  </a:moveTo>
                  <a:lnTo>
                    <a:pt x="121920" y="190500"/>
                  </a:lnTo>
                  <a:lnTo>
                    <a:pt x="220980" y="190500"/>
                  </a:lnTo>
                  <a:lnTo>
                    <a:pt x="220980" y="91440"/>
                  </a:lnTo>
                  <a:close/>
                  <a:moveTo>
                    <a:pt x="41911" y="0"/>
                  </a:moveTo>
                  <a:lnTo>
                    <a:pt x="323849" y="0"/>
                  </a:lnTo>
                  <a:cubicBezTo>
                    <a:pt x="346996" y="0"/>
                    <a:pt x="365760" y="18764"/>
                    <a:pt x="365760" y="41911"/>
                  </a:cubicBezTo>
                  <a:lnTo>
                    <a:pt x="365760" y="209549"/>
                  </a:lnTo>
                  <a:cubicBezTo>
                    <a:pt x="365760" y="232696"/>
                    <a:pt x="346996" y="251460"/>
                    <a:pt x="323849" y="251460"/>
                  </a:cubicBezTo>
                  <a:lnTo>
                    <a:pt x="41911" y="251460"/>
                  </a:lnTo>
                  <a:cubicBezTo>
                    <a:pt x="18764" y="251460"/>
                    <a:pt x="0" y="232696"/>
                    <a:pt x="0" y="209549"/>
                  </a:cubicBezTo>
                  <a:lnTo>
                    <a:pt x="0" y="41911"/>
                  </a:lnTo>
                  <a:cubicBezTo>
                    <a:pt x="0" y="18764"/>
                    <a:pt x="18764" y="0"/>
                    <a:pt x="41911" y="0"/>
                  </a:cubicBezTo>
                  <a:close/>
                </a:path>
              </a:pathLst>
            </a:cu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p:cNvSpPr/>
            <p:nvPr/>
          </p:nvSpPr>
          <p:spPr>
            <a:xfrm rot="10800000">
              <a:off x="5417820" y="2606040"/>
              <a:ext cx="358140" cy="144780"/>
            </a:xfrm>
            <a:prstGeom prst="trapezoid">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圆角矩形 14"/>
          <p:cNvSpPr/>
          <p:nvPr/>
        </p:nvSpPr>
        <p:spPr>
          <a:xfrm rot="19750073">
            <a:off x="4190666" y="2464065"/>
            <a:ext cx="571500" cy="393701"/>
          </a:xfrm>
          <a:prstGeom prst="roundRect">
            <a:avLst>
              <a:gd name="adj" fmla="val 29570"/>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448972" y="5064369"/>
            <a:ext cx="675250" cy="717453"/>
          </a:xfrm>
          <a:custGeom>
            <a:avLst/>
            <a:gdLst>
              <a:gd name="connsiteX0" fmla="*/ 675250 w 675250"/>
              <a:gd name="connsiteY0" fmla="*/ 0 h 717453"/>
              <a:gd name="connsiteX1" fmla="*/ 464234 w 675250"/>
              <a:gd name="connsiteY1" fmla="*/ 422031 h 717453"/>
              <a:gd name="connsiteX2" fmla="*/ 0 w 675250"/>
              <a:gd name="connsiteY2" fmla="*/ 717453 h 717453"/>
            </a:gdLst>
            <a:ahLst/>
            <a:cxnLst>
              <a:cxn ang="0">
                <a:pos x="connsiteX0" y="connsiteY0"/>
              </a:cxn>
              <a:cxn ang="0">
                <a:pos x="connsiteX1" y="connsiteY1"/>
              </a:cxn>
              <a:cxn ang="0">
                <a:pos x="connsiteX2" y="connsiteY2"/>
              </a:cxn>
            </a:cxnLst>
            <a:rect l="l" t="t" r="r" b="b"/>
            <a:pathLst>
              <a:path w="675250" h="717453">
                <a:moveTo>
                  <a:pt x="675250" y="0"/>
                </a:moveTo>
                <a:cubicBezTo>
                  <a:pt x="626013" y="151228"/>
                  <a:pt x="576776" y="302456"/>
                  <a:pt x="464234" y="422031"/>
                </a:cubicBezTo>
                <a:cubicBezTo>
                  <a:pt x="351692" y="541606"/>
                  <a:pt x="175846" y="629529"/>
                  <a:pt x="0" y="717453"/>
                </a:cubicBezTo>
              </a:path>
            </a:pathLst>
          </a:custGeom>
          <a:noFill/>
          <a:ln w="38100">
            <a:solidFill>
              <a:srgbClr val="4F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953022" y="2644726"/>
            <a:ext cx="1041009" cy="478302"/>
          </a:xfrm>
          <a:custGeom>
            <a:avLst/>
            <a:gdLst>
              <a:gd name="connsiteX0" fmla="*/ 0 w 1041009"/>
              <a:gd name="connsiteY0" fmla="*/ 0 h 478302"/>
              <a:gd name="connsiteX1" fmla="*/ 520504 w 1041009"/>
              <a:gd name="connsiteY1" fmla="*/ 126609 h 478302"/>
              <a:gd name="connsiteX2" fmla="*/ 1041009 w 1041009"/>
              <a:gd name="connsiteY2" fmla="*/ 478302 h 478302"/>
            </a:gdLst>
            <a:ahLst/>
            <a:cxnLst>
              <a:cxn ang="0">
                <a:pos x="connsiteX0" y="connsiteY0"/>
              </a:cxn>
              <a:cxn ang="0">
                <a:pos x="connsiteX1" y="connsiteY1"/>
              </a:cxn>
              <a:cxn ang="0">
                <a:pos x="connsiteX2" y="connsiteY2"/>
              </a:cxn>
            </a:cxnLst>
            <a:rect l="l" t="t" r="r" b="b"/>
            <a:pathLst>
              <a:path w="1041009" h="478302">
                <a:moveTo>
                  <a:pt x="0" y="0"/>
                </a:moveTo>
                <a:cubicBezTo>
                  <a:pt x="173501" y="23446"/>
                  <a:pt x="347003" y="46892"/>
                  <a:pt x="520504" y="126609"/>
                </a:cubicBezTo>
                <a:cubicBezTo>
                  <a:pt x="694005" y="206326"/>
                  <a:pt x="867507" y="342314"/>
                  <a:pt x="1041009" y="478302"/>
                </a:cubicBezTo>
              </a:path>
            </a:pathLst>
          </a:custGeom>
          <a:noFill/>
          <a:ln w="38100">
            <a:solidFill>
              <a:srgbClr val="8E35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963688" y="1730326"/>
            <a:ext cx="597826" cy="1026942"/>
          </a:xfrm>
          <a:custGeom>
            <a:avLst/>
            <a:gdLst>
              <a:gd name="connsiteX0" fmla="*/ 597826 w 597826"/>
              <a:gd name="connsiteY0" fmla="*/ 1026942 h 1026942"/>
              <a:gd name="connsiteX1" fmla="*/ 203930 w 597826"/>
              <a:gd name="connsiteY1" fmla="*/ 872197 h 1026942"/>
              <a:gd name="connsiteX2" fmla="*/ 6983 w 597826"/>
              <a:gd name="connsiteY2" fmla="*/ 295422 h 1026942"/>
              <a:gd name="connsiteX3" fmla="*/ 63254 w 597826"/>
              <a:gd name="connsiteY3" fmla="*/ 0 h 1026942"/>
            </a:gdLst>
            <a:ahLst/>
            <a:cxnLst>
              <a:cxn ang="0">
                <a:pos x="connsiteX0" y="connsiteY0"/>
              </a:cxn>
              <a:cxn ang="0">
                <a:pos x="connsiteX1" y="connsiteY1"/>
              </a:cxn>
              <a:cxn ang="0">
                <a:pos x="connsiteX2" y="connsiteY2"/>
              </a:cxn>
              <a:cxn ang="0">
                <a:pos x="connsiteX3" y="connsiteY3"/>
              </a:cxn>
            </a:cxnLst>
            <a:rect l="l" t="t" r="r" b="b"/>
            <a:pathLst>
              <a:path w="597826" h="1026942">
                <a:moveTo>
                  <a:pt x="597826" y="1026942"/>
                </a:moveTo>
                <a:cubicBezTo>
                  <a:pt x="450115" y="1010529"/>
                  <a:pt x="302404" y="994117"/>
                  <a:pt x="203930" y="872197"/>
                </a:cubicBezTo>
                <a:cubicBezTo>
                  <a:pt x="105456" y="750277"/>
                  <a:pt x="30429" y="440788"/>
                  <a:pt x="6983" y="295422"/>
                </a:cubicBezTo>
                <a:cubicBezTo>
                  <a:pt x="-16463" y="150056"/>
                  <a:pt x="23395" y="75028"/>
                  <a:pt x="63254" y="0"/>
                </a:cubicBezTo>
              </a:path>
            </a:pathLst>
          </a:custGeom>
          <a:noFill/>
          <a:ln w="38100">
            <a:solidFill>
              <a:srgbClr val="FF89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92147" y="1405854"/>
            <a:ext cx="740908" cy="400110"/>
          </a:xfrm>
          <a:prstGeom prst="rect">
            <a:avLst/>
          </a:prstGeom>
          <a:noFill/>
        </p:spPr>
        <p:txBody>
          <a:bodyPr wrap="none" rtlCol="0">
            <a:spAutoFit/>
          </a:bodyPr>
          <a:lstStyle/>
          <a:p>
            <a:r>
              <a:rPr lang="en-US" altLang="zh-CN" sz="2000" b="1" dirty="0" smtClean="0">
                <a:solidFill>
                  <a:srgbClr val="FF8900"/>
                </a:solidFill>
                <a:latin typeface="微软雅黑" panose="020B0503020204020204" pitchFamily="34" charset="-122"/>
                <a:ea typeface="微软雅黑" panose="020B0503020204020204" pitchFamily="34" charset="-122"/>
              </a:rPr>
              <a:t>25%</a:t>
            </a:r>
            <a:endParaRPr lang="zh-CN" altLang="en-US" sz="2000" b="1" dirty="0">
              <a:solidFill>
                <a:srgbClr val="FF89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84737" y="1781593"/>
            <a:ext cx="827471" cy="400110"/>
          </a:xfrm>
          <a:prstGeom prst="rect">
            <a:avLst/>
          </a:prstGeom>
          <a:noFill/>
        </p:spPr>
        <p:txBody>
          <a:bodyPr wrap="none" rtlCol="0">
            <a:spAutoFit/>
          </a:bodyPr>
          <a:lstStyle/>
          <a:p>
            <a:r>
              <a:rPr lang="en-US" altLang="zh-CN" sz="2000" dirty="0" smtClean="0">
                <a:solidFill>
                  <a:srgbClr val="FF8900"/>
                </a:solidFill>
                <a:latin typeface="微软雅黑" panose="020B0503020204020204" pitchFamily="34" charset="-122"/>
                <a:ea typeface="微软雅黑" panose="020B0503020204020204" pitchFamily="34" charset="-122"/>
              </a:rPr>
              <a:t>TITLE</a:t>
            </a:r>
            <a:endParaRPr lang="zh-CN" altLang="en-US" sz="2000" dirty="0">
              <a:solidFill>
                <a:srgbClr val="FF89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00337" y="5464156"/>
            <a:ext cx="740908" cy="400110"/>
          </a:xfrm>
          <a:prstGeom prst="rect">
            <a:avLst/>
          </a:prstGeom>
          <a:noFill/>
        </p:spPr>
        <p:txBody>
          <a:bodyPr wrap="none" rtlCol="0">
            <a:spAutoFit/>
          </a:bodyPr>
          <a:lstStyle/>
          <a:p>
            <a:r>
              <a:rPr lang="en-US" altLang="zh-CN" sz="2000" b="1" dirty="0" smtClean="0">
                <a:solidFill>
                  <a:srgbClr val="4FACC2"/>
                </a:solidFill>
                <a:latin typeface="微软雅黑" panose="020B0503020204020204" pitchFamily="34" charset="-122"/>
                <a:ea typeface="微软雅黑" panose="020B0503020204020204" pitchFamily="34" charset="-122"/>
              </a:rPr>
              <a:t>64%</a:t>
            </a:r>
            <a:endParaRPr lang="zh-CN" altLang="en-US" sz="2000" b="1" dirty="0">
              <a:solidFill>
                <a:srgbClr val="4FACC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56933" y="5864266"/>
            <a:ext cx="827471" cy="400110"/>
          </a:xfrm>
          <a:prstGeom prst="rect">
            <a:avLst/>
          </a:prstGeom>
          <a:noFill/>
        </p:spPr>
        <p:txBody>
          <a:bodyPr wrap="none" rtlCol="0">
            <a:spAutoFit/>
          </a:bodyPr>
          <a:lstStyle/>
          <a:p>
            <a:r>
              <a:rPr lang="en-US" altLang="zh-CN" sz="2000" dirty="0" smtClean="0">
                <a:solidFill>
                  <a:srgbClr val="4FACC2"/>
                </a:solidFill>
                <a:latin typeface="微软雅黑" panose="020B0503020204020204" pitchFamily="34" charset="-122"/>
                <a:ea typeface="微软雅黑" panose="020B0503020204020204" pitchFamily="34" charset="-122"/>
              </a:rPr>
              <a:t>TITLE</a:t>
            </a:r>
            <a:endParaRPr lang="zh-CN" altLang="en-US" sz="2000" dirty="0">
              <a:solidFill>
                <a:srgbClr val="4FACC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718429" y="3222268"/>
            <a:ext cx="740908" cy="400110"/>
          </a:xfrm>
          <a:prstGeom prst="rect">
            <a:avLst/>
          </a:prstGeom>
          <a:noFill/>
        </p:spPr>
        <p:txBody>
          <a:bodyPr wrap="none" rtlCol="0">
            <a:spAutoFit/>
          </a:bodyPr>
          <a:lstStyle/>
          <a:p>
            <a:r>
              <a:rPr lang="en-US" altLang="zh-CN" sz="2000" b="1" dirty="0" smtClean="0">
                <a:solidFill>
                  <a:srgbClr val="8E3540"/>
                </a:solidFill>
                <a:latin typeface="微软雅黑" panose="020B0503020204020204" pitchFamily="34" charset="-122"/>
                <a:ea typeface="微软雅黑" panose="020B0503020204020204" pitchFamily="34" charset="-122"/>
              </a:rPr>
              <a:t>11%</a:t>
            </a:r>
            <a:endParaRPr lang="zh-CN" altLang="en-US" sz="2000" b="1" dirty="0">
              <a:solidFill>
                <a:srgbClr val="8E354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718429" y="3596784"/>
            <a:ext cx="827471" cy="400110"/>
          </a:xfrm>
          <a:prstGeom prst="rect">
            <a:avLst/>
          </a:prstGeom>
          <a:noFill/>
        </p:spPr>
        <p:txBody>
          <a:bodyPr wrap="none" rtlCol="0">
            <a:spAutoFit/>
          </a:bodyPr>
          <a:lstStyle/>
          <a:p>
            <a:r>
              <a:rPr lang="en-US" altLang="zh-CN" sz="2000" dirty="0" smtClean="0">
                <a:solidFill>
                  <a:srgbClr val="8E3540"/>
                </a:solidFill>
                <a:latin typeface="微软雅黑" panose="020B0503020204020204" pitchFamily="34" charset="-122"/>
                <a:ea typeface="微软雅黑" panose="020B0503020204020204" pitchFamily="34" charset="-122"/>
              </a:rPr>
              <a:t>TITLE</a:t>
            </a:r>
            <a:endParaRPr lang="zh-CN" altLang="en-US" sz="2000" dirty="0">
              <a:solidFill>
                <a:srgbClr val="8E354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700855" y="3547590"/>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26" name="组合 25"/>
          <p:cNvGrpSpPr/>
          <p:nvPr/>
        </p:nvGrpSpPr>
        <p:grpSpPr>
          <a:xfrm>
            <a:off x="7087266" y="2436889"/>
            <a:ext cx="4381822" cy="464457"/>
            <a:chOff x="7715088" y="2859314"/>
            <a:chExt cx="4381822" cy="464457"/>
          </a:xfrm>
        </p:grpSpPr>
        <p:sp>
          <p:nvSpPr>
            <p:cNvPr id="27" name="矩形 26"/>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701671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724479" y="1270282"/>
            <a:ext cx="10863943" cy="1045029"/>
            <a:chOff x="833007" y="4533756"/>
            <a:chExt cx="10863943" cy="1045029"/>
          </a:xfrm>
        </p:grpSpPr>
        <p:grpSp>
          <p:nvGrpSpPr>
            <p:cNvPr id="9" name="组合 8"/>
            <p:cNvGrpSpPr/>
            <p:nvPr/>
          </p:nvGrpSpPr>
          <p:grpSpPr>
            <a:xfrm>
              <a:off x="833007" y="4533756"/>
              <a:ext cx="10863943" cy="1045029"/>
              <a:chOff x="878113" y="4769756"/>
              <a:chExt cx="10863943" cy="1045029"/>
            </a:xfrm>
          </p:grpSpPr>
          <p:sp>
            <p:nvSpPr>
              <p:cNvPr id="2" name="圆角矩形 1"/>
              <p:cNvSpPr/>
              <p:nvPr/>
            </p:nvSpPr>
            <p:spPr>
              <a:xfrm>
                <a:off x="878113" y="4769756"/>
                <a:ext cx="10863943" cy="1045029"/>
              </a:xfrm>
              <a:prstGeom prst="roundRect">
                <a:avLst>
                  <a:gd name="adj" fmla="val 50000"/>
                </a:avLst>
              </a:prstGeom>
              <a:solidFill>
                <a:srgbClr val="8E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005776" y="4769756"/>
                <a:ext cx="2466191" cy="1045029"/>
              </a:xfrm>
              <a:prstGeom prst="roundRect">
                <a:avLst>
                  <a:gd name="adj" fmla="val 50000"/>
                </a:avLst>
              </a:prstGeom>
              <a:solidFill>
                <a:srgbClr val="FF8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91429" y="4769756"/>
                <a:ext cx="4180114" cy="1045029"/>
              </a:xfrm>
              <a:prstGeom prst="roundRect">
                <a:avLst>
                  <a:gd name="adj" fmla="val 50000"/>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605351" y="4769756"/>
                <a:ext cx="2130336" cy="1045029"/>
              </a:xfrm>
              <a:prstGeom prst="roundRect">
                <a:avLst>
                  <a:gd name="adj" fmla="val 50000"/>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878113" y="4769756"/>
                <a:ext cx="2466191" cy="1045029"/>
              </a:xfrm>
              <a:prstGeom prst="roundRect">
                <a:avLst>
                  <a:gd name="adj" fmla="val 50000"/>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2232791" y="4825437"/>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18%</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632575" y="4825437"/>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15%</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960670" y="4848748"/>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45%</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403357" y="4853496"/>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13%</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669290" y="4848748"/>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22%</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flipV="1">
            <a:off x="295835" y="4633233"/>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8" name="Freeform 5"/>
          <p:cNvSpPr>
            <a:spLocks noEditPoints="1"/>
          </p:cNvSpPr>
          <p:nvPr/>
        </p:nvSpPr>
        <p:spPr bwMode="auto">
          <a:xfrm rot="16200000">
            <a:off x="11038856" y="4320362"/>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p:cNvSpPr txBox="1"/>
          <p:nvPr/>
        </p:nvSpPr>
        <p:spPr>
          <a:xfrm>
            <a:off x="514442" y="5084165"/>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20" name="文本框 19"/>
          <p:cNvSpPr txBox="1"/>
          <p:nvPr/>
        </p:nvSpPr>
        <p:spPr>
          <a:xfrm>
            <a:off x="235924" y="4333080"/>
            <a:ext cx="2158283" cy="369332"/>
          </a:xfrm>
          <a:prstGeom prst="rect">
            <a:avLst/>
          </a:prstGeom>
          <a:noFill/>
        </p:spPr>
        <p:txBody>
          <a:bodyPr wrap="none" rtlCol="0">
            <a:spAutoFit/>
          </a:bodyPr>
          <a:lstStyle/>
          <a:p>
            <a:r>
              <a:rPr lang="en-US" altLang="zh-CN" b="1" dirty="0" smtClean="0">
                <a:solidFill>
                  <a:srgbClr val="003541"/>
                </a:solidFill>
                <a:latin typeface="微软雅黑" panose="020B0503020204020204" pitchFamily="34" charset="-122"/>
                <a:ea typeface="微软雅黑" panose="020B0503020204020204" pitchFamily="34" charset="-122"/>
              </a:rPr>
              <a:t>ADD YOUR TITLE</a:t>
            </a:r>
            <a:endParaRPr lang="zh-CN" altLang="en-US" b="1" dirty="0">
              <a:solidFill>
                <a:srgbClr val="00354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670039" y="2668313"/>
            <a:ext cx="2862882" cy="1844146"/>
            <a:chOff x="3633503" y="4678859"/>
            <a:chExt cx="2486653" cy="1844146"/>
          </a:xfrm>
        </p:grpSpPr>
        <p:grpSp>
          <p:nvGrpSpPr>
            <p:cNvPr id="22" name="组合 21"/>
            <p:cNvGrpSpPr/>
            <p:nvPr/>
          </p:nvGrpSpPr>
          <p:grpSpPr>
            <a:xfrm>
              <a:off x="3637669" y="5048857"/>
              <a:ext cx="2419450" cy="369332"/>
              <a:chOff x="3654668" y="4698545"/>
              <a:chExt cx="2419450" cy="369332"/>
            </a:xfrm>
          </p:grpSpPr>
          <p:sp>
            <p:nvSpPr>
              <p:cNvPr id="31" name="矩形 30"/>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81819" y="4698545"/>
                <a:ext cx="1992299" cy="369332"/>
              </a:xfrm>
              <a:prstGeom prst="rect">
                <a:avLst/>
              </a:prstGeom>
              <a:noFill/>
            </p:spPr>
            <p:txBody>
              <a:bodyPr wrap="square" rtlCol="0">
                <a:spAutoFit/>
              </a:bodyPr>
              <a:lstStyle/>
              <a:p>
                <a:r>
                  <a:rPr lang="en-US" altLang="zh-CN" dirty="0" smtClean="0">
                    <a:solidFill>
                      <a:srgbClr val="003541"/>
                    </a:solidFill>
                  </a:rPr>
                  <a:t>ADD YOUR TITLE HERE</a:t>
                </a:r>
                <a:endParaRPr lang="zh-CN" altLang="en-US" dirty="0">
                  <a:solidFill>
                    <a:srgbClr val="003541"/>
                  </a:solidFill>
                </a:endParaRPr>
              </a:p>
            </p:txBody>
          </p:sp>
        </p:grpSp>
        <p:grpSp>
          <p:nvGrpSpPr>
            <p:cNvPr id="23" name="组合 22"/>
            <p:cNvGrpSpPr/>
            <p:nvPr/>
          </p:nvGrpSpPr>
          <p:grpSpPr>
            <a:xfrm>
              <a:off x="3637669" y="5419521"/>
              <a:ext cx="2482487" cy="369332"/>
              <a:chOff x="3654668" y="4698545"/>
              <a:chExt cx="2482487" cy="369332"/>
            </a:xfrm>
          </p:grpSpPr>
          <p:sp>
            <p:nvSpPr>
              <p:cNvPr id="29" name="矩形 28"/>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031394" y="4698545"/>
                <a:ext cx="2105761" cy="369332"/>
              </a:xfrm>
              <a:prstGeom prst="rect">
                <a:avLst/>
              </a:prstGeom>
              <a:noFill/>
            </p:spPr>
            <p:txBody>
              <a:bodyPr wrap="square" rtlCol="0">
                <a:spAutoFit/>
              </a:bodyPr>
              <a:lstStyle/>
              <a:p>
                <a:r>
                  <a:rPr lang="en-US" altLang="zh-CN" dirty="0" smtClean="0">
                    <a:solidFill>
                      <a:srgbClr val="8B343F"/>
                    </a:solidFill>
                  </a:rPr>
                  <a:t> ADD YOUR TITLE HERE</a:t>
                </a:r>
                <a:endParaRPr lang="zh-CN" altLang="en-US" dirty="0">
                  <a:solidFill>
                    <a:srgbClr val="8B343F"/>
                  </a:solidFill>
                </a:endParaRPr>
              </a:p>
            </p:txBody>
          </p:sp>
        </p:grpSp>
        <p:grpSp>
          <p:nvGrpSpPr>
            <p:cNvPr id="24" name="组合 23"/>
            <p:cNvGrpSpPr/>
            <p:nvPr/>
          </p:nvGrpSpPr>
          <p:grpSpPr>
            <a:xfrm>
              <a:off x="3633503" y="4678859"/>
              <a:ext cx="2486652" cy="1844146"/>
              <a:chOff x="3650502" y="3595206"/>
              <a:chExt cx="2486652" cy="1844146"/>
            </a:xfrm>
          </p:grpSpPr>
          <p:sp>
            <p:nvSpPr>
              <p:cNvPr id="25" name="矩形 24"/>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031392" y="4698545"/>
                <a:ext cx="2105762" cy="369332"/>
              </a:xfrm>
              <a:prstGeom prst="rect">
                <a:avLst/>
              </a:prstGeom>
              <a:noFill/>
            </p:spPr>
            <p:txBody>
              <a:bodyPr wrap="square" rtlCol="0">
                <a:spAutoFit/>
              </a:bodyPr>
              <a:lstStyle/>
              <a:p>
                <a:r>
                  <a:rPr lang="en-US" altLang="zh-CN" dirty="0" smtClean="0">
                    <a:solidFill>
                      <a:srgbClr val="4FACC2"/>
                    </a:solidFill>
                  </a:rPr>
                  <a:t> ADD YOUR TITLE HERE</a:t>
                </a:r>
                <a:endParaRPr lang="zh-CN" altLang="en-US" dirty="0">
                  <a:solidFill>
                    <a:srgbClr val="4FACC2"/>
                  </a:solidFill>
                </a:endParaRPr>
              </a:p>
            </p:txBody>
          </p:sp>
          <p:sp>
            <p:nvSpPr>
              <p:cNvPr id="27" name="矩形 26"/>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76360" y="5070020"/>
                <a:ext cx="1997758" cy="369332"/>
              </a:xfrm>
              <a:prstGeom prst="rect">
                <a:avLst/>
              </a:prstGeom>
              <a:noFill/>
            </p:spPr>
            <p:txBody>
              <a:bodyPr wrap="square" rtlCol="0">
                <a:spAutoFit/>
              </a:bodyPr>
              <a:lstStyle/>
              <a:p>
                <a:r>
                  <a:rPr lang="en-US" altLang="zh-CN" dirty="0" smtClean="0">
                    <a:solidFill>
                      <a:srgbClr val="FF8700"/>
                    </a:solidFill>
                  </a:rPr>
                  <a:t>ADD YOUR TITLE HERE</a:t>
                </a:r>
                <a:endParaRPr lang="zh-CN" altLang="en-US" dirty="0">
                  <a:solidFill>
                    <a:srgbClr val="FF8700"/>
                  </a:solidFill>
                </a:endParaRPr>
              </a:p>
            </p:txBody>
          </p:sp>
          <p:sp>
            <p:nvSpPr>
              <p:cNvPr id="33" name="矩形 32"/>
              <p:cNvSpPr/>
              <p:nvPr/>
            </p:nvSpPr>
            <p:spPr>
              <a:xfrm>
                <a:off x="3650502" y="3660265"/>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077653" y="3595206"/>
                <a:ext cx="1996465" cy="369332"/>
              </a:xfrm>
              <a:prstGeom prst="rect">
                <a:avLst/>
              </a:prstGeom>
              <a:noFill/>
            </p:spPr>
            <p:txBody>
              <a:bodyPr wrap="square" rtlCol="0">
                <a:spAutoFit/>
              </a:bodyPr>
              <a:lstStyle/>
              <a:p>
                <a:r>
                  <a:rPr lang="en-US" altLang="zh-CN" dirty="0">
                    <a:solidFill>
                      <a:srgbClr val="008689"/>
                    </a:solidFill>
                  </a:rPr>
                  <a:t>A</a:t>
                </a:r>
                <a:r>
                  <a:rPr lang="en-US" altLang="zh-CN" dirty="0" smtClean="0">
                    <a:solidFill>
                      <a:srgbClr val="008689"/>
                    </a:solidFill>
                  </a:rPr>
                  <a:t>DD YOUR TITLE HERE</a:t>
                </a:r>
                <a:endParaRPr lang="zh-CN" altLang="en-US" dirty="0">
                  <a:solidFill>
                    <a:srgbClr val="008689"/>
                  </a:solidFill>
                </a:endParaRPr>
              </a:p>
            </p:txBody>
          </p:sp>
        </p:grpSp>
      </p:grpSp>
    </p:spTree>
    <p:extLst>
      <p:ext uri="{BB962C8B-B14F-4D97-AF65-F5344CB8AC3E}">
        <p14:creationId xmlns:p14="http://schemas.microsoft.com/office/powerpoint/2010/main" val="2922008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20530" y="1157329"/>
            <a:ext cx="4566207" cy="3044138"/>
            <a:chOff x="7393024" y="1030527"/>
            <a:chExt cx="4566207" cy="3044138"/>
          </a:xfrm>
        </p:grpSpPr>
        <p:sp>
          <p:nvSpPr>
            <p:cNvPr id="2" name="圆角矩形 1"/>
            <p:cNvSpPr/>
            <p:nvPr/>
          </p:nvSpPr>
          <p:spPr>
            <a:xfrm>
              <a:off x="7570497" y="1306225"/>
              <a:ext cx="647828"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442132" y="1306224"/>
              <a:ext cx="673549"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331195" y="1306223"/>
              <a:ext cx="673549"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0224405" y="1306223"/>
              <a:ext cx="659495"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111655" y="1306222"/>
              <a:ext cx="661246"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nvGraphicFramePr>
          <p:xfrm>
            <a:off x="7393024" y="1030527"/>
            <a:ext cx="4566207" cy="3044138"/>
          </p:xfrm>
          <a:graphic>
            <a:graphicData uri="http://schemas.openxmlformats.org/drawingml/2006/chart">
              <c:chart xmlns:c="http://schemas.openxmlformats.org/drawingml/2006/chart" xmlns:r="http://schemas.openxmlformats.org/officeDocument/2006/relationships" r:id="rId2"/>
            </a:graphicData>
          </a:graphic>
        </p:graphicFrame>
      </p:grpSp>
      <p:cxnSp>
        <p:nvCxnSpPr>
          <p:cNvPr id="12" name="直接连接符 11"/>
          <p:cNvCxnSpPr/>
          <p:nvPr/>
        </p:nvCxnSpPr>
        <p:spPr>
          <a:xfrm flipV="1">
            <a:off x="6096000" y="1240156"/>
            <a:ext cx="0" cy="384094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5835" y="508110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4" name="Freeform 5"/>
          <p:cNvSpPr>
            <a:spLocks noEditPoints="1"/>
          </p:cNvSpPr>
          <p:nvPr/>
        </p:nvSpPr>
        <p:spPr bwMode="auto">
          <a:xfrm rot="16200000">
            <a:off x="11038856" y="4768230"/>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14442" y="5345420"/>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18" name="椭圆 17"/>
          <p:cNvSpPr/>
          <p:nvPr/>
        </p:nvSpPr>
        <p:spPr>
          <a:xfrm>
            <a:off x="1072091" y="3939462"/>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965396" y="3940701"/>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841082" y="3934177"/>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731832" y="3934177"/>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619958" y="3944804"/>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2971800" y="4091306"/>
            <a:ext cx="439059" cy="42953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noEditPoints="1"/>
          </p:cNvSpPr>
          <p:nvPr/>
        </p:nvSpPr>
        <p:spPr bwMode="auto">
          <a:xfrm>
            <a:off x="1208220" y="4078628"/>
            <a:ext cx="421016" cy="412245"/>
          </a:xfrm>
          <a:custGeom>
            <a:avLst/>
            <a:gdLst>
              <a:gd name="T0" fmla="*/ 69 w 480"/>
              <a:gd name="T1" fmla="*/ 182 h 470"/>
              <a:gd name="T2" fmla="*/ 10 w 480"/>
              <a:gd name="T3" fmla="*/ 122 h 470"/>
              <a:gd name="T4" fmla="*/ 10 w 480"/>
              <a:gd name="T5" fmla="*/ 242 h 470"/>
              <a:gd name="T6" fmla="*/ 69 w 480"/>
              <a:gd name="T7" fmla="*/ 182 h 470"/>
              <a:gd name="T8" fmla="*/ 470 w 480"/>
              <a:gd name="T9" fmla="*/ 99 h 470"/>
              <a:gd name="T10" fmla="*/ 451 w 480"/>
              <a:gd name="T11" fmla="*/ 0 h 470"/>
              <a:gd name="T12" fmla="*/ 0 w 480"/>
              <a:gd name="T13" fmla="*/ 82 h 470"/>
              <a:gd name="T14" fmla="*/ 86 w 480"/>
              <a:gd name="T15" fmla="*/ 168 h 470"/>
              <a:gd name="T16" fmla="*/ 470 w 480"/>
              <a:gd name="T17" fmla="*/ 99 h 470"/>
              <a:gd name="T18" fmla="*/ 420 w 480"/>
              <a:gd name="T19" fmla="*/ 24 h 470"/>
              <a:gd name="T20" fmla="*/ 446 w 480"/>
              <a:gd name="T21" fmla="*/ 67 h 470"/>
              <a:gd name="T22" fmla="*/ 448 w 480"/>
              <a:gd name="T23" fmla="*/ 84 h 470"/>
              <a:gd name="T24" fmla="*/ 393 w 480"/>
              <a:gd name="T25" fmla="*/ 94 h 470"/>
              <a:gd name="T26" fmla="*/ 360 w 480"/>
              <a:gd name="T27" fmla="*/ 36 h 470"/>
              <a:gd name="T28" fmla="*/ 420 w 480"/>
              <a:gd name="T29" fmla="*/ 24 h 470"/>
              <a:gd name="T30" fmla="*/ 295 w 480"/>
              <a:gd name="T31" fmla="*/ 46 h 470"/>
              <a:gd name="T32" fmla="*/ 328 w 480"/>
              <a:gd name="T33" fmla="*/ 106 h 470"/>
              <a:gd name="T34" fmla="*/ 269 w 480"/>
              <a:gd name="T35" fmla="*/ 118 h 470"/>
              <a:gd name="T36" fmla="*/ 235 w 480"/>
              <a:gd name="T37" fmla="*/ 58 h 470"/>
              <a:gd name="T38" fmla="*/ 295 w 480"/>
              <a:gd name="T39" fmla="*/ 46 h 470"/>
              <a:gd name="T40" fmla="*/ 173 w 480"/>
              <a:gd name="T41" fmla="*/ 70 h 470"/>
              <a:gd name="T42" fmla="*/ 206 w 480"/>
              <a:gd name="T43" fmla="*/ 127 h 470"/>
              <a:gd name="T44" fmla="*/ 146 w 480"/>
              <a:gd name="T45" fmla="*/ 139 h 470"/>
              <a:gd name="T46" fmla="*/ 110 w 480"/>
              <a:gd name="T47" fmla="*/ 79 h 470"/>
              <a:gd name="T48" fmla="*/ 173 w 480"/>
              <a:gd name="T49" fmla="*/ 70 h 470"/>
              <a:gd name="T50" fmla="*/ 98 w 480"/>
              <a:gd name="T51" fmla="*/ 182 h 470"/>
              <a:gd name="T52" fmla="*/ 10 w 480"/>
              <a:gd name="T53" fmla="*/ 271 h 470"/>
              <a:gd name="T54" fmla="*/ 10 w 480"/>
              <a:gd name="T55" fmla="*/ 470 h 470"/>
              <a:gd name="T56" fmla="*/ 480 w 480"/>
              <a:gd name="T57" fmla="*/ 470 h 470"/>
              <a:gd name="T58" fmla="*/ 480 w 480"/>
              <a:gd name="T59" fmla="*/ 182 h 470"/>
              <a:gd name="T60" fmla="*/ 98 w 480"/>
              <a:gd name="T61" fmla="*/ 182 h 470"/>
              <a:gd name="T62" fmla="*/ 381 w 480"/>
              <a:gd name="T63" fmla="*/ 374 h 470"/>
              <a:gd name="T64" fmla="*/ 113 w 480"/>
              <a:gd name="T65" fmla="*/ 374 h 470"/>
              <a:gd name="T66" fmla="*/ 113 w 480"/>
              <a:gd name="T67" fmla="*/ 345 h 470"/>
              <a:gd name="T68" fmla="*/ 381 w 480"/>
              <a:gd name="T69" fmla="*/ 345 h 470"/>
              <a:gd name="T70" fmla="*/ 381 w 480"/>
              <a:gd name="T71" fmla="*/ 374 h 470"/>
              <a:gd name="T72" fmla="*/ 381 w 480"/>
              <a:gd name="T73" fmla="*/ 307 h 470"/>
              <a:gd name="T74" fmla="*/ 113 w 480"/>
              <a:gd name="T75" fmla="*/ 307 h 470"/>
              <a:gd name="T76" fmla="*/ 113 w 480"/>
              <a:gd name="T77" fmla="*/ 278 h 470"/>
              <a:gd name="T78" fmla="*/ 381 w 480"/>
              <a:gd name="T79" fmla="*/ 278 h 470"/>
              <a:gd name="T80" fmla="*/ 381 w 480"/>
              <a:gd name="T81" fmla="*/ 307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 h="470">
                <a:moveTo>
                  <a:pt x="69" y="182"/>
                </a:moveTo>
                <a:lnTo>
                  <a:pt x="10" y="122"/>
                </a:lnTo>
                <a:lnTo>
                  <a:pt x="10" y="242"/>
                </a:lnTo>
                <a:lnTo>
                  <a:pt x="69" y="182"/>
                </a:lnTo>
                <a:close/>
                <a:moveTo>
                  <a:pt x="470" y="99"/>
                </a:moveTo>
                <a:lnTo>
                  <a:pt x="451" y="0"/>
                </a:lnTo>
                <a:lnTo>
                  <a:pt x="0" y="82"/>
                </a:lnTo>
                <a:lnTo>
                  <a:pt x="86" y="168"/>
                </a:lnTo>
                <a:lnTo>
                  <a:pt x="470" y="99"/>
                </a:lnTo>
                <a:close/>
                <a:moveTo>
                  <a:pt x="420" y="24"/>
                </a:moveTo>
                <a:lnTo>
                  <a:pt x="446" y="67"/>
                </a:lnTo>
                <a:lnTo>
                  <a:pt x="448" y="84"/>
                </a:lnTo>
                <a:lnTo>
                  <a:pt x="393" y="94"/>
                </a:lnTo>
                <a:lnTo>
                  <a:pt x="360" y="36"/>
                </a:lnTo>
                <a:lnTo>
                  <a:pt x="420" y="24"/>
                </a:lnTo>
                <a:close/>
                <a:moveTo>
                  <a:pt x="295" y="46"/>
                </a:moveTo>
                <a:lnTo>
                  <a:pt x="328" y="106"/>
                </a:lnTo>
                <a:lnTo>
                  <a:pt x="269" y="118"/>
                </a:lnTo>
                <a:lnTo>
                  <a:pt x="235" y="58"/>
                </a:lnTo>
                <a:lnTo>
                  <a:pt x="295" y="46"/>
                </a:lnTo>
                <a:close/>
                <a:moveTo>
                  <a:pt x="173" y="70"/>
                </a:moveTo>
                <a:lnTo>
                  <a:pt x="206" y="127"/>
                </a:lnTo>
                <a:lnTo>
                  <a:pt x="146" y="139"/>
                </a:lnTo>
                <a:lnTo>
                  <a:pt x="110" y="79"/>
                </a:lnTo>
                <a:lnTo>
                  <a:pt x="173" y="70"/>
                </a:lnTo>
                <a:close/>
                <a:moveTo>
                  <a:pt x="98" y="182"/>
                </a:moveTo>
                <a:lnTo>
                  <a:pt x="10" y="271"/>
                </a:lnTo>
                <a:lnTo>
                  <a:pt x="10" y="470"/>
                </a:lnTo>
                <a:lnTo>
                  <a:pt x="480" y="470"/>
                </a:lnTo>
                <a:lnTo>
                  <a:pt x="480" y="182"/>
                </a:lnTo>
                <a:lnTo>
                  <a:pt x="98" y="182"/>
                </a:lnTo>
                <a:close/>
                <a:moveTo>
                  <a:pt x="381" y="374"/>
                </a:moveTo>
                <a:lnTo>
                  <a:pt x="113" y="374"/>
                </a:lnTo>
                <a:lnTo>
                  <a:pt x="113" y="345"/>
                </a:lnTo>
                <a:lnTo>
                  <a:pt x="381" y="345"/>
                </a:lnTo>
                <a:lnTo>
                  <a:pt x="381" y="374"/>
                </a:lnTo>
                <a:close/>
                <a:moveTo>
                  <a:pt x="381" y="307"/>
                </a:moveTo>
                <a:lnTo>
                  <a:pt x="113" y="307"/>
                </a:lnTo>
                <a:lnTo>
                  <a:pt x="113" y="278"/>
                </a:lnTo>
                <a:lnTo>
                  <a:pt x="381" y="278"/>
                </a:lnTo>
                <a:lnTo>
                  <a:pt x="381" y="30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noEditPoints="1"/>
          </p:cNvSpPr>
          <p:nvPr/>
        </p:nvSpPr>
        <p:spPr bwMode="auto">
          <a:xfrm>
            <a:off x="2113591" y="4060740"/>
            <a:ext cx="428310" cy="430133"/>
          </a:xfrm>
          <a:custGeom>
            <a:avLst/>
            <a:gdLst>
              <a:gd name="T0" fmla="*/ 172 w 196"/>
              <a:gd name="T1" fmla="*/ 193 h 197"/>
              <a:gd name="T2" fmla="*/ 24 w 196"/>
              <a:gd name="T3" fmla="*/ 193 h 197"/>
              <a:gd name="T4" fmla="*/ 0 w 196"/>
              <a:gd name="T5" fmla="*/ 125 h 197"/>
              <a:gd name="T6" fmla="*/ 24 w 196"/>
              <a:gd name="T7" fmla="*/ 57 h 197"/>
              <a:gd name="T8" fmla="*/ 172 w 196"/>
              <a:gd name="T9" fmla="*/ 57 h 197"/>
              <a:gd name="T10" fmla="*/ 196 w 196"/>
              <a:gd name="T11" fmla="*/ 125 h 197"/>
              <a:gd name="T12" fmla="*/ 148 w 196"/>
              <a:gd name="T13" fmla="*/ 89 h 197"/>
              <a:gd name="T14" fmla="*/ 85 w 196"/>
              <a:gd name="T15" fmla="*/ 69 h 197"/>
              <a:gd name="T16" fmla="*/ 17 w 196"/>
              <a:gd name="T17" fmla="*/ 89 h 197"/>
              <a:gd name="T18" fmla="*/ 17 w 196"/>
              <a:gd name="T19" fmla="*/ 161 h 197"/>
              <a:gd name="T20" fmla="*/ 85 w 196"/>
              <a:gd name="T21" fmla="*/ 181 h 197"/>
              <a:gd name="T22" fmla="*/ 148 w 196"/>
              <a:gd name="T23" fmla="*/ 161 h 197"/>
              <a:gd name="T24" fmla="*/ 148 w 196"/>
              <a:gd name="T25" fmla="*/ 89 h 197"/>
              <a:gd name="T26" fmla="*/ 170 w 196"/>
              <a:gd name="T27" fmla="*/ 182 h 197"/>
              <a:gd name="T28" fmla="*/ 170 w 196"/>
              <a:gd name="T29" fmla="*/ 153 h 197"/>
              <a:gd name="T30" fmla="*/ 185 w 196"/>
              <a:gd name="T31" fmla="*/ 89 h 197"/>
              <a:gd name="T32" fmla="*/ 161 w 196"/>
              <a:gd name="T33" fmla="*/ 97 h 197"/>
              <a:gd name="T34" fmla="*/ 185 w 196"/>
              <a:gd name="T35" fmla="*/ 89 h 197"/>
              <a:gd name="T36" fmla="*/ 161 w 196"/>
              <a:gd name="T37" fmla="*/ 105 h 197"/>
              <a:gd name="T38" fmla="*/ 185 w 196"/>
              <a:gd name="T39" fmla="*/ 113 h 197"/>
              <a:gd name="T40" fmla="*/ 185 w 196"/>
              <a:gd name="T41" fmla="*/ 121 h 197"/>
              <a:gd name="T42" fmla="*/ 161 w 196"/>
              <a:gd name="T43" fmla="*/ 129 h 197"/>
              <a:gd name="T44" fmla="*/ 185 w 196"/>
              <a:gd name="T45" fmla="*/ 121 h 197"/>
              <a:gd name="T46" fmla="*/ 169 w 196"/>
              <a:gd name="T47" fmla="*/ 177 h 197"/>
              <a:gd name="T48" fmla="*/ 169 w 196"/>
              <a:gd name="T49" fmla="*/ 158 h 197"/>
              <a:gd name="T50" fmla="*/ 120 w 196"/>
              <a:gd name="T51" fmla="*/ 173 h 197"/>
              <a:gd name="T52" fmla="*/ 20 w 196"/>
              <a:gd name="T53" fmla="*/ 153 h 197"/>
              <a:gd name="T54" fmla="*/ 40 w 196"/>
              <a:gd name="T55" fmla="*/ 77 h 197"/>
              <a:gd name="T56" fmla="*/ 144 w 196"/>
              <a:gd name="T57" fmla="*/ 97 h 197"/>
              <a:gd name="T58" fmla="*/ 120 w 196"/>
              <a:gd name="T59" fmla="*/ 173 h 197"/>
              <a:gd name="T60" fmla="*/ 157 w 196"/>
              <a:gd name="T61" fmla="*/ 13 h 197"/>
              <a:gd name="T62" fmla="*/ 130 w 196"/>
              <a:gd name="T63" fmla="*/ 32 h 197"/>
              <a:gd name="T64" fmla="*/ 153 w 196"/>
              <a:gd name="T65" fmla="*/ 7 h 197"/>
              <a:gd name="T66" fmla="*/ 166 w 196"/>
              <a:gd name="T67" fmla="*/ 7 h 197"/>
              <a:gd name="T68" fmla="*/ 79 w 196"/>
              <a:gd name="T69" fmla="*/ 33 h 197"/>
              <a:gd name="T70" fmla="*/ 129 w 196"/>
              <a:gd name="T71" fmla="*/ 49 h 197"/>
              <a:gd name="T72" fmla="*/ 79 w 196"/>
              <a:gd name="T73" fmla="*/ 33 h 197"/>
              <a:gd name="T74" fmla="*/ 35 w 196"/>
              <a:gd name="T75" fmla="*/ 13 h 197"/>
              <a:gd name="T76" fmla="*/ 27 w 196"/>
              <a:gd name="T77" fmla="*/ 7 h 197"/>
              <a:gd name="T78" fmla="*/ 40 w 196"/>
              <a:gd name="T79" fmla="*/ 7 h 197"/>
              <a:gd name="T80" fmla="*/ 62 w 196"/>
              <a:gd name="T81"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197">
                <a:moveTo>
                  <a:pt x="192" y="173"/>
                </a:moveTo>
                <a:cubicBezTo>
                  <a:pt x="192" y="184"/>
                  <a:pt x="183" y="193"/>
                  <a:pt x="172" y="193"/>
                </a:cubicBezTo>
                <a:cubicBezTo>
                  <a:pt x="172" y="193"/>
                  <a:pt x="135" y="197"/>
                  <a:pt x="99" y="197"/>
                </a:cubicBezTo>
                <a:cubicBezTo>
                  <a:pt x="62" y="197"/>
                  <a:pt x="24" y="193"/>
                  <a:pt x="24" y="193"/>
                </a:cubicBezTo>
                <a:cubicBezTo>
                  <a:pt x="13" y="193"/>
                  <a:pt x="4" y="184"/>
                  <a:pt x="4" y="173"/>
                </a:cubicBezTo>
                <a:cubicBezTo>
                  <a:pt x="4" y="173"/>
                  <a:pt x="0" y="149"/>
                  <a:pt x="0" y="125"/>
                </a:cubicBezTo>
                <a:cubicBezTo>
                  <a:pt x="0" y="101"/>
                  <a:pt x="4" y="77"/>
                  <a:pt x="4" y="77"/>
                </a:cubicBezTo>
                <a:cubicBezTo>
                  <a:pt x="4" y="66"/>
                  <a:pt x="9" y="57"/>
                  <a:pt x="24" y="57"/>
                </a:cubicBezTo>
                <a:cubicBezTo>
                  <a:pt x="25" y="57"/>
                  <a:pt x="62" y="53"/>
                  <a:pt x="99" y="53"/>
                </a:cubicBezTo>
                <a:cubicBezTo>
                  <a:pt x="135" y="53"/>
                  <a:pt x="172" y="57"/>
                  <a:pt x="172" y="57"/>
                </a:cubicBezTo>
                <a:cubicBezTo>
                  <a:pt x="183" y="57"/>
                  <a:pt x="192" y="66"/>
                  <a:pt x="192" y="77"/>
                </a:cubicBezTo>
                <a:cubicBezTo>
                  <a:pt x="192" y="77"/>
                  <a:pt x="196" y="101"/>
                  <a:pt x="196" y="125"/>
                </a:cubicBezTo>
                <a:cubicBezTo>
                  <a:pt x="196" y="149"/>
                  <a:pt x="192" y="173"/>
                  <a:pt x="192" y="173"/>
                </a:cubicBezTo>
                <a:close/>
                <a:moveTo>
                  <a:pt x="148" y="89"/>
                </a:moveTo>
                <a:cubicBezTo>
                  <a:pt x="148" y="80"/>
                  <a:pt x="141" y="73"/>
                  <a:pt x="132" y="73"/>
                </a:cubicBezTo>
                <a:cubicBezTo>
                  <a:pt x="132" y="73"/>
                  <a:pt x="114" y="69"/>
                  <a:pt x="85" y="69"/>
                </a:cubicBezTo>
                <a:cubicBezTo>
                  <a:pt x="55" y="69"/>
                  <a:pt x="34" y="73"/>
                  <a:pt x="33" y="73"/>
                </a:cubicBezTo>
                <a:cubicBezTo>
                  <a:pt x="21" y="73"/>
                  <a:pt x="17" y="80"/>
                  <a:pt x="17" y="89"/>
                </a:cubicBezTo>
                <a:cubicBezTo>
                  <a:pt x="17" y="89"/>
                  <a:pt x="14" y="108"/>
                  <a:pt x="14" y="127"/>
                </a:cubicBezTo>
                <a:cubicBezTo>
                  <a:pt x="14" y="146"/>
                  <a:pt x="17" y="161"/>
                  <a:pt x="17" y="161"/>
                </a:cubicBezTo>
                <a:cubicBezTo>
                  <a:pt x="17" y="170"/>
                  <a:pt x="24" y="177"/>
                  <a:pt x="33" y="177"/>
                </a:cubicBezTo>
                <a:cubicBezTo>
                  <a:pt x="33" y="177"/>
                  <a:pt x="55" y="181"/>
                  <a:pt x="85" y="181"/>
                </a:cubicBezTo>
                <a:cubicBezTo>
                  <a:pt x="114" y="181"/>
                  <a:pt x="132" y="177"/>
                  <a:pt x="132" y="177"/>
                </a:cubicBezTo>
                <a:cubicBezTo>
                  <a:pt x="141" y="177"/>
                  <a:pt x="148" y="170"/>
                  <a:pt x="148" y="161"/>
                </a:cubicBezTo>
                <a:cubicBezTo>
                  <a:pt x="148" y="161"/>
                  <a:pt x="152" y="146"/>
                  <a:pt x="152" y="127"/>
                </a:cubicBezTo>
                <a:cubicBezTo>
                  <a:pt x="152" y="108"/>
                  <a:pt x="148" y="89"/>
                  <a:pt x="148" y="89"/>
                </a:cubicBezTo>
                <a:close/>
                <a:moveTo>
                  <a:pt x="155" y="168"/>
                </a:moveTo>
                <a:cubicBezTo>
                  <a:pt x="155" y="176"/>
                  <a:pt x="162" y="182"/>
                  <a:pt x="170" y="182"/>
                </a:cubicBezTo>
                <a:cubicBezTo>
                  <a:pt x="178" y="182"/>
                  <a:pt x="184" y="176"/>
                  <a:pt x="184" y="168"/>
                </a:cubicBezTo>
                <a:cubicBezTo>
                  <a:pt x="184" y="160"/>
                  <a:pt x="178" y="153"/>
                  <a:pt x="170" y="153"/>
                </a:cubicBezTo>
                <a:cubicBezTo>
                  <a:pt x="162" y="153"/>
                  <a:pt x="155" y="160"/>
                  <a:pt x="155" y="168"/>
                </a:cubicBezTo>
                <a:close/>
                <a:moveTo>
                  <a:pt x="185" y="89"/>
                </a:moveTo>
                <a:cubicBezTo>
                  <a:pt x="161" y="89"/>
                  <a:pt x="161" y="89"/>
                  <a:pt x="161" y="89"/>
                </a:cubicBezTo>
                <a:cubicBezTo>
                  <a:pt x="161" y="97"/>
                  <a:pt x="161" y="97"/>
                  <a:pt x="161" y="97"/>
                </a:cubicBezTo>
                <a:cubicBezTo>
                  <a:pt x="185" y="97"/>
                  <a:pt x="185" y="97"/>
                  <a:pt x="185" y="97"/>
                </a:cubicBezTo>
                <a:lnTo>
                  <a:pt x="185" y="89"/>
                </a:lnTo>
                <a:close/>
                <a:moveTo>
                  <a:pt x="185" y="105"/>
                </a:moveTo>
                <a:cubicBezTo>
                  <a:pt x="161" y="105"/>
                  <a:pt x="161" y="105"/>
                  <a:pt x="161" y="105"/>
                </a:cubicBezTo>
                <a:cubicBezTo>
                  <a:pt x="161" y="113"/>
                  <a:pt x="161" y="113"/>
                  <a:pt x="161" y="113"/>
                </a:cubicBezTo>
                <a:cubicBezTo>
                  <a:pt x="185" y="113"/>
                  <a:pt x="185" y="113"/>
                  <a:pt x="185" y="113"/>
                </a:cubicBezTo>
                <a:lnTo>
                  <a:pt x="185" y="105"/>
                </a:lnTo>
                <a:close/>
                <a:moveTo>
                  <a:pt x="185" y="121"/>
                </a:moveTo>
                <a:cubicBezTo>
                  <a:pt x="161" y="121"/>
                  <a:pt x="161" y="121"/>
                  <a:pt x="161" y="121"/>
                </a:cubicBezTo>
                <a:cubicBezTo>
                  <a:pt x="161" y="129"/>
                  <a:pt x="161" y="129"/>
                  <a:pt x="161" y="129"/>
                </a:cubicBezTo>
                <a:cubicBezTo>
                  <a:pt x="185" y="129"/>
                  <a:pt x="185" y="129"/>
                  <a:pt x="185" y="129"/>
                </a:cubicBezTo>
                <a:lnTo>
                  <a:pt x="185" y="121"/>
                </a:lnTo>
                <a:close/>
                <a:moveTo>
                  <a:pt x="179" y="168"/>
                </a:moveTo>
                <a:cubicBezTo>
                  <a:pt x="179" y="173"/>
                  <a:pt x="175" y="177"/>
                  <a:pt x="169" y="177"/>
                </a:cubicBezTo>
                <a:cubicBezTo>
                  <a:pt x="164" y="177"/>
                  <a:pt x="160" y="173"/>
                  <a:pt x="160" y="168"/>
                </a:cubicBezTo>
                <a:cubicBezTo>
                  <a:pt x="160" y="162"/>
                  <a:pt x="164" y="158"/>
                  <a:pt x="169" y="158"/>
                </a:cubicBezTo>
                <a:cubicBezTo>
                  <a:pt x="175" y="158"/>
                  <a:pt x="179" y="162"/>
                  <a:pt x="179" y="168"/>
                </a:cubicBezTo>
                <a:close/>
                <a:moveTo>
                  <a:pt x="120" y="173"/>
                </a:moveTo>
                <a:cubicBezTo>
                  <a:pt x="40" y="173"/>
                  <a:pt x="40" y="173"/>
                  <a:pt x="40" y="173"/>
                </a:cubicBezTo>
                <a:cubicBezTo>
                  <a:pt x="29" y="173"/>
                  <a:pt x="20" y="164"/>
                  <a:pt x="20" y="153"/>
                </a:cubicBezTo>
                <a:cubicBezTo>
                  <a:pt x="20" y="97"/>
                  <a:pt x="20" y="97"/>
                  <a:pt x="20" y="97"/>
                </a:cubicBezTo>
                <a:cubicBezTo>
                  <a:pt x="20" y="86"/>
                  <a:pt x="29" y="77"/>
                  <a:pt x="40" y="77"/>
                </a:cubicBezTo>
                <a:cubicBezTo>
                  <a:pt x="124" y="77"/>
                  <a:pt x="124" y="77"/>
                  <a:pt x="124" y="77"/>
                </a:cubicBezTo>
                <a:cubicBezTo>
                  <a:pt x="135" y="77"/>
                  <a:pt x="144" y="86"/>
                  <a:pt x="144" y="97"/>
                </a:cubicBezTo>
                <a:cubicBezTo>
                  <a:pt x="144" y="153"/>
                  <a:pt x="144" y="153"/>
                  <a:pt x="144" y="153"/>
                </a:cubicBezTo>
                <a:cubicBezTo>
                  <a:pt x="144" y="164"/>
                  <a:pt x="131" y="173"/>
                  <a:pt x="120" y="173"/>
                </a:cubicBezTo>
                <a:close/>
                <a:moveTo>
                  <a:pt x="159" y="13"/>
                </a:moveTo>
                <a:cubicBezTo>
                  <a:pt x="158" y="13"/>
                  <a:pt x="158" y="13"/>
                  <a:pt x="157" y="13"/>
                </a:cubicBezTo>
                <a:cubicBezTo>
                  <a:pt x="134" y="36"/>
                  <a:pt x="134" y="36"/>
                  <a:pt x="134" y="36"/>
                </a:cubicBezTo>
                <a:cubicBezTo>
                  <a:pt x="130" y="32"/>
                  <a:pt x="130" y="32"/>
                  <a:pt x="130" y="32"/>
                </a:cubicBezTo>
                <a:cubicBezTo>
                  <a:pt x="153" y="10"/>
                  <a:pt x="153" y="10"/>
                  <a:pt x="153" y="10"/>
                </a:cubicBezTo>
                <a:cubicBezTo>
                  <a:pt x="153" y="9"/>
                  <a:pt x="153" y="8"/>
                  <a:pt x="153" y="7"/>
                </a:cubicBezTo>
                <a:cubicBezTo>
                  <a:pt x="153" y="3"/>
                  <a:pt x="156" y="0"/>
                  <a:pt x="159" y="0"/>
                </a:cubicBezTo>
                <a:cubicBezTo>
                  <a:pt x="163" y="0"/>
                  <a:pt x="166" y="3"/>
                  <a:pt x="166" y="7"/>
                </a:cubicBezTo>
                <a:cubicBezTo>
                  <a:pt x="166" y="10"/>
                  <a:pt x="163" y="13"/>
                  <a:pt x="159" y="13"/>
                </a:cubicBezTo>
                <a:close/>
                <a:moveTo>
                  <a:pt x="79" y="33"/>
                </a:moveTo>
                <a:cubicBezTo>
                  <a:pt x="115" y="33"/>
                  <a:pt x="115" y="33"/>
                  <a:pt x="115" y="33"/>
                </a:cubicBezTo>
                <a:cubicBezTo>
                  <a:pt x="123" y="33"/>
                  <a:pt x="129" y="41"/>
                  <a:pt x="129" y="49"/>
                </a:cubicBezTo>
                <a:cubicBezTo>
                  <a:pt x="106" y="49"/>
                  <a:pt x="85" y="49"/>
                  <a:pt x="65" y="49"/>
                </a:cubicBezTo>
                <a:cubicBezTo>
                  <a:pt x="65" y="41"/>
                  <a:pt x="71" y="33"/>
                  <a:pt x="79" y="33"/>
                </a:cubicBezTo>
                <a:close/>
                <a:moveTo>
                  <a:pt x="58" y="36"/>
                </a:moveTo>
                <a:cubicBezTo>
                  <a:pt x="35" y="13"/>
                  <a:pt x="35" y="13"/>
                  <a:pt x="35" y="13"/>
                </a:cubicBezTo>
                <a:cubicBezTo>
                  <a:pt x="35" y="13"/>
                  <a:pt x="34" y="13"/>
                  <a:pt x="33" y="13"/>
                </a:cubicBezTo>
                <a:cubicBezTo>
                  <a:pt x="29" y="13"/>
                  <a:pt x="27" y="10"/>
                  <a:pt x="27" y="7"/>
                </a:cubicBezTo>
                <a:cubicBezTo>
                  <a:pt x="27" y="3"/>
                  <a:pt x="29" y="0"/>
                  <a:pt x="33" y="0"/>
                </a:cubicBezTo>
                <a:cubicBezTo>
                  <a:pt x="37" y="0"/>
                  <a:pt x="40" y="3"/>
                  <a:pt x="40" y="7"/>
                </a:cubicBezTo>
                <a:cubicBezTo>
                  <a:pt x="40" y="8"/>
                  <a:pt x="39" y="9"/>
                  <a:pt x="39" y="10"/>
                </a:cubicBezTo>
                <a:cubicBezTo>
                  <a:pt x="62" y="32"/>
                  <a:pt x="62" y="32"/>
                  <a:pt x="62" y="32"/>
                </a:cubicBezTo>
                <a:lnTo>
                  <a:pt x="58" y="3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noEditPoints="1"/>
          </p:cNvSpPr>
          <p:nvPr/>
        </p:nvSpPr>
        <p:spPr bwMode="auto">
          <a:xfrm>
            <a:off x="3962400" y="4040483"/>
            <a:ext cx="280149" cy="493103"/>
          </a:xfrm>
          <a:custGeom>
            <a:avLst/>
            <a:gdLst>
              <a:gd name="T0" fmla="*/ 57 w 112"/>
              <a:gd name="T1" fmla="*/ 127 h 199"/>
              <a:gd name="T2" fmla="*/ 40 w 112"/>
              <a:gd name="T3" fmla="*/ 143 h 199"/>
              <a:gd name="T4" fmla="*/ 57 w 112"/>
              <a:gd name="T5" fmla="*/ 160 h 199"/>
              <a:gd name="T6" fmla="*/ 73 w 112"/>
              <a:gd name="T7" fmla="*/ 143 h 199"/>
              <a:gd name="T8" fmla="*/ 57 w 112"/>
              <a:gd name="T9" fmla="*/ 127 h 199"/>
              <a:gd name="T10" fmla="*/ 98 w 112"/>
              <a:gd name="T11" fmla="*/ 0 h 199"/>
              <a:gd name="T12" fmla="*/ 14 w 112"/>
              <a:gd name="T13" fmla="*/ 0 h 199"/>
              <a:gd name="T14" fmla="*/ 0 w 112"/>
              <a:gd name="T15" fmla="*/ 13 h 199"/>
              <a:gd name="T16" fmla="*/ 0 w 112"/>
              <a:gd name="T17" fmla="*/ 185 h 199"/>
              <a:gd name="T18" fmla="*/ 14 w 112"/>
              <a:gd name="T19" fmla="*/ 199 h 199"/>
              <a:gd name="T20" fmla="*/ 98 w 112"/>
              <a:gd name="T21" fmla="*/ 199 h 199"/>
              <a:gd name="T22" fmla="*/ 112 w 112"/>
              <a:gd name="T23" fmla="*/ 185 h 199"/>
              <a:gd name="T24" fmla="*/ 112 w 112"/>
              <a:gd name="T25" fmla="*/ 13 h 199"/>
              <a:gd name="T26" fmla="*/ 98 w 112"/>
              <a:gd name="T27" fmla="*/ 0 h 199"/>
              <a:gd name="T28" fmla="*/ 57 w 112"/>
              <a:gd name="T29" fmla="*/ 186 h 199"/>
              <a:gd name="T30" fmla="*/ 14 w 112"/>
              <a:gd name="T31" fmla="*/ 143 h 199"/>
              <a:gd name="T32" fmla="*/ 57 w 112"/>
              <a:gd name="T33" fmla="*/ 101 h 199"/>
              <a:gd name="T34" fmla="*/ 99 w 112"/>
              <a:gd name="T35" fmla="*/ 143 h 199"/>
              <a:gd name="T36" fmla="*/ 57 w 112"/>
              <a:gd name="T37" fmla="*/ 186 h 199"/>
              <a:gd name="T38" fmla="*/ 100 w 112"/>
              <a:gd name="T39" fmla="*/ 77 h 199"/>
              <a:gd name="T40" fmla="*/ 90 w 112"/>
              <a:gd name="T41" fmla="*/ 87 h 199"/>
              <a:gd name="T42" fmla="*/ 22 w 112"/>
              <a:gd name="T43" fmla="*/ 87 h 199"/>
              <a:gd name="T44" fmla="*/ 12 w 112"/>
              <a:gd name="T45" fmla="*/ 77 h 199"/>
              <a:gd name="T46" fmla="*/ 12 w 112"/>
              <a:gd name="T47" fmla="*/ 22 h 199"/>
              <a:gd name="T48" fmla="*/ 22 w 112"/>
              <a:gd name="T49" fmla="*/ 12 h 199"/>
              <a:gd name="T50" fmla="*/ 90 w 112"/>
              <a:gd name="T51" fmla="*/ 12 h 199"/>
              <a:gd name="T52" fmla="*/ 100 w 112"/>
              <a:gd name="T53" fmla="*/ 22 h 199"/>
              <a:gd name="T54" fmla="*/ 100 w 112"/>
              <a:gd name="T55" fmla="*/ 7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 h="199">
                <a:moveTo>
                  <a:pt x="57" y="127"/>
                </a:moveTo>
                <a:cubicBezTo>
                  <a:pt x="47" y="127"/>
                  <a:pt x="40" y="134"/>
                  <a:pt x="40" y="143"/>
                </a:cubicBezTo>
                <a:cubicBezTo>
                  <a:pt x="40" y="153"/>
                  <a:pt x="47" y="160"/>
                  <a:pt x="57" y="160"/>
                </a:cubicBezTo>
                <a:cubicBezTo>
                  <a:pt x="66" y="160"/>
                  <a:pt x="73" y="153"/>
                  <a:pt x="73" y="143"/>
                </a:cubicBezTo>
                <a:cubicBezTo>
                  <a:pt x="73" y="134"/>
                  <a:pt x="66" y="127"/>
                  <a:pt x="57" y="127"/>
                </a:cubicBezTo>
                <a:close/>
                <a:moveTo>
                  <a:pt x="98" y="0"/>
                </a:moveTo>
                <a:cubicBezTo>
                  <a:pt x="14" y="0"/>
                  <a:pt x="14" y="0"/>
                  <a:pt x="14" y="0"/>
                </a:cubicBezTo>
                <a:cubicBezTo>
                  <a:pt x="6" y="0"/>
                  <a:pt x="0" y="6"/>
                  <a:pt x="0" y="13"/>
                </a:cubicBezTo>
                <a:cubicBezTo>
                  <a:pt x="0" y="185"/>
                  <a:pt x="0" y="185"/>
                  <a:pt x="0" y="185"/>
                </a:cubicBezTo>
                <a:cubicBezTo>
                  <a:pt x="0" y="193"/>
                  <a:pt x="6" y="199"/>
                  <a:pt x="14" y="199"/>
                </a:cubicBezTo>
                <a:cubicBezTo>
                  <a:pt x="98" y="199"/>
                  <a:pt x="98" y="199"/>
                  <a:pt x="98" y="199"/>
                </a:cubicBezTo>
                <a:cubicBezTo>
                  <a:pt x="106" y="199"/>
                  <a:pt x="112" y="193"/>
                  <a:pt x="112" y="185"/>
                </a:cubicBezTo>
                <a:cubicBezTo>
                  <a:pt x="112" y="13"/>
                  <a:pt x="112" y="13"/>
                  <a:pt x="112" y="13"/>
                </a:cubicBezTo>
                <a:cubicBezTo>
                  <a:pt x="112" y="6"/>
                  <a:pt x="106" y="0"/>
                  <a:pt x="98" y="0"/>
                </a:cubicBezTo>
                <a:close/>
                <a:moveTo>
                  <a:pt x="57" y="186"/>
                </a:moveTo>
                <a:cubicBezTo>
                  <a:pt x="33" y="186"/>
                  <a:pt x="14" y="167"/>
                  <a:pt x="14" y="143"/>
                </a:cubicBezTo>
                <a:cubicBezTo>
                  <a:pt x="14" y="120"/>
                  <a:pt x="33" y="101"/>
                  <a:pt x="57" y="101"/>
                </a:cubicBezTo>
                <a:cubicBezTo>
                  <a:pt x="80" y="101"/>
                  <a:pt x="99" y="120"/>
                  <a:pt x="99" y="143"/>
                </a:cubicBezTo>
                <a:cubicBezTo>
                  <a:pt x="99" y="167"/>
                  <a:pt x="80" y="186"/>
                  <a:pt x="57" y="186"/>
                </a:cubicBezTo>
                <a:close/>
                <a:moveTo>
                  <a:pt x="100" y="77"/>
                </a:moveTo>
                <a:cubicBezTo>
                  <a:pt x="100" y="83"/>
                  <a:pt x="95" y="87"/>
                  <a:pt x="90" y="87"/>
                </a:cubicBezTo>
                <a:cubicBezTo>
                  <a:pt x="22" y="87"/>
                  <a:pt x="22" y="87"/>
                  <a:pt x="22" y="87"/>
                </a:cubicBezTo>
                <a:cubicBezTo>
                  <a:pt x="16" y="87"/>
                  <a:pt x="12" y="83"/>
                  <a:pt x="12" y="77"/>
                </a:cubicBezTo>
                <a:cubicBezTo>
                  <a:pt x="12" y="22"/>
                  <a:pt x="12" y="22"/>
                  <a:pt x="12" y="22"/>
                </a:cubicBezTo>
                <a:cubicBezTo>
                  <a:pt x="12" y="16"/>
                  <a:pt x="16" y="12"/>
                  <a:pt x="22" y="12"/>
                </a:cubicBezTo>
                <a:cubicBezTo>
                  <a:pt x="90" y="12"/>
                  <a:pt x="90" y="12"/>
                  <a:pt x="90" y="12"/>
                </a:cubicBezTo>
                <a:cubicBezTo>
                  <a:pt x="95" y="12"/>
                  <a:pt x="100" y="16"/>
                  <a:pt x="100" y="22"/>
                </a:cubicBezTo>
                <a:lnTo>
                  <a:pt x="100" y="7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noEditPoints="1"/>
          </p:cNvSpPr>
          <p:nvPr/>
        </p:nvSpPr>
        <p:spPr bwMode="auto">
          <a:xfrm>
            <a:off x="4723260" y="4040432"/>
            <a:ext cx="591357" cy="543958"/>
          </a:xfrm>
          <a:custGeom>
            <a:avLst/>
            <a:gdLst>
              <a:gd name="T0" fmla="*/ 164 w 219"/>
              <a:gd name="T1" fmla="*/ 42 h 201"/>
              <a:gd name="T2" fmla="*/ 93 w 219"/>
              <a:gd name="T3" fmla="*/ 22 h 201"/>
              <a:gd name="T4" fmla="*/ 66 w 219"/>
              <a:gd name="T5" fmla="*/ 49 h 201"/>
              <a:gd name="T6" fmla="*/ 32 w 219"/>
              <a:gd name="T7" fmla="*/ 57 h 201"/>
              <a:gd name="T8" fmla="*/ 8 w 219"/>
              <a:gd name="T9" fmla="*/ 118 h 201"/>
              <a:gd name="T10" fmla="*/ 50 w 219"/>
              <a:gd name="T11" fmla="*/ 198 h 201"/>
              <a:gd name="T12" fmla="*/ 85 w 219"/>
              <a:gd name="T13" fmla="*/ 142 h 201"/>
              <a:gd name="T14" fmla="*/ 133 w 219"/>
              <a:gd name="T15" fmla="*/ 114 h 201"/>
              <a:gd name="T16" fmla="*/ 198 w 219"/>
              <a:gd name="T17" fmla="*/ 117 h 201"/>
              <a:gd name="T18" fmla="*/ 164 w 219"/>
              <a:gd name="T19" fmla="*/ 42 h 201"/>
              <a:gd name="T20" fmla="*/ 65 w 219"/>
              <a:gd name="T21" fmla="*/ 128 h 201"/>
              <a:gd name="T22" fmla="*/ 28 w 219"/>
              <a:gd name="T23" fmla="*/ 118 h 201"/>
              <a:gd name="T24" fmla="*/ 38 w 219"/>
              <a:gd name="T25" fmla="*/ 82 h 201"/>
              <a:gd name="T26" fmla="*/ 74 w 219"/>
              <a:gd name="T27" fmla="*/ 91 h 201"/>
              <a:gd name="T28" fmla="*/ 65 w 219"/>
              <a:gd name="T29" fmla="*/ 128 h 201"/>
              <a:gd name="T30" fmla="*/ 112 w 219"/>
              <a:gd name="T31" fmla="*/ 44 h 201"/>
              <a:gd name="T32" fmla="*/ 122 w 219"/>
              <a:gd name="T33" fmla="*/ 38 h 201"/>
              <a:gd name="T34" fmla="*/ 128 w 219"/>
              <a:gd name="T35" fmla="*/ 48 h 201"/>
              <a:gd name="T36" fmla="*/ 118 w 219"/>
              <a:gd name="T37" fmla="*/ 53 h 201"/>
              <a:gd name="T38" fmla="*/ 112 w 219"/>
              <a:gd name="T39" fmla="*/ 44 h 201"/>
              <a:gd name="T40" fmla="*/ 113 w 219"/>
              <a:gd name="T41" fmla="*/ 74 h 201"/>
              <a:gd name="T42" fmla="*/ 107 w 219"/>
              <a:gd name="T43" fmla="*/ 64 h 201"/>
              <a:gd name="T44" fmla="*/ 117 w 219"/>
              <a:gd name="T45" fmla="*/ 59 h 201"/>
              <a:gd name="T46" fmla="*/ 122 w 219"/>
              <a:gd name="T47" fmla="*/ 68 h 201"/>
              <a:gd name="T48" fmla="*/ 113 w 219"/>
              <a:gd name="T49" fmla="*/ 74 h 201"/>
              <a:gd name="T50" fmla="*/ 142 w 219"/>
              <a:gd name="T51" fmla="*/ 73 h 201"/>
              <a:gd name="T52" fmla="*/ 132 w 219"/>
              <a:gd name="T53" fmla="*/ 79 h 201"/>
              <a:gd name="T54" fmla="*/ 127 w 219"/>
              <a:gd name="T55" fmla="*/ 69 h 201"/>
              <a:gd name="T56" fmla="*/ 136 w 219"/>
              <a:gd name="T57" fmla="*/ 64 h 201"/>
              <a:gd name="T58" fmla="*/ 142 w 219"/>
              <a:gd name="T59" fmla="*/ 73 h 201"/>
              <a:gd name="T60" fmla="*/ 147 w 219"/>
              <a:gd name="T61" fmla="*/ 53 h 201"/>
              <a:gd name="T62" fmla="*/ 138 w 219"/>
              <a:gd name="T63" fmla="*/ 59 h 201"/>
              <a:gd name="T64" fmla="*/ 132 w 219"/>
              <a:gd name="T65" fmla="*/ 49 h 201"/>
              <a:gd name="T66" fmla="*/ 142 w 219"/>
              <a:gd name="T67" fmla="*/ 43 h 201"/>
              <a:gd name="T68" fmla="*/ 147 w 219"/>
              <a:gd name="T69" fmla="*/ 53 h 201"/>
              <a:gd name="T70" fmla="*/ 43 w 219"/>
              <a:gd name="T71" fmla="*/ 91 h 201"/>
              <a:gd name="T72" fmla="*/ 38 w 219"/>
              <a:gd name="T73" fmla="*/ 113 h 201"/>
              <a:gd name="T74" fmla="*/ 59 w 219"/>
              <a:gd name="T75" fmla="*/ 118 h 201"/>
              <a:gd name="T76" fmla="*/ 65 w 219"/>
              <a:gd name="T77" fmla="*/ 97 h 201"/>
              <a:gd name="T78" fmla="*/ 43 w 219"/>
              <a:gd name="T79" fmla="*/ 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01">
                <a:moveTo>
                  <a:pt x="164" y="42"/>
                </a:moveTo>
                <a:cubicBezTo>
                  <a:pt x="143" y="21"/>
                  <a:pt x="121" y="0"/>
                  <a:pt x="93" y="22"/>
                </a:cubicBezTo>
                <a:cubicBezTo>
                  <a:pt x="83" y="30"/>
                  <a:pt x="78" y="41"/>
                  <a:pt x="66" y="49"/>
                </a:cubicBezTo>
                <a:cubicBezTo>
                  <a:pt x="55" y="55"/>
                  <a:pt x="43" y="53"/>
                  <a:pt x="32" y="57"/>
                </a:cubicBezTo>
                <a:cubicBezTo>
                  <a:pt x="0" y="69"/>
                  <a:pt x="1" y="87"/>
                  <a:pt x="8" y="118"/>
                </a:cubicBezTo>
                <a:cubicBezTo>
                  <a:pt x="11" y="136"/>
                  <a:pt x="25" y="196"/>
                  <a:pt x="50" y="198"/>
                </a:cubicBezTo>
                <a:cubicBezTo>
                  <a:pt x="75" y="201"/>
                  <a:pt x="75" y="155"/>
                  <a:pt x="85" y="142"/>
                </a:cubicBezTo>
                <a:cubicBezTo>
                  <a:pt x="94" y="131"/>
                  <a:pt x="119" y="117"/>
                  <a:pt x="133" y="114"/>
                </a:cubicBezTo>
                <a:cubicBezTo>
                  <a:pt x="151" y="110"/>
                  <a:pt x="183" y="130"/>
                  <a:pt x="198" y="117"/>
                </a:cubicBezTo>
                <a:cubicBezTo>
                  <a:pt x="219" y="97"/>
                  <a:pt x="176" y="55"/>
                  <a:pt x="164" y="42"/>
                </a:cubicBezTo>
                <a:close/>
                <a:moveTo>
                  <a:pt x="65" y="128"/>
                </a:moveTo>
                <a:cubicBezTo>
                  <a:pt x="52" y="135"/>
                  <a:pt x="35" y="131"/>
                  <a:pt x="28" y="118"/>
                </a:cubicBezTo>
                <a:cubicBezTo>
                  <a:pt x="21" y="105"/>
                  <a:pt x="25" y="89"/>
                  <a:pt x="38" y="82"/>
                </a:cubicBezTo>
                <a:cubicBezTo>
                  <a:pt x="51" y="74"/>
                  <a:pt x="67" y="79"/>
                  <a:pt x="74" y="91"/>
                </a:cubicBezTo>
                <a:cubicBezTo>
                  <a:pt x="82" y="104"/>
                  <a:pt x="77" y="121"/>
                  <a:pt x="65" y="128"/>
                </a:cubicBezTo>
                <a:close/>
                <a:moveTo>
                  <a:pt x="112" y="44"/>
                </a:moveTo>
                <a:cubicBezTo>
                  <a:pt x="114" y="40"/>
                  <a:pt x="118" y="37"/>
                  <a:pt x="122" y="38"/>
                </a:cubicBezTo>
                <a:cubicBezTo>
                  <a:pt x="126" y="39"/>
                  <a:pt x="129" y="44"/>
                  <a:pt x="128" y="48"/>
                </a:cubicBezTo>
                <a:cubicBezTo>
                  <a:pt x="127" y="52"/>
                  <a:pt x="122" y="54"/>
                  <a:pt x="118" y="53"/>
                </a:cubicBezTo>
                <a:cubicBezTo>
                  <a:pt x="114" y="52"/>
                  <a:pt x="111" y="48"/>
                  <a:pt x="112" y="44"/>
                </a:cubicBezTo>
                <a:close/>
                <a:moveTo>
                  <a:pt x="113" y="74"/>
                </a:moveTo>
                <a:cubicBezTo>
                  <a:pt x="108" y="73"/>
                  <a:pt x="106" y="68"/>
                  <a:pt x="107" y="64"/>
                </a:cubicBezTo>
                <a:cubicBezTo>
                  <a:pt x="108" y="60"/>
                  <a:pt x="112" y="57"/>
                  <a:pt x="117" y="59"/>
                </a:cubicBezTo>
                <a:cubicBezTo>
                  <a:pt x="121" y="60"/>
                  <a:pt x="123" y="64"/>
                  <a:pt x="122" y="68"/>
                </a:cubicBezTo>
                <a:cubicBezTo>
                  <a:pt x="121" y="72"/>
                  <a:pt x="117" y="75"/>
                  <a:pt x="113" y="74"/>
                </a:cubicBezTo>
                <a:close/>
                <a:moveTo>
                  <a:pt x="142" y="73"/>
                </a:moveTo>
                <a:cubicBezTo>
                  <a:pt x="141" y="78"/>
                  <a:pt x="136" y="80"/>
                  <a:pt x="132" y="79"/>
                </a:cubicBezTo>
                <a:cubicBezTo>
                  <a:pt x="128" y="78"/>
                  <a:pt x="126" y="74"/>
                  <a:pt x="127" y="69"/>
                </a:cubicBezTo>
                <a:cubicBezTo>
                  <a:pt x="128" y="65"/>
                  <a:pt x="132" y="63"/>
                  <a:pt x="136" y="64"/>
                </a:cubicBezTo>
                <a:cubicBezTo>
                  <a:pt x="140" y="65"/>
                  <a:pt x="143" y="69"/>
                  <a:pt x="142" y="73"/>
                </a:cubicBezTo>
                <a:close/>
                <a:moveTo>
                  <a:pt x="147" y="53"/>
                </a:moveTo>
                <a:cubicBezTo>
                  <a:pt x="146" y="57"/>
                  <a:pt x="142" y="60"/>
                  <a:pt x="138" y="59"/>
                </a:cubicBezTo>
                <a:cubicBezTo>
                  <a:pt x="134" y="57"/>
                  <a:pt x="131" y="53"/>
                  <a:pt x="132" y="49"/>
                </a:cubicBezTo>
                <a:cubicBezTo>
                  <a:pt x="133" y="45"/>
                  <a:pt x="138" y="42"/>
                  <a:pt x="142" y="43"/>
                </a:cubicBezTo>
                <a:cubicBezTo>
                  <a:pt x="146" y="45"/>
                  <a:pt x="148" y="49"/>
                  <a:pt x="147" y="53"/>
                </a:cubicBezTo>
                <a:close/>
                <a:moveTo>
                  <a:pt x="43" y="91"/>
                </a:moveTo>
                <a:cubicBezTo>
                  <a:pt x="36" y="96"/>
                  <a:pt x="33" y="105"/>
                  <a:pt x="38" y="113"/>
                </a:cubicBezTo>
                <a:cubicBezTo>
                  <a:pt x="42" y="120"/>
                  <a:pt x="52" y="123"/>
                  <a:pt x="59" y="118"/>
                </a:cubicBezTo>
                <a:cubicBezTo>
                  <a:pt x="67" y="114"/>
                  <a:pt x="69" y="104"/>
                  <a:pt x="65" y="97"/>
                </a:cubicBezTo>
                <a:cubicBezTo>
                  <a:pt x="61" y="89"/>
                  <a:pt x="51" y="87"/>
                  <a:pt x="43" y="9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6914830" y="1291931"/>
            <a:ext cx="2191070" cy="464457"/>
            <a:chOff x="7715088" y="2859314"/>
            <a:chExt cx="4381822" cy="464457"/>
          </a:xfrm>
        </p:grpSpPr>
        <p:sp>
          <p:nvSpPr>
            <p:cNvPr id="48" name="矩形 47"/>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6861887" y="182370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1" name="文本框 50"/>
          <p:cNvSpPr txBox="1"/>
          <p:nvPr/>
        </p:nvSpPr>
        <p:spPr>
          <a:xfrm>
            <a:off x="6861887" y="2195428"/>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6861887" y="256715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6840707" y="3563640"/>
            <a:ext cx="2910307" cy="369332"/>
            <a:chOff x="6840707" y="3563640"/>
            <a:chExt cx="2910307" cy="369332"/>
          </a:xfrm>
        </p:grpSpPr>
        <p:sp>
          <p:nvSpPr>
            <p:cNvPr id="65" name="矩形 64"/>
            <p:cNvSpPr/>
            <p:nvPr/>
          </p:nvSpPr>
          <p:spPr>
            <a:xfrm>
              <a:off x="6840707" y="3628699"/>
              <a:ext cx="356314"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7332486" y="3563640"/>
              <a:ext cx="2418528" cy="369332"/>
            </a:xfrm>
            <a:prstGeom prst="rect">
              <a:avLst/>
            </a:prstGeom>
            <a:noFill/>
          </p:spPr>
          <p:txBody>
            <a:bodyPr wrap="square" rtlCol="0">
              <a:spAutoFit/>
            </a:bodyPr>
            <a:lstStyle/>
            <a:p>
              <a:r>
                <a:rPr lang="en-US" altLang="zh-CN" dirty="0" smtClean="0">
                  <a:solidFill>
                    <a:srgbClr val="003541"/>
                  </a:solidFill>
                </a:rPr>
                <a:t>ADD YOUR TEXT HERE </a:t>
              </a:r>
              <a:endParaRPr lang="zh-CN" altLang="en-US" dirty="0">
                <a:solidFill>
                  <a:srgbClr val="003541"/>
                </a:solidFill>
              </a:endParaRPr>
            </a:p>
          </p:txBody>
        </p:sp>
      </p:grpSp>
      <p:grpSp>
        <p:nvGrpSpPr>
          <p:cNvPr id="69" name="组合 68"/>
          <p:cNvGrpSpPr/>
          <p:nvPr/>
        </p:nvGrpSpPr>
        <p:grpSpPr>
          <a:xfrm>
            <a:off x="6840707" y="3934304"/>
            <a:ext cx="2827419" cy="369332"/>
            <a:chOff x="6840707" y="3934304"/>
            <a:chExt cx="2827419" cy="369332"/>
          </a:xfrm>
        </p:grpSpPr>
        <p:sp>
          <p:nvSpPr>
            <p:cNvPr id="63" name="矩形 62"/>
            <p:cNvSpPr/>
            <p:nvPr/>
          </p:nvSpPr>
          <p:spPr>
            <a:xfrm>
              <a:off x="6840707" y="3999363"/>
              <a:ext cx="356314"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7332485" y="3934304"/>
              <a:ext cx="2335641" cy="369332"/>
            </a:xfrm>
            <a:prstGeom prst="rect">
              <a:avLst/>
            </a:prstGeom>
            <a:noFill/>
          </p:spPr>
          <p:txBody>
            <a:bodyPr wrap="square" rtlCol="0">
              <a:spAutoFit/>
            </a:bodyPr>
            <a:lstStyle/>
            <a:p>
              <a:r>
                <a:rPr lang="en-US" altLang="zh-CN" dirty="0" smtClean="0">
                  <a:solidFill>
                    <a:srgbClr val="8B343F"/>
                  </a:solidFill>
                </a:rPr>
                <a:t>ADD YOUR TEXT HERE</a:t>
              </a:r>
              <a:endParaRPr lang="zh-CN" altLang="en-US" dirty="0">
                <a:solidFill>
                  <a:srgbClr val="8B343F"/>
                </a:solidFill>
              </a:endParaRPr>
            </a:p>
          </p:txBody>
        </p:sp>
      </p:grpSp>
      <p:grpSp>
        <p:nvGrpSpPr>
          <p:cNvPr id="70" name="组合 69"/>
          <p:cNvGrpSpPr/>
          <p:nvPr/>
        </p:nvGrpSpPr>
        <p:grpSpPr>
          <a:xfrm>
            <a:off x="6840707" y="4296981"/>
            <a:ext cx="2827419" cy="369332"/>
            <a:chOff x="6840707" y="4296981"/>
            <a:chExt cx="2827419" cy="369332"/>
          </a:xfrm>
        </p:grpSpPr>
        <p:sp>
          <p:nvSpPr>
            <p:cNvPr id="57" name="矩形 56"/>
            <p:cNvSpPr/>
            <p:nvPr/>
          </p:nvSpPr>
          <p:spPr>
            <a:xfrm>
              <a:off x="6840707" y="4362040"/>
              <a:ext cx="356314"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332486" y="4296981"/>
              <a:ext cx="2335640" cy="369332"/>
            </a:xfrm>
            <a:prstGeom prst="rect">
              <a:avLst/>
            </a:prstGeom>
            <a:noFill/>
          </p:spPr>
          <p:txBody>
            <a:bodyPr wrap="square" rtlCol="0">
              <a:spAutoFit/>
            </a:bodyPr>
            <a:lstStyle/>
            <a:p>
              <a:r>
                <a:rPr lang="en-US" altLang="zh-CN" dirty="0" smtClean="0">
                  <a:solidFill>
                    <a:srgbClr val="4FACC2"/>
                  </a:solidFill>
                </a:rPr>
                <a:t>ADD YOUR TEXT HERE</a:t>
              </a:r>
              <a:endParaRPr lang="zh-CN" altLang="en-US" dirty="0">
                <a:solidFill>
                  <a:srgbClr val="4FACC2"/>
                </a:solidFill>
              </a:endParaRPr>
            </a:p>
          </p:txBody>
        </p:sp>
      </p:grpSp>
      <p:grpSp>
        <p:nvGrpSpPr>
          <p:cNvPr id="71" name="组合 70"/>
          <p:cNvGrpSpPr/>
          <p:nvPr/>
        </p:nvGrpSpPr>
        <p:grpSpPr>
          <a:xfrm>
            <a:off x="6840707" y="4668456"/>
            <a:ext cx="2827418" cy="369332"/>
            <a:chOff x="6840707" y="4668456"/>
            <a:chExt cx="2827418" cy="369332"/>
          </a:xfrm>
        </p:grpSpPr>
        <p:sp>
          <p:nvSpPr>
            <p:cNvPr id="59" name="矩形 58"/>
            <p:cNvSpPr/>
            <p:nvPr/>
          </p:nvSpPr>
          <p:spPr>
            <a:xfrm>
              <a:off x="6840707" y="4733515"/>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326200" y="4668456"/>
              <a:ext cx="2341925" cy="369332"/>
            </a:xfrm>
            <a:prstGeom prst="rect">
              <a:avLst/>
            </a:prstGeom>
            <a:noFill/>
          </p:spPr>
          <p:txBody>
            <a:bodyPr wrap="square" rtlCol="0">
              <a:spAutoFit/>
            </a:bodyPr>
            <a:lstStyle/>
            <a:p>
              <a:r>
                <a:rPr lang="en-US" altLang="zh-CN" dirty="0" smtClean="0">
                  <a:solidFill>
                    <a:srgbClr val="FF8700"/>
                  </a:solidFill>
                </a:rPr>
                <a:t>ADD YOUR TEXT HERE</a:t>
              </a:r>
              <a:endParaRPr lang="zh-CN" altLang="en-US" dirty="0">
                <a:solidFill>
                  <a:srgbClr val="FF8700"/>
                </a:solidFill>
              </a:endParaRPr>
            </a:p>
          </p:txBody>
        </p:sp>
      </p:grpSp>
      <p:grpSp>
        <p:nvGrpSpPr>
          <p:cNvPr id="67" name="组合 66"/>
          <p:cNvGrpSpPr/>
          <p:nvPr/>
        </p:nvGrpSpPr>
        <p:grpSpPr>
          <a:xfrm>
            <a:off x="6835911" y="3193642"/>
            <a:ext cx="2939363" cy="369332"/>
            <a:chOff x="6835911" y="3193642"/>
            <a:chExt cx="2939363" cy="369332"/>
          </a:xfrm>
        </p:grpSpPr>
        <p:sp>
          <p:nvSpPr>
            <p:cNvPr id="61" name="矩形 60"/>
            <p:cNvSpPr/>
            <p:nvPr/>
          </p:nvSpPr>
          <p:spPr>
            <a:xfrm>
              <a:off x="6835911" y="3258701"/>
              <a:ext cx="356314"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7327688" y="3193642"/>
              <a:ext cx="2447586" cy="369332"/>
            </a:xfrm>
            <a:prstGeom prst="rect">
              <a:avLst/>
            </a:prstGeom>
            <a:noFill/>
          </p:spPr>
          <p:txBody>
            <a:bodyPr wrap="square" rtlCol="0">
              <a:spAutoFit/>
            </a:bodyPr>
            <a:lstStyle/>
            <a:p>
              <a:r>
                <a:rPr lang="en-US" altLang="zh-CN" dirty="0" smtClean="0">
                  <a:solidFill>
                    <a:srgbClr val="008689"/>
                  </a:solidFill>
                </a:rPr>
                <a:t>ADD YOUR TEXT HERE</a:t>
              </a:r>
              <a:endParaRPr lang="zh-CN" altLang="en-US" dirty="0">
                <a:solidFill>
                  <a:srgbClr val="008689"/>
                </a:solidFill>
              </a:endParaRPr>
            </a:p>
          </p:txBody>
        </p:sp>
      </p:grpSp>
    </p:spTree>
    <p:extLst>
      <p:ext uri="{BB962C8B-B14F-4D97-AF65-F5344CB8AC3E}">
        <p14:creationId xmlns:p14="http://schemas.microsoft.com/office/powerpoint/2010/main" val="110627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图表 55"/>
          <p:cNvGraphicFramePr/>
          <p:nvPr/>
        </p:nvGraphicFramePr>
        <p:xfrm>
          <a:off x="2372302" y="720842"/>
          <a:ext cx="7718500" cy="4529842"/>
        </p:xfrm>
        <a:graphic>
          <a:graphicData uri="http://schemas.openxmlformats.org/drawingml/2006/chart">
            <c:chart xmlns:c="http://schemas.openxmlformats.org/drawingml/2006/chart" xmlns:r="http://schemas.openxmlformats.org/officeDocument/2006/relationships" r:id="rId2"/>
          </a:graphicData>
        </a:graphic>
      </p:graphicFrame>
      <p:cxnSp>
        <p:nvCxnSpPr>
          <p:cNvPr id="57" name="直接连接符 56"/>
          <p:cNvCxnSpPr/>
          <p:nvPr/>
        </p:nvCxnSpPr>
        <p:spPr>
          <a:xfrm flipV="1">
            <a:off x="295835" y="508110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58" name="Freeform 5"/>
          <p:cNvSpPr>
            <a:spLocks noEditPoints="1"/>
          </p:cNvSpPr>
          <p:nvPr/>
        </p:nvSpPr>
        <p:spPr bwMode="auto">
          <a:xfrm rot="16200000">
            <a:off x="11038856" y="4768230"/>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1306924" y="1308820"/>
            <a:ext cx="902298"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41%</a:t>
            </a:r>
            <a:endParaRPr lang="zh-CN" altLang="en-US" sz="3600" dirty="0">
              <a:solidFill>
                <a:srgbClr val="1B3841"/>
              </a:solidFill>
              <a:latin typeface="Impact" panose="020B0806030902050204" pitchFamily="34" charset="0"/>
            </a:endParaRPr>
          </a:p>
        </p:txBody>
      </p:sp>
      <p:sp>
        <p:nvSpPr>
          <p:cNvPr id="61" name="文本框 60"/>
          <p:cNvSpPr txBox="1"/>
          <p:nvPr/>
        </p:nvSpPr>
        <p:spPr>
          <a:xfrm>
            <a:off x="1306924" y="2717907"/>
            <a:ext cx="995785"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33%</a:t>
            </a:r>
            <a:endParaRPr lang="zh-CN" altLang="en-US" sz="3600" dirty="0">
              <a:solidFill>
                <a:srgbClr val="1B3841"/>
              </a:solidFill>
              <a:latin typeface="Impact" panose="020B0806030902050204" pitchFamily="34" charset="0"/>
            </a:endParaRPr>
          </a:p>
        </p:txBody>
      </p:sp>
      <p:sp>
        <p:nvSpPr>
          <p:cNvPr id="62" name="文本框 61"/>
          <p:cNvSpPr txBox="1"/>
          <p:nvPr/>
        </p:nvSpPr>
        <p:spPr>
          <a:xfrm>
            <a:off x="1306924" y="4064927"/>
            <a:ext cx="987771"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26%</a:t>
            </a:r>
            <a:endParaRPr lang="zh-CN" altLang="en-US" sz="3600" dirty="0">
              <a:solidFill>
                <a:srgbClr val="1B3841"/>
              </a:solidFill>
              <a:latin typeface="Impact" panose="020B0806030902050204" pitchFamily="34" charset="0"/>
            </a:endParaRPr>
          </a:p>
        </p:txBody>
      </p:sp>
      <p:sp>
        <p:nvSpPr>
          <p:cNvPr id="63" name="文本框 62"/>
          <p:cNvSpPr txBox="1"/>
          <p:nvPr/>
        </p:nvSpPr>
        <p:spPr>
          <a:xfrm>
            <a:off x="1306924" y="1187388"/>
            <a:ext cx="486030"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MEN</a:t>
            </a:r>
            <a:endParaRPr lang="zh-CN" altLang="en-US" sz="1400" dirty="0">
              <a:solidFill>
                <a:srgbClr val="4BACC0"/>
              </a:solidFill>
              <a:latin typeface="Impact" panose="020B0806030902050204" pitchFamily="34" charset="0"/>
            </a:endParaRPr>
          </a:p>
        </p:txBody>
      </p:sp>
      <p:sp>
        <p:nvSpPr>
          <p:cNvPr id="64" name="文本框 63"/>
          <p:cNvSpPr txBox="1"/>
          <p:nvPr/>
        </p:nvSpPr>
        <p:spPr>
          <a:xfrm>
            <a:off x="1306924" y="2584645"/>
            <a:ext cx="729687"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WOMEN</a:t>
            </a:r>
            <a:endParaRPr lang="zh-CN" altLang="en-US" sz="1400" dirty="0">
              <a:solidFill>
                <a:srgbClr val="4BACC0"/>
              </a:solidFill>
              <a:latin typeface="Impact" panose="020B0806030902050204" pitchFamily="34" charset="0"/>
            </a:endParaRPr>
          </a:p>
        </p:txBody>
      </p:sp>
      <p:sp>
        <p:nvSpPr>
          <p:cNvPr id="65" name="文本框 64"/>
          <p:cNvSpPr txBox="1"/>
          <p:nvPr/>
        </p:nvSpPr>
        <p:spPr>
          <a:xfrm>
            <a:off x="1306924" y="3918288"/>
            <a:ext cx="603050"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CHILD</a:t>
            </a:r>
            <a:endParaRPr lang="zh-CN" altLang="en-US" sz="1400" dirty="0">
              <a:solidFill>
                <a:srgbClr val="4BACC0"/>
              </a:solidFill>
              <a:latin typeface="Impact" panose="020B0806030902050204" pitchFamily="34" charset="0"/>
            </a:endParaRPr>
          </a:p>
        </p:txBody>
      </p:sp>
      <p:sp>
        <p:nvSpPr>
          <p:cNvPr id="66" name="文本框 65"/>
          <p:cNvSpPr txBox="1"/>
          <p:nvPr/>
        </p:nvSpPr>
        <p:spPr>
          <a:xfrm>
            <a:off x="514442" y="5345420"/>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cxnSp>
        <p:nvCxnSpPr>
          <p:cNvPr id="67" name="直接连接符 66"/>
          <p:cNvCxnSpPr/>
          <p:nvPr/>
        </p:nvCxnSpPr>
        <p:spPr>
          <a:xfrm flipV="1">
            <a:off x="2348716" y="1216416"/>
            <a:ext cx="0" cy="3893714"/>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7739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4248210" y="1602347"/>
            <a:ext cx="3695579" cy="3208804"/>
          </a:xfrm>
          <a:custGeom>
            <a:avLst/>
            <a:gdLst>
              <a:gd name="T0" fmla="*/ 176 w 200"/>
              <a:gd name="T1" fmla="*/ 0 h 200"/>
              <a:gd name="T2" fmla="*/ 24 w 200"/>
              <a:gd name="T3" fmla="*/ 0 h 200"/>
              <a:gd name="T4" fmla="*/ 0 w 200"/>
              <a:gd name="T5" fmla="*/ 24 h 200"/>
              <a:gd name="T6" fmla="*/ 0 w 200"/>
              <a:gd name="T7" fmla="*/ 200 h 200"/>
              <a:gd name="T8" fmla="*/ 200 w 200"/>
              <a:gd name="T9" fmla="*/ 200 h 200"/>
              <a:gd name="T10" fmla="*/ 200 w 200"/>
              <a:gd name="T11" fmla="*/ 24 h 200"/>
              <a:gd name="T12" fmla="*/ 176 w 200"/>
              <a:gd name="T13" fmla="*/ 0 h 200"/>
              <a:gd name="T14" fmla="*/ 116 w 200"/>
              <a:gd name="T15" fmla="*/ 16 h 200"/>
              <a:gd name="T16" fmla="*/ 128 w 200"/>
              <a:gd name="T17" fmla="*/ 28 h 200"/>
              <a:gd name="T18" fmla="*/ 116 w 200"/>
              <a:gd name="T19" fmla="*/ 40 h 200"/>
              <a:gd name="T20" fmla="*/ 104 w 200"/>
              <a:gd name="T21" fmla="*/ 28 h 200"/>
              <a:gd name="T22" fmla="*/ 116 w 200"/>
              <a:gd name="T23" fmla="*/ 16 h 200"/>
              <a:gd name="T24" fmla="*/ 76 w 200"/>
              <a:gd name="T25" fmla="*/ 16 h 200"/>
              <a:gd name="T26" fmla="*/ 88 w 200"/>
              <a:gd name="T27" fmla="*/ 28 h 200"/>
              <a:gd name="T28" fmla="*/ 76 w 200"/>
              <a:gd name="T29" fmla="*/ 40 h 200"/>
              <a:gd name="T30" fmla="*/ 64 w 200"/>
              <a:gd name="T31" fmla="*/ 28 h 200"/>
              <a:gd name="T32" fmla="*/ 76 w 200"/>
              <a:gd name="T33" fmla="*/ 16 h 200"/>
              <a:gd name="T34" fmla="*/ 36 w 200"/>
              <a:gd name="T35" fmla="*/ 16 h 200"/>
              <a:gd name="T36" fmla="*/ 48 w 200"/>
              <a:gd name="T37" fmla="*/ 28 h 200"/>
              <a:gd name="T38" fmla="*/ 36 w 200"/>
              <a:gd name="T39" fmla="*/ 40 h 200"/>
              <a:gd name="T40" fmla="*/ 24 w 200"/>
              <a:gd name="T41" fmla="*/ 28 h 200"/>
              <a:gd name="T42" fmla="*/ 36 w 200"/>
              <a:gd name="T43" fmla="*/ 16 h 200"/>
              <a:gd name="T44" fmla="*/ 184 w 200"/>
              <a:gd name="T45" fmla="*/ 184 h 200"/>
              <a:gd name="T46" fmla="*/ 16 w 200"/>
              <a:gd name="T47" fmla="*/ 184 h 200"/>
              <a:gd name="T48" fmla="*/ 16 w 200"/>
              <a:gd name="T49" fmla="*/ 56 h 200"/>
              <a:gd name="T50" fmla="*/ 184 w 200"/>
              <a:gd name="T51" fmla="*/ 56 h 200"/>
              <a:gd name="T52" fmla="*/ 184 w 200"/>
              <a:gd name="T53"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200">
                <a:moveTo>
                  <a:pt x="176" y="0"/>
                </a:moveTo>
                <a:cubicBezTo>
                  <a:pt x="24" y="0"/>
                  <a:pt x="24" y="0"/>
                  <a:pt x="24" y="0"/>
                </a:cubicBezTo>
                <a:cubicBezTo>
                  <a:pt x="11" y="0"/>
                  <a:pt x="0" y="11"/>
                  <a:pt x="0" y="24"/>
                </a:cubicBezTo>
                <a:cubicBezTo>
                  <a:pt x="0" y="200"/>
                  <a:pt x="0" y="200"/>
                  <a:pt x="0" y="200"/>
                </a:cubicBezTo>
                <a:cubicBezTo>
                  <a:pt x="200" y="200"/>
                  <a:pt x="200" y="200"/>
                  <a:pt x="200" y="200"/>
                </a:cubicBezTo>
                <a:cubicBezTo>
                  <a:pt x="200" y="24"/>
                  <a:pt x="200" y="24"/>
                  <a:pt x="200" y="24"/>
                </a:cubicBezTo>
                <a:cubicBezTo>
                  <a:pt x="200" y="11"/>
                  <a:pt x="189" y="0"/>
                  <a:pt x="176" y="0"/>
                </a:cubicBezTo>
                <a:close/>
                <a:moveTo>
                  <a:pt x="116" y="16"/>
                </a:moveTo>
                <a:cubicBezTo>
                  <a:pt x="123" y="16"/>
                  <a:pt x="128" y="22"/>
                  <a:pt x="128" y="28"/>
                </a:cubicBezTo>
                <a:cubicBezTo>
                  <a:pt x="128" y="35"/>
                  <a:pt x="123" y="40"/>
                  <a:pt x="116" y="40"/>
                </a:cubicBezTo>
                <a:cubicBezTo>
                  <a:pt x="110" y="40"/>
                  <a:pt x="104" y="35"/>
                  <a:pt x="104" y="28"/>
                </a:cubicBezTo>
                <a:cubicBezTo>
                  <a:pt x="104" y="22"/>
                  <a:pt x="110" y="16"/>
                  <a:pt x="116" y="16"/>
                </a:cubicBezTo>
                <a:close/>
                <a:moveTo>
                  <a:pt x="76" y="16"/>
                </a:moveTo>
                <a:cubicBezTo>
                  <a:pt x="83" y="16"/>
                  <a:pt x="88" y="22"/>
                  <a:pt x="88" y="28"/>
                </a:cubicBezTo>
                <a:cubicBezTo>
                  <a:pt x="88" y="35"/>
                  <a:pt x="83" y="40"/>
                  <a:pt x="76" y="40"/>
                </a:cubicBezTo>
                <a:cubicBezTo>
                  <a:pt x="70" y="40"/>
                  <a:pt x="64" y="35"/>
                  <a:pt x="64" y="28"/>
                </a:cubicBezTo>
                <a:cubicBezTo>
                  <a:pt x="64" y="22"/>
                  <a:pt x="70" y="16"/>
                  <a:pt x="76" y="16"/>
                </a:cubicBezTo>
                <a:close/>
                <a:moveTo>
                  <a:pt x="36" y="16"/>
                </a:moveTo>
                <a:cubicBezTo>
                  <a:pt x="43" y="16"/>
                  <a:pt x="48" y="22"/>
                  <a:pt x="48" y="28"/>
                </a:cubicBezTo>
                <a:cubicBezTo>
                  <a:pt x="48" y="35"/>
                  <a:pt x="43" y="40"/>
                  <a:pt x="36" y="40"/>
                </a:cubicBezTo>
                <a:cubicBezTo>
                  <a:pt x="30" y="40"/>
                  <a:pt x="24" y="35"/>
                  <a:pt x="24" y="28"/>
                </a:cubicBezTo>
                <a:cubicBezTo>
                  <a:pt x="24" y="22"/>
                  <a:pt x="30" y="16"/>
                  <a:pt x="36" y="16"/>
                </a:cubicBezTo>
                <a:close/>
                <a:moveTo>
                  <a:pt x="184" y="184"/>
                </a:moveTo>
                <a:cubicBezTo>
                  <a:pt x="16" y="184"/>
                  <a:pt x="16" y="184"/>
                  <a:pt x="16" y="184"/>
                </a:cubicBezTo>
                <a:cubicBezTo>
                  <a:pt x="16" y="56"/>
                  <a:pt x="16" y="56"/>
                  <a:pt x="16" y="56"/>
                </a:cubicBezTo>
                <a:cubicBezTo>
                  <a:pt x="184" y="56"/>
                  <a:pt x="184" y="56"/>
                  <a:pt x="184" y="56"/>
                </a:cubicBezTo>
                <a:lnTo>
                  <a:pt x="184" y="184"/>
                </a:lnTo>
                <a:close/>
              </a:path>
            </a:pathLst>
          </a:custGeom>
          <a:solidFill>
            <a:srgbClr val="0086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5064369" y="3137095"/>
            <a:ext cx="291905" cy="291905"/>
          </a:xfrm>
          <a:prstGeom prst="rect">
            <a:avLst/>
          </a:prstGeom>
          <a:solidFill>
            <a:srgbClr val="06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55445" y="3137095"/>
            <a:ext cx="291905" cy="291905"/>
          </a:xfrm>
          <a:prstGeom prst="rect">
            <a:avLst/>
          </a:prstGeom>
          <a:solidFill>
            <a:srgbClr val="C2B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4085" y="3137095"/>
            <a:ext cx="291905" cy="291905"/>
          </a:xfrm>
          <a:prstGeom prst="rect">
            <a:avLst/>
          </a:prstGeom>
          <a:solidFill>
            <a:srgbClr val="003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82032" y="3142370"/>
            <a:ext cx="291905" cy="291905"/>
          </a:xfrm>
          <a:prstGeom prst="rect">
            <a:avLst/>
          </a:prstGeom>
          <a:solidFill>
            <a:srgbClr val="8E34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68815" y="3673425"/>
            <a:ext cx="291905" cy="291905"/>
          </a:xfrm>
          <a:prstGeom prst="rect">
            <a:avLst/>
          </a:prstGeom>
          <a:solidFill>
            <a:srgbClr val="FF8F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10349" y="3684855"/>
            <a:ext cx="291905" cy="291905"/>
          </a:xfrm>
          <a:prstGeom prst="rect">
            <a:avLst/>
          </a:prstGeom>
          <a:solidFill>
            <a:srgbClr val="50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7920985">
            <a:off x="7653963" y="3423267"/>
            <a:ext cx="418853" cy="2405575"/>
          </a:xfrm>
          <a:prstGeom prst="triangle">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07743" y="4953000"/>
            <a:ext cx="858129" cy="420010"/>
          </a:xfrm>
          <a:prstGeom prst="rect">
            <a:avLst/>
          </a:prstGeom>
          <a:solidFill>
            <a:srgbClr val="4EAA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582815" flipH="1">
            <a:off x="7896211" y="2305684"/>
            <a:ext cx="396548" cy="2236994"/>
          </a:xfrm>
          <a:prstGeom prst="triangle">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32032" y="3295747"/>
            <a:ext cx="858129" cy="420010"/>
          </a:xfrm>
          <a:prstGeom prst="rect">
            <a:avLst/>
          </a:prstGeom>
          <a:solidFill>
            <a:srgbClr val="8E343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4222896" flipH="1">
            <a:off x="7251189" y="1113483"/>
            <a:ext cx="431476" cy="2629056"/>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04971" y="1507051"/>
            <a:ext cx="858129" cy="420010"/>
          </a:xfrm>
          <a:prstGeom prst="rect">
            <a:avLst/>
          </a:prstGeom>
          <a:solidFill>
            <a:srgbClr val="0035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7627594" flipH="1">
            <a:off x="4621728" y="1113483"/>
            <a:ext cx="431476" cy="2629056"/>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041782" y="1440607"/>
            <a:ext cx="858129" cy="420010"/>
          </a:xfrm>
          <a:prstGeom prst="rect">
            <a:avLst/>
          </a:prstGeom>
          <a:solidFill>
            <a:srgbClr val="C2B03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151573" flipH="1">
            <a:off x="3752266" y="2319205"/>
            <a:ext cx="431476" cy="2124685"/>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17419" y="3236970"/>
            <a:ext cx="858129" cy="420010"/>
          </a:xfrm>
          <a:prstGeom prst="rect">
            <a:avLst/>
          </a:prstGeom>
          <a:solidFill>
            <a:srgbClr val="06868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2991892" flipH="1">
            <a:off x="4335875" y="3496357"/>
            <a:ext cx="431476" cy="2124685"/>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13441" y="4953000"/>
            <a:ext cx="858129" cy="442715"/>
          </a:xfrm>
          <a:prstGeom prst="rect">
            <a:avLst/>
          </a:prstGeom>
          <a:solidFill>
            <a:srgbClr val="FF8F3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321310" y="546722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1321310" y="590806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425774" y="37449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425774" y="418577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1327732" y="193498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1327732" y="237582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8687333" y="553873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8687333" y="597957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8951273" y="377102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8951273" y="421186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8379782" y="202207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8379782" y="246291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0" name="文本框 39"/>
          <p:cNvSpPr txBox="1"/>
          <p:nvPr/>
        </p:nvSpPr>
        <p:spPr>
          <a:xfrm>
            <a:off x="3071309" y="1489912"/>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56%</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170983" y="3273660"/>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64%</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039806" y="4987183"/>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12%</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866353" y="4946152"/>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36%</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9190642" y="3298071"/>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93%</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8487180" y="1497257"/>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78%</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65308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7886134" y="775177"/>
            <a:ext cx="2370138" cy="2951163"/>
            <a:chOff x="7886134" y="1126869"/>
            <a:chExt cx="2370138" cy="2951163"/>
          </a:xfrm>
        </p:grpSpPr>
        <p:sp>
          <p:nvSpPr>
            <p:cNvPr id="19" name="矩形 18"/>
            <p:cNvSpPr/>
            <p:nvPr/>
          </p:nvSpPr>
          <p:spPr>
            <a:xfrm rot="20217309">
              <a:off x="7916172" y="1260949"/>
              <a:ext cx="2225280" cy="2356328"/>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20219047">
              <a:off x="7886134" y="1126869"/>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16333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341190" y="955155"/>
            <a:ext cx="1534410" cy="2916598"/>
            <a:chOff x="808136" y="3848732"/>
            <a:chExt cx="1534410" cy="2916598"/>
          </a:xfrm>
        </p:grpSpPr>
        <p:sp>
          <p:nvSpPr>
            <p:cNvPr id="14" name="矩形 13"/>
            <p:cNvSpPr/>
            <p:nvPr/>
          </p:nvSpPr>
          <p:spPr>
            <a:xfrm rot="1546362">
              <a:off x="869780" y="4279436"/>
              <a:ext cx="1411120" cy="2055192"/>
            </a:xfrm>
            <a:prstGeom prst="rect">
              <a:avLst/>
            </a:prstGeom>
            <a:solidFill>
              <a:srgbClr val="4FACC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a:spLocks noEditPoints="1"/>
            </p:cNvSpPr>
            <p:nvPr/>
          </p:nvSpPr>
          <p:spPr bwMode="auto">
            <a:xfrm rot="1554409">
              <a:off x="808136" y="3848732"/>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16333D"/>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1" name="直接连接符 10"/>
          <p:cNvCxnSpPr/>
          <p:nvPr/>
        </p:nvCxnSpPr>
        <p:spPr>
          <a:xfrm flipV="1">
            <a:off x="6096000" y="1240156"/>
            <a:ext cx="0" cy="384094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810680" y="2602450"/>
            <a:ext cx="605118" cy="605118"/>
          </a:xfrm>
          <a:prstGeom prst="ellipse">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864823" y="2733790"/>
            <a:ext cx="486543" cy="369332"/>
          </a:xfrm>
          <a:prstGeom prst="rect">
            <a:avLst/>
          </a:prstGeom>
          <a:noFill/>
        </p:spPr>
        <p:txBody>
          <a:bodyPr wrap="non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VS</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rot="20096662">
            <a:off x="8381841" y="1733478"/>
            <a:ext cx="1293944"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75%</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27" name="文本框 26"/>
          <p:cNvSpPr txBox="1"/>
          <p:nvPr/>
        </p:nvSpPr>
        <p:spPr>
          <a:xfrm rot="1575535">
            <a:off x="2474968" y="2094198"/>
            <a:ext cx="1293944"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25%</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28" name="任意多边形 27"/>
          <p:cNvSpPr/>
          <p:nvPr/>
        </p:nvSpPr>
        <p:spPr>
          <a:xfrm rot="290175">
            <a:off x="1340579" y="2433977"/>
            <a:ext cx="889211" cy="1205162"/>
          </a:xfrm>
          <a:custGeom>
            <a:avLst/>
            <a:gdLst>
              <a:gd name="connsiteX0" fmla="*/ 857250 w 882650"/>
              <a:gd name="connsiteY0" fmla="*/ 0 h 1206500"/>
              <a:gd name="connsiteX1" fmla="*/ 679450 w 882650"/>
              <a:gd name="connsiteY1" fmla="*/ 19050 h 1206500"/>
              <a:gd name="connsiteX2" fmla="*/ 558800 w 882650"/>
              <a:gd name="connsiteY2" fmla="*/ 127000 h 1206500"/>
              <a:gd name="connsiteX3" fmla="*/ 387350 w 882650"/>
              <a:gd name="connsiteY3" fmla="*/ 419100 h 1206500"/>
              <a:gd name="connsiteX4" fmla="*/ 254000 w 882650"/>
              <a:gd name="connsiteY4" fmla="*/ 749300 h 1206500"/>
              <a:gd name="connsiteX5" fmla="*/ 0 w 882650"/>
              <a:gd name="connsiteY5" fmla="*/ 990600 h 1206500"/>
              <a:gd name="connsiteX6" fmla="*/ 431800 w 882650"/>
              <a:gd name="connsiteY6" fmla="*/ 1206500 h 1206500"/>
              <a:gd name="connsiteX7" fmla="*/ 482600 w 882650"/>
              <a:gd name="connsiteY7" fmla="*/ 1130300 h 1206500"/>
              <a:gd name="connsiteX8" fmla="*/ 622300 w 882650"/>
              <a:gd name="connsiteY8" fmla="*/ 1079500 h 1206500"/>
              <a:gd name="connsiteX9" fmla="*/ 679450 w 882650"/>
              <a:gd name="connsiteY9" fmla="*/ 1035050 h 1206500"/>
              <a:gd name="connsiteX10" fmla="*/ 596900 w 882650"/>
              <a:gd name="connsiteY10" fmla="*/ 1009650 h 1206500"/>
              <a:gd name="connsiteX11" fmla="*/ 692150 w 882650"/>
              <a:gd name="connsiteY11" fmla="*/ 882650 h 1206500"/>
              <a:gd name="connsiteX12" fmla="*/ 882650 w 882650"/>
              <a:gd name="connsiteY12" fmla="*/ 698500 h 1206500"/>
              <a:gd name="connsiteX13" fmla="*/ 863600 w 882650"/>
              <a:gd name="connsiteY13" fmla="*/ 577850 h 1206500"/>
              <a:gd name="connsiteX14" fmla="*/ 742950 w 882650"/>
              <a:gd name="connsiteY14" fmla="*/ 584200 h 1206500"/>
              <a:gd name="connsiteX15" fmla="*/ 596900 w 882650"/>
              <a:gd name="connsiteY15" fmla="*/ 679450 h 1206500"/>
              <a:gd name="connsiteX16" fmla="*/ 774700 w 882650"/>
              <a:gd name="connsiteY16" fmla="*/ 203200 h 1206500"/>
              <a:gd name="connsiteX17" fmla="*/ 857250 w 882650"/>
              <a:gd name="connsiteY17" fmla="*/ 0 h 1206500"/>
              <a:gd name="connsiteX0" fmla="*/ 857250 w 885829"/>
              <a:gd name="connsiteY0" fmla="*/ 0 h 1206500"/>
              <a:gd name="connsiteX1" fmla="*/ 679450 w 885829"/>
              <a:gd name="connsiteY1" fmla="*/ 19050 h 1206500"/>
              <a:gd name="connsiteX2" fmla="*/ 558800 w 885829"/>
              <a:gd name="connsiteY2" fmla="*/ 127000 h 1206500"/>
              <a:gd name="connsiteX3" fmla="*/ 387350 w 885829"/>
              <a:gd name="connsiteY3" fmla="*/ 419100 h 1206500"/>
              <a:gd name="connsiteX4" fmla="*/ 254000 w 885829"/>
              <a:gd name="connsiteY4" fmla="*/ 749300 h 1206500"/>
              <a:gd name="connsiteX5" fmla="*/ 0 w 885829"/>
              <a:gd name="connsiteY5" fmla="*/ 990600 h 1206500"/>
              <a:gd name="connsiteX6" fmla="*/ 431800 w 885829"/>
              <a:gd name="connsiteY6" fmla="*/ 1206500 h 1206500"/>
              <a:gd name="connsiteX7" fmla="*/ 482600 w 885829"/>
              <a:gd name="connsiteY7" fmla="*/ 1130300 h 1206500"/>
              <a:gd name="connsiteX8" fmla="*/ 622300 w 885829"/>
              <a:gd name="connsiteY8" fmla="*/ 1079500 h 1206500"/>
              <a:gd name="connsiteX9" fmla="*/ 679450 w 885829"/>
              <a:gd name="connsiteY9" fmla="*/ 1035050 h 1206500"/>
              <a:gd name="connsiteX10" fmla="*/ 596900 w 885829"/>
              <a:gd name="connsiteY10" fmla="*/ 1009650 h 1206500"/>
              <a:gd name="connsiteX11" fmla="*/ 692150 w 885829"/>
              <a:gd name="connsiteY11" fmla="*/ 882650 h 1206500"/>
              <a:gd name="connsiteX12" fmla="*/ 882650 w 885829"/>
              <a:gd name="connsiteY12" fmla="*/ 698500 h 1206500"/>
              <a:gd name="connsiteX13" fmla="*/ 863600 w 885829"/>
              <a:gd name="connsiteY13" fmla="*/ 577850 h 1206500"/>
              <a:gd name="connsiteX14" fmla="*/ 742950 w 885829"/>
              <a:gd name="connsiteY14" fmla="*/ 584200 h 1206500"/>
              <a:gd name="connsiteX15" fmla="*/ 596900 w 885829"/>
              <a:gd name="connsiteY15" fmla="*/ 679450 h 1206500"/>
              <a:gd name="connsiteX16" fmla="*/ 774700 w 885829"/>
              <a:gd name="connsiteY16" fmla="*/ 203200 h 1206500"/>
              <a:gd name="connsiteX17" fmla="*/ 857250 w 885829"/>
              <a:gd name="connsiteY17" fmla="*/ 0 h 1206500"/>
              <a:gd name="connsiteX0" fmla="*/ 857250 w 885829"/>
              <a:gd name="connsiteY0" fmla="*/ 0 h 1206500"/>
              <a:gd name="connsiteX1" fmla="*/ 679450 w 885829"/>
              <a:gd name="connsiteY1" fmla="*/ 19050 h 1206500"/>
              <a:gd name="connsiteX2" fmla="*/ 558800 w 885829"/>
              <a:gd name="connsiteY2" fmla="*/ 127000 h 1206500"/>
              <a:gd name="connsiteX3" fmla="*/ 387350 w 885829"/>
              <a:gd name="connsiteY3" fmla="*/ 419100 h 1206500"/>
              <a:gd name="connsiteX4" fmla="*/ 254000 w 885829"/>
              <a:gd name="connsiteY4" fmla="*/ 749300 h 1206500"/>
              <a:gd name="connsiteX5" fmla="*/ 0 w 885829"/>
              <a:gd name="connsiteY5" fmla="*/ 990600 h 1206500"/>
              <a:gd name="connsiteX6" fmla="*/ 431800 w 885829"/>
              <a:gd name="connsiteY6" fmla="*/ 1206500 h 1206500"/>
              <a:gd name="connsiteX7" fmla="*/ 482600 w 885829"/>
              <a:gd name="connsiteY7" fmla="*/ 1130300 h 1206500"/>
              <a:gd name="connsiteX8" fmla="*/ 622300 w 885829"/>
              <a:gd name="connsiteY8" fmla="*/ 1079500 h 1206500"/>
              <a:gd name="connsiteX9" fmla="*/ 679450 w 885829"/>
              <a:gd name="connsiteY9" fmla="*/ 1035050 h 1206500"/>
              <a:gd name="connsiteX10" fmla="*/ 596900 w 885829"/>
              <a:gd name="connsiteY10" fmla="*/ 1009650 h 1206500"/>
              <a:gd name="connsiteX11" fmla="*/ 692150 w 885829"/>
              <a:gd name="connsiteY11" fmla="*/ 882650 h 1206500"/>
              <a:gd name="connsiteX12" fmla="*/ 882650 w 885829"/>
              <a:gd name="connsiteY12" fmla="*/ 698500 h 1206500"/>
              <a:gd name="connsiteX13" fmla="*/ 863600 w 885829"/>
              <a:gd name="connsiteY13" fmla="*/ 577850 h 1206500"/>
              <a:gd name="connsiteX14" fmla="*/ 742950 w 885829"/>
              <a:gd name="connsiteY14" fmla="*/ 584200 h 1206500"/>
              <a:gd name="connsiteX15" fmla="*/ 596900 w 885829"/>
              <a:gd name="connsiteY15" fmla="*/ 679450 h 1206500"/>
              <a:gd name="connsiteX16" fmla="*/ 774700 w 885829"/>
              <a:gd name="connsiteY16" fmla="*/ 203200 h 1206500"/>
              <a:gd name="connsiteX17" fmla="*/ 857250 w 885829"/>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74700 w 889211"/>
              <a:gd name="connsiteY16" fmla="*/ 20186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74700 w 889211"/>
              <a:gd name="connsiteY16" fmla="*/ 20186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08216 w 889211"/>
              <a:gd name="connsiteY10" fmla="*/ 991423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13205 w 889211"/>
              <a:gd name="connsiteY10" fmla="*/ 975070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13205 w 889211"/>
              <a:gd name="connsiteY10" fmla="*/ 975070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65477 w 889211"/>
              <a:gd name="connsiteY16" fmla="*/ 205829 h 1205162"/>
              <a:gd name="connsiteX17" fmla="*/ 841432 w 889211"/>
              <a:gd name="connsiteY17" fmla="*/ 0 h 1205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3022600" y="2824247"/>
            <a:ext cx="719666" cy="1290552"/>
          </a:xfrm>
          <a:custGeom>
            <a:avLst/>
            <a:gdLst>
              <a:gd name="connsiteX0" fmla="*/ 323850 w 717550"/>
              <a:gd name="connsiteY0" fmla="*/ 1289050 h 1289050"/>
              <a:gd name="connsiteX1" fmla="*/ 292100 w 717550"/>
              <a:gd name="connsiteY1" fmla="*/ 1168400 h 1289050"/>
              <a:gd name="connsiteX2" fmla="*/ 177800 w 717550"/>
              <a:gd name="connsiteY2" fmla="*/ 1123950 h 1289050"/>
              <a:gd name="connsiteX3" fmla="*/ 12700 w 717550"/>
              <a:gd name="connsiteY3" fmla="*/ 787400 h 1289050"/>
              <a:gd name="connsiteX4" fmla="*/ 139700 w 717550"/>
              <a:gd name="connsiteY4" fmla="*/ 635000 h 1289050"/>
              <a:gd name="connsiteX5" fmla="*/ 0 w 717550"/>
              <a:gd name="connsiteY5" fmla="*/ 57150 h 1289050"/>
              <a:gd name="connsiteX6" fmla="*/ 50800 w 717550"/>
              <a:gd name="connsiteY6" fmla="*/ 0 h 1289050"/>
              <a:gd name="connsiteX7" fmla="*/ 120650 w 717550"/>
              <a:gd name="connsiteY7" fmla="*/ 19050 h 1289050"/>
              <a:gd name="connsiteX8" fmla="*/ 254000 w 717550"/>
              <a:gd name="connsiteY8" fmla="*/ 444500 h 1289050"/>
              <a:gd name="connsiteX9" fmla="*/ 349250 w 717550"/>
              <a:gd name="connsiteY9" fmla="*/ 444500 h 1289050"/>
              <a:gd name="connsiteX10" fmla="*/ 406400 w 717550"/>
              <a:gd name="connsiteY10" fmla="*/ 514350 h 1289050"/>
              <a:gd name="connsiteX11" fmla="*/ 546100 w 717550"/>
              <a:gd name="connsiteY11" fmla="*/ 539750 h 1289050"/>
              <a:gd name="connsiteX12" fmla="*/ 596900 w 717550"/>
              <a:gd name="connsiteY12" fmla="*/ 654050 h 1289050"/>
              <a:gd name="connsiteX13" fmla="*/ 698500 w 717550"/>
              <a:gd name="connsiteY13" fmla="*/ 685800 h 1289050"/>
              <a:gd name="connsiteX14" fmla="*/ 717550 w 717550"/>
              <a:gd name="connsiteY14" fmla="*/ 1022350 h 1289050"/>
              <a:gd name="connsiteX15" fmla="*/ 717550 w 717550"/>
              <a:gd name="connsiteY15" fmla="*/ 1022350 h 1289050"/>
              <a:gd name="connsiteX16" fmla="*/ 685800 w 717550"/>
              <a:gd name="connsiteY16" fmla="*/ 1047750 h 1289050"/>
              <a:gd name="connsiteX17" fmla="*/ 717550 w 717550"/>
              <a:gd name="connsiteY17" fmla="*/ 1149350 h 1289050"/>
              <a:gd name="connsiteX18" fmla="*/ 323850 w 717550"/>
              <a:gd name="connsiteY18" fmla="*/ 1289050 h 1289050"/>
              <a:gd name="connsiteX0" fmla="*/ 323850 w 717550"/>
              <a:gd name="connsiteY0" fmla="*/ 1289050 h 1289050"/>
              <a:gd name="connsiteX1" fmla="*/ 292100 w 717550"/>
              <a:gd name="connsiteY1" fmla="*/ 1168400 h 1289050"/>
              <a:gd name="connsiteX2" fmla="*/ 177800 w 717550"/>
              <a:gd name="connsiteY2" fmla="*/ 1123950 h 1289050"/>
              <a:gd name="connsiteX3" fmla="*/ 12700 w 717550"/>
              <a:gd name="connsiteY3" fmla="*/ 787400 h 1289050"/>
              <a:gd name="connsiteX4" fmla="*/ 139700 w 717550"/>
              <a:gd name="connsiteY4" fmla="*/ 635000 h 1289050"/>
              <a:gd name="connsiteX5" fmla="*/ 0 w 717550"/>
              <a:gd name="connsiteY5" fmla="*/ 57150 h 1289050"/>
              <a:gd name="connsiteX6" fmla="*/ 50800 w 717550"/>
              <a:gd name="connsiteY6" fmla="*/ 0 h 1289050"/>
              <a:gd name="connsiteX7" fmla="*/ 120650 w 717550"/>
              <a:gd name="connsiteY7" fmla="*/ 19050 h 1289050"/>
              <a:gd name="connsiteX8" fmla="*/ 254000 w 717550"/>
              <a:gd name="connsiteY8" fmla="*/ 444500 h 1289050"/>
              <a:gd name="connsiteX9" fmla="*/ 349250 w 717550"/>
              <a:gd name="connsiteY9" fmla="*/ 444500 h 1289050"/>
              <a:gd name="connsiteX10" fmla="*/ 406400 w 717550"/>
              <a:gd name="connsiteY10" fmla="*/ 514350 h 1289050"/>
              <a:gd name="connsiteX11" fmla="*/ 546100 w 717550"/>
              <a:gd name="connsiteY11" fmla="*/ 539750 h 1289050"/>
              <a:gd name="connsiteX12" fmla="*/ 596900 w 717550"/>
              <a:gd name="connsiteY12" fmla="*/ 654050 h 1289050"/>
              <a:gd name="connsiteX13" fmla="*/ 698500 w 717550"/>
              <a:gd name="connsiteY13" fmla="*/ 685800 h 1289050"/>
              <a:gd name="connsiteX14" fmla="*/ 717550 w 717550"/>
              <a:gd name="connsiteY14" fmla="*/ 1022350 h 1289050"/>
              <a:gd name="connsiteX15" fmla="*/ 717550 w 717550"/>
              <a:gd name="connsiteY15" fmla="*/ 1022350 h 1289050"/>
              <a:gd name="connsiteX16" fmla="*/ 685800 w 717550"/>
              <a:gd name="connsiteY16" fmla="*/ 1047750 h 1289050"/>
              <a:gd name="connsiteX17" fmla="*/ 717550 w 717550"/>
              <a:gd name="connsiteY17" fmla="*/ 1149350 h 1289050"/>
              <a:gd name="connsiteX18" fmla="*/ 323850 w 717550"/>
              <a:gd name="connsiteY18" fmla="*/ 1289050 h 1289050"/>
              <a:gd name="connsiteX0" fmla="*/ 323850 w 717550"/>
              <a:gd name="connsiteY0" fmla="*/ 1289465 h 1289465"/>
              <a:gd name="connsiteX1" fmla="*/ 292100 w 717550"/>
              <a:gd name="connsiteY1" fmla="*/ 1168815 h 1289465"/>
              <a:gd name="connsiteX2" fmla="*/ 177800 w 717550"/>
              <a:gd name="connsiteY2" fmla="*/ 1124365 h 1289465"/>
              <a:gd name="connsiteX3" fmla="*/ 12700 w 717550"/>
              <a:gd name="connsiteY3" fmla="*/ 787815 h 1289465"/>
              <a:gd name="connsiteX4" fmla="*/ 139700 w 717550"/>
              <a:gd name="connsiteY4" fmla="*/ 635415 h 1289465"/>
              <a:gd name="connsiteX5" fmla="*/ 0 w 717550"/>
              <a:gd name="connsiteY5" fmla="*/ 57565 h 1289465"/>
              <a:gd name="connsiteX6" fmla="*/ 50800 w 717550"/>
              <a:gd name="connsiteY6" fmla="*/ 415 h 1289465"/>
              <a:gd name="connsiteX7" fmla="*/ 120650 w 717550"/>
              <a:gd name="connsiteY7" fmla="*/ 19465 h 1289465"/>
              <a:gd name="connsiteX8" fmla="*/ 254000 w 717550"/>
              <a:gd name="connsiteY8" fmla="*/ 444915 h 1289465"/>
              <a:gd name="connsiteX9" fmla="*/ 349250 w 717550"/>
              <a:gd name="connsiteY9" fmla="*/ 444915 h 1289465"/>
              <a:gd name="connsiteX10" fmla="*/ 406400 w 717550"/>
              <a:gd name="connsiteY10" fmla="*/ 514765 h 1289465"/>
              <a:gd name="connsiteX11" fmla="*/ 546100 w 717550"/>
              <a:gd name="connsiteY11" fmla="*/ 540165 h 1289465"/>
              <a:gd name="connsiteX12" fmla="*/ 596900 w 717550"/>
              <a:gd name="connsiteY12" fmla="*/ 654465 h 1289465"/>
              <a:gd name="connsiteX13" fmla="*/ 698500 w 717550"/>
              <a:gd name="connsiteY13" fmla="*/ 686215 h 1289465"/>
              <a:gd name="connsiteX14" fmla="*/ 717550 w 717550"/>
              <a:gd name="connsiteY14" fmla="*/ 1022765 h 1289465"/>
              <a:gd name="connsiteX15" fmla="*/ 717550 w 717550"/>
              <a:gd name="connsiteY15" fmla="*/ 1022765 h 1289465"/>
              <a:gd name="connsiteX16" fmla="*/ 685800 w 717550"/>
              <a:gd name="connsiteY16" fmla="*/ 1048165 h 1289465"/>
              <a:gd name="connsiteX17" fmla="*/ 717550 w 717550"/>
              <a:gd name="connsiteY17" fmla="*/ 1149765 h 1289465"/>
              <a:gd name="connsiteX18" fmla="*/ 323850 w 717550"/>
              <a:gd name="connsiteY18" fmla="*/ 1289465 h 1289465"/>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7933159" y="3196870"/>
            <a:ext cx="810351" cy="957262"/>
          </a:xfrm>
          <a:custGeom>
            <a:avLst/>
            <a:gdLst>
              <a:gd name="connsiteX0" fmla="*/ 0 w 809625"/>
              <a:gd name="connsiteY0" fmla="*/ 895350 h 966787"/>
              <a:gd name="connsiteX1" fmla="*/ 133350 w 809625"/>
              <a:gd name="connsiteY1" fmla="*/ 723900 h 966787"/>
              <a:gd name="connsiteX2" fmla="*/ 171450 w 809625"/>
              <a:gd name="connsiteY2" fmla="*/ 490537 h 966787"/>
              <a:gd name="connsiteX3" fmla="*/ 314325 w 809625"/>
              <a:gd name="connsiteY3" fmla="*/ 0 h 966787"/>
              <a:gd name="connsiteX4" fmla="*/ 485775 w 809625"/>
              <a:gd name="connsiteY4" fmla="*/ 542925 h 966787"/>
              <a:gd name="connsiteX5" fmla="*/ 590550 w 809625"/>
              <a:gd name="connsiteY5" fmla="*/ 442912 h 966787"/>
              <a:gd name="connsiteX6" fmla="*/ 747713 w 809625"/>
              <a:gd name="connsiteY6" fmla="*/ 276225 h 966787"/>
              <a:gd name="connsiteX7" fmla="*/ 809625 w 809625"/>
              <a:gd name="connsiteY7" fmla="*/ 342900 h 966787"/>
              <a:gd name="connsiteX8" fmla="*/ 647700 w 809625"/>
              <a:gd name="connsiteY8" fmla="*/ 619125 h 966787"/>
              <a:gd name="connsiteX9" fmla="*/ 661988 w 809625"/>
              <a:gd name="connsiteY9" fmla="*/ 690562 h 966787"/>
              <a:gd name="connsiteX10" fmla="*/ 547688 w 809625"/>
              <a:gd name="connsiteY10" fmla="*/ 819150 h 966787"/>
              <a:gd name="connsiteX11" fmla="*/ 423863 w 809625"/>
              <a:gd name="connsiteY11" fmla="*/ 876300 h 966787"/>
              <a:gd name="connsiteX12" fmla="*/ 381000 w 809625"/>
              <a:gd name="connsiteY12" fmla="*/ 966787 h 966787"/>
              <a:gd name="connsiteX13" fmla="*/ 0 w 809625"/>
              <a:gd name="connsiteY13" fmla="*/ 895350 h 966787"/>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485775 w 809625"/>
              <a:gd name="connsiteY4" fmla="*/ 5334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4825 w 809625"/>
              <a:gd name="connsiteY4" fmla="*/ 52705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8000 w 809625"/>
              <a:gd name="connsiteY4" fmla="*/ 5207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8000 w 809625"/>
              <a:gd name="connsiteY4" fmla="*/ 5207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864"/>
              <a:gd name="connsiteY0" fmla="*/ 885825 h 957262"/>
              <a:gd name="connsiteX1" fmla="*/ 133350 w 809864"/>
              <a:gd name="connsiteY1" fmla="*/ 714375 h 957262"/>
              <a:gd name="connsiteX2" fmla="*/ 171450 w 809864"/>
              <a:gd name="connsiteY2" fmla="*/ 481012 h 957262"/>
              <a:gd name="connsiteX3" fmla="*/ 288925 w 809864"/>
              <a:gd name="connsiteY3" fmla="*/ 0 h 957262"/>
              <a:gd name="connsiteX4" fmla="*/ 508000 w 809864"/>
              <a:gd name="connsiteY4" fmla="*/ 520700 h 957262"/>
              <a:gd name="connsiteX5" fmla="*/ 590550 w 809864"/>
              <a:gd name="connsiteY5" fmla="*/ 433387 h 957262"/>
              <a:gd name="connsiteX6" fmla="*/ 747713 w 809864"/>
              <a:gd name="connsiteY6" fmla="*/ 266700 h 957262"/>
              <a:gd name="connsiteX7" fmla="*/ 809625 w 809864"/>
              <a:gd name="connsiteY7" fmla="*/ 333375 h 957262"/>
              <a:gd name="connsiteX8" fmla="*/ 647700 w 809864"/>
              <a:gd name="connsiteY8" fmla="*/ 609600 h 957262"/>
              <a:gd name="connsiteX9" fmla="*/ 661988 w 809864"/>
              <a:gd name="connsiteY9" fmla="*/ 681037 h 957262"/>
              <a:gd name="connsiteX10" fmla="*/ 547688 w 809864"/>
              <a:gd name="connsiteY10" fmla="*/ 809625 h 957262"/>
              <a:gd name="connsiteX11" fmla="*/ 423863 w 809864"/>
              <a:gd name="connsiteY11" fmla="*/ 866775 h 957262"/>
              <a:gd name="connsiteX12" fmla="*/ 381000 w 809864"/>
              <a:gd name="connsiteY12" fmla="*/ 957262 h 957262"/>
              <a:gd name="connsiteX13" fmla="*/ 0 w 809864"/>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227456" y="2472807"/>
            <a:ext cx="1071738" cy="821112"/>
          </a:xfrm>
          <a:custGeom>
            <a:avLst/>
            <a:gdLst>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42888 w 1066800"/>
              <a:gd name="connsiteY4" fmla="*/ 4763 h 819150"/>
              <a:gd name="connsiteX5" fmla="*/ 423863 w 1066800"/>
              <a:gd name="connsiteY5" fmla="*/ 50482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482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33388 w 1066800"/>
              <a:gd name="connsiteY5" fmla="*/ 49847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1650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1650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63962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63962 h 821112"/>
              <a:gd name="connsiteX12" fmla="*/ 747888 w 1071738"/>
              <a:gd name="connsiteY12" fmla="*/ 768725 h 821112"/>
              <a:gd name="connsiteX13" fmla="*/ 814563 w 1071738"/>
              <a:gd name="connsiteY13" fmla="*/ 821112 h 821112"/>
              <a:gd name="connsiteX14" fmla="*/ 1071738 w 1071738"/>
              <a:gd name="connsiteY14" fmla="*/ 521075 h 82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289930" y="479506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1725978" y="4323477"/>
            <a:ext cx="1703993" cy="400110"/>
          </a:xfrm>
          <a:prstGeom prst="rect">
            <a:avLst/>
          </a:prstGeom>
          <a:noFill/>
        </p:spPr>
        <p:txBody>
          <a:bodyPr wrap="none" rtlCol="0">
            <a:spAutoFit/>
          </a:bodyPr>
          <a:lstStyle/>
          <a:p>
            <a:r>
              <a:rPr lang="en-US" altLang="zh-CN" sz="2000" b="1" dirty="0" smtClean="0">
                <a:solidFill>
                  <a:srgbClr val="003540"/>
                </a:solidFill>
                <a:latin typeface="微软雅黑" panose="020B0503020204020204" pitchFamily="34" charset="-122"/>
                <a:ea typeface="微软雅黑" panose="020B0503020204020204" pitchFamily="34" charset="-122"/>
              </a:rPr>
              <a:t>YOUR TITLE</a:t>
            </a:r>
            <a:endParaRPr lang="zh-CN" altLang="en-US" sz="2000" b="1"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1289930" y="5235867"/>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1289930" y="567667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1289930" y="611748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8310418" y="48665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8746466" y="4394951"/>
            <a:ext cx="1703993" cy="400110"/>
          </a:xfrm>
          <a:prstGeom prst="rect">
            <a:avLst/>
          </a:prstGeom>
          <a:noFill/>
        </p:spPr>
        <p:txBody>
          <a:bodyPr wrap="none" rtlCol="0">
            <a:spAutoFit/>
          </a:bodyPr>
          <a:lstStyle/>
          <a:p>
            <a:r>
              <a:rPr lang="en-US" altLang="zh-CN" sz="2000" b="1" dirty="0" smtClean="0">
                <a:solidFill>
                  <a:srgbClr val="003540"/>
                </a:solidFill>
                <a:latin typeface="微软雅黑" panose="020B0503020204020204" pitchFamily="34" charset="-122"/>
                <a:ea typeface="微软雅黑" panose="020B0503020204020204" pitchFamily="34" charset="-122"/>
              </a:rPr>
              <a:t>YOUR TITLE</a:t>
            </a:r>
            <a:endParaRPr lang="zh-CN" altLang="en-US" sz="2000" b="1" dirty="0">
              <a:latin typeface="微软雅黑" panose="020B0503020204020204" pitchFamily="34" charset="-122"/>
              <a:ea typeface="微软雅黑" panose="020B0503020204020204" pitchFamily="34" charset="-122"/>
            </a:endParaRPr>
          </a:p>
        </p:txBody>
      </p:sp>
      <p:sp>
        <p:nvSpPr>
          <p:cNvPr id="40" name="文本框 39"/>
          <p:cNvSpPr txBox="1"/>
          <p:nvPr/>
        </p:nvSpPr>
        <p:spPr>
          <a:xfrm>
            <a:off x="8310418" y="530734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1" name="文本框 40"/>
          <p:cNvSpPr txBox="1"/>
          <p:nvPr/>
        </p:nvSpPr>
        <p:spPr>
          <a:xfrm>
            <a:off x="8310418" y="5748147"/>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2" name="文本框 41"/>
          <p:cNvSpPr txBox="1"/>
          <p:nvPr/>
        </p:nvSpPr>
        <p:spPr>
          <a:xfrm>
            <a:off x="8310418" y="618895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3791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283398" y="3808591"/>
            <a:ext cx="1000595" cy="543739"/>
          </a:xfrm>
          <a:prstGeom prst="rect">
            <a:avLst/>
          </a:prstGeom>
          <a:noFill/>
        </p:spPr>
        <p:txBody>
          <a:bodyPr wrap="none" rtlCol="0">
            <a:spAutoFit/>
          </a:bodyPr>
          <a:lstStyle/>
          <a:p>
            <a:r>
              <a:rPr lang="en-US" altLang="zh-CN" sz="4400" b="1" baseline="30000" dirty="0" smtClean="0">
                <a:solidFill>
                  <a:srgbClr val="008689"/>
                </a:solidFill>
                <a:latin typeface="微软雅黑" panose="020B0503020204020204" pitchFamily="34" charset="-122"/>
                <a:ea typeface="微软雅黑" panose="020B0503020204020204" pitchFamily="34" charset="-122"/>
              </a:rPr>
              <a:t>28%</a:t>
            </a:r>
            <a:endParaRPr lang="zh-CN" altLang="en-US" sz="4400" b="1" baseline="30000" dirty="0">
              <a:solidFill>
                <a:srgbClr val="00868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78240" y="3808591"/>
            <a:ext cx="1000595" cy="543739"/>
          </a:xfrm>
          <a:prstGeom prst="rect">
            <a:avLst/>
          </a:prstGeom>
          <a:noFill/>
        </p:spPr>
        <p:txBody>
          <a:bodyPr wrap="none" rtlCol="0">
            <a:spAutoFit/>
          </a:bodyPr>
          <a:lstStyle/>
          <a:p>
            <a:r>
              <a:rPr lang="en-US" altLang="zh-CN" sz="4400" b="1" baseline="30000" dirty="0" smtClean="0">
                <a:solidFill>
                  <a:srgbClr val="8F3540"/>
                </a:solidFill>
                <a:latin typeface="微软雅黑" panose="020B0503020204020204" pitchFamily="34" charset="-122"/>
                <a:ea typeface="微软雅黑" panose="020B0503020204020204" pitchFamily="34" charset="-122"/>
              </a:rPr>
              <a:t>36%</a:t>
            </a:r>
            <a:endParaRPr lang="zh-CN" altLang="en-US" sz="4400" b="1" baseline="30000" dirty="0">
              <a:solidFill>
                <a:srgbClr val="8F354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073082" y="3808591"/>
            <a:ext cx="1000595" cy="543739"/>
          </a:xfrm>
          <a:prstGeom prst="rect">
            <a:avLst/>
          </a:prstGeom>
          <a:noFill/>
        </p:spPr>
        <p:txBody>
          <a:bodyPr wrap="none" rtlCol="0">
            <a:spAutoFit/>
          </a:bodyPr>
          <a:lstStyle/>
          <a:p>
            <a:r>
              <a:rPr lang="en-US" altLang="zh-CN" sz="4400" b="1" baseline="30000" dirty="0" smtClean="0">
                <a:solidFill>
                  <a:srgbClr val="FF8900"/>
                </a:solidFill>
                <a:latin typeface="微软雅黑" panose="020B0503020204020204" pitchFamily="34" charset="-122"/>
                <a:ea typeface="微软雅黑" panose="020B0503020204020204" pitchFamily="34" charset="-122"/>
              </a:rPr>
              <a:t>52%</a:t>
            </a:r>
            <a:endParaRPr lang="zh-CN" altLang="en-US" sz="4400" b="1" baseline="30000" dirty="0">
              <a:solidFill>
                <a:srgbClr val="FF89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967924" y="3808591"/>
            <a:ext cx="1000595" cy="543739"/>
          </a:xfrm>
          <a:prstGeom prst="rect">
            <a:avLst/>
          </a:prstGeom>
          <a:noFill/>
        </p:spPr>
        <p:txBody>
          <a:bodyPr wrap="none" rtlCol="0">
            <a:spAutoFit/>
          </a:bodyPr>
          <a:lstStyle/>
          <a:p>
            <a:r>
              <a:rPr lang="en-US" altLang="zh-CN" sz="4400" b="1" baseline="30000" dirty="0" smtClean="0">
                <a:solidFill>
                  <a:srgbClr val="4FACC2"/>
                </a:solidFill>
                <a:latin typeface="微软雅黑" panose="020B0503020204020204" pitchFamily="34" charset="-122"/>
                <a:ea typeface="微软雅黑" panose="020B0503020204020204" pitchFamily="34" charset="-122"/>
              </a:rPr>
              <a:t>17%</a:t>
            </a:r>
            <a:endParaRPr lang="zh-CN" altLang="en-US" sz="4400" b="1" baseline="30000" dirty="0">
              <a:solidFill>
                <a:srgbClr val="4FACC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03202"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12383" y="1008928"/>
            <a:ext cx="3630108" cy="2420072"/>
            <a:chOff x="617414" y="138807"/>
            <a:chExt cx="3942080" cy="2628053"/>
          </a:xfrm>
        </p:grpSpPr>
        <p:graphicFrame>
          <p:nvGraphicFramePr>
            <p:cNvPr id="24" name="图表 23"/>
            <p:cNvGraphicFramePr/>
            <p:nvPr>
              <p:extLst/>
            </p:nvPr>
          </p:nvGraphicFramePr>
          <p:xfrm>
            <a:off x="617414" y="138807"/>
            <a:ext cx="3942080" cy="2628053"/>
          </p:xfrm>
          <a:graphic>
            <a:graphicData uri="http://schemas.openxmlformats.org/drawingml/2006/chart">
              <c:chart xmlns:c="http://schemas.openxmlformats.org/drawingml/2006/chart" xmlns:r="http://schemas.openxmlformats.org/officeDocument/2006/relationships" r:id="rId2"/>
            </a:graphicData>
          </a:graphic>
        </p:graphicFrame>
        <p:grpSp>
          <p:nvGrpSpPr>
            <p:cNvPr id="26" name="组合 25"/>
            <p:cNvGrpSpPr/>
            <p:nvPr/>
          </p:nvGrpSpPr>
          <p:grpSpPr>
            <a:xfrm>
              <a:off x="2155252" y="1034074"/>
              <a:ext cx="866404" cy="855884"/>
              <a:chOff x="1630363" y="3460750"/>
              <a:chExt cx="392112" cy="387351"/>
            </a:xfrm>
            <a:solidFill>
              <a:srgbClr val="008689"/>
            </a:solidFill>
          </p:grpSpPr>
          <p:sp>
            <p:nvSpPr>
              <p:cNvPr id="16" name="Freeform 9"/>
              <p:cNvSpPr>
                <a:spLocks/>
              </p:cNvSpPr>
              <p:nvPr/>
            </p:nvSpPr>
            <p:spPr bwMode="auto">
              <a:xfrm>
                <a:off x="1700213" y="3662363"/>
                <a:ext cx="157163" cy="185738"/>
              </a:xfrm>
              <a:custGeom>
                <a:avLst/>
                <a:gdLst>
                  <a:gd name="T0" fmla="*/ 33 w 41"/>
                  <a:gd name="T1" fmla="*/ 0 h 48"/>
                  <a:gd name="T2" fmla="*/ 0 w 41"/>
                  <a:gd name="T3" fmla="*/ 36 h 48"/>
                  <a:gd name="T4" fmla="*/ 30 w 41"/>
                  <a:gd name="T5" fmla="*/ 48 h 48"/>
                  <a:gd name="T6" fmla="*/ 32 w 41"/>
                  <a:gd name="T7" fmla="*/ 35 h 48"/>
                  <a:gd name="T8" fmla="*/ 41 w 41"/>
                  <a:gd name="T9" fmla="*/ 7 h 48"/>
                  <a:gd name="T10" fmla="*/ 33 w 41"/>
                  <a:gd name="T11" fmla="*/ 0 h 48"/>
                </a:gdLst>
                <a:ahLst/>
                <a:cxnLst>
                  <a:cxn ang="0">
                    <a:pos x="T0" y="T1"/>
                  </a:cxn>
                  <a:cxn ang="0">
                    <a:pos x="T2" y="T3"/>
                  </a:cxn>
                  <a:cxn ang="0">
                    <a:pos x="T4" y="T5"/>
                  </a:cxn>
                  <a:cxn ang="0">
                    <a:pos x="T6" y="T7"/>
                  </a:cxn>
                  <a:cxn ang="0">
                    <a:pos x="T8" y="T9"/>
                  </a:cxn>
                  <a:cxn ang="0">
                    <a:pos x="T10" y="T11"/>
                  </a:cxn>
                </a:cxnLst>
                <a:rect l="0" t="0" r="r" b="b"/>
                <a:pathLst>
                  <a:path w="41" h="48">
                    <a:moveTo>
                      <a:pt x="33" y="0"/>
                    </a:moveTo>
                    <a:cubicBezTo>
                      <a:pt x="0" y="36"/>
                      <a:pt x="0" y="36"/>
                      <a:pt x="0" y="36"/>
                    </a:cubicBezTo>
                    <a:cubicBezTo>
                      <a:pt x="9" y="43"/>
                      <a:pt x="20" y="47"/>
                      <a:pt x="30" y="48"/>
                    </a:cubicBezTo>
                    <a:cubicBezTo>
                      <a:pt x="31" y="45"/>
                      <a:pt x="32" y="40"/>
                      <a:pt x="32" y="35"/>
                    </a:cubicBezTo>
                    <a:cubicBezTo>
                      <a:pt x="32" y="28"/>
                      <a:pt x="32" y="17"/>
                      <a:pt x="41" y="7"/>
                    </a:cubicBez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1635125" y="3627438"/>
                <a:ext cx="180975" cy="166688"/>
              </a:xfrm>
              <a:custGeom>
                <a:avLst/>
                <a:gdLst>
                  <a:gd name="T0" fmla="*/ 40 w 47"/>
                  <a:gd name="T1" fmla="*/ 0 h 43"/>
                  <a:gd name="T2" fmla="*/ 12 w 47"/>
                  <a:gd name="T3" fmla="*/ 11 h 43"/>
                  <a:gd name="T4" fmla="*/ 0 w 47"/>
                  <a:gd name="T5" fmla="*/ 14 h 43"/>
                  <a:gd name="T6" fmla="*/ 15 w 47"/>
                  <a:gd name="T7" fmla="*/ 43 h 43"/>
                  <a:gd name="T8" fmla="*/ 47 w 47"/>
                  <a:gd name="T9" fmla="*/ 7 h 43"/>
                  <a:gd name="T10" fmla="*/ 40 w 47"/>
                  <a:gd name="T11" fmla="*/ 0 h 43"/>
                </a:gdLst>
                <a:ahLst/>
                <a:cxnLst>
                  <a:cxn ang="0">
                    <a:pos x="T0" y="T1"/>
                  </a:cxn>
                  <a:cxn ang="0">
                    <a:pos x="T2" y="T3"/>
                  </a:cxn>
                  <a:cxn ang="0">
                    <a:pos x="T4" y="T5"/>
                  </a:cxn>
                  <a:cxn ang="0">
                    <a:pos x="T6" y="T7"/>
                  </a:cxn>
                  <a:cxn ang="0">
                    <a:pos x="T8" y="T9"/>
                  </a:cxn>
                  <a:cxn ang="0">
                    <a:pos x="T10" y="T11"/>
                  </a:cxn>
                </a:cxnLst>
                <a:rect l="0" t="0" r="r" b="b"/>
                <a:pathLst>
                  <a:path w="47" h="43">
                    <a:moveTo>
                      <a:pt x="40" y="0"/>
                    </a:moveTo>
                    <a:cubicBezTo>
                      <a:pt x="30" y="9"/>
                      <a:pt x="20" y="10"/>
                      <a:pt x="12" y="11"/>
                    </a:cubicBezTo>
                    <a:cubicBezTo>
                      <a:pt x="7" y="11"/>
                      <a:pt x="3" y="13"/>
                      <a:pt x="0" y="14"/>
                    </a:cubicBezTo>
                    <a:cubicBezTo>
                      <a:pt x="2" y="24"/>
                      <a:pt x="7" y="35"/>
                      <a:pt x="15" y="43"/>
                    </a:cubicBezTo>
                    <a:cubicBezTo>
                      <a:pt x="47" y="7"/>
                      <a:pt x="47" y="7"/>
                      <a:pt x="47" y="7"/>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1795463" y="3460750"/>
                <a:ext cx="153988" cy="185738"/>
              </a:xfrm>
              <a:custGeom>
                <a:avLst/>
                <a:gdLst>
                  <a:gd name="T0" fmla="*/ 7 w 40"/>
                  <a:gd name="T1" fmla="*/ 48 h 48"/>
                  <a:gd name="T2" fmla="*/ 40 w 40"/>
                  <a:gd name="T3" fmla="*/ 11 h 48"/>
                  <a:gd name="T4" fmla="*/ 10 w 40"/>
                  <a:gd name="T5" fmla="*/ 0 h 48"/>
                  <a:gd name="T6" fmla="*/ 8 w 40"/>
                  <a:gd name="T7" fmla="*/ 12 h 48"/>
                  <a:gd name="T8" fmla="*/ 0 w 40"/>
                  <a:gd name="T9" fmla="*/ 40 h 48"/>
                  <a:gd name="T10" fmla="*/ 7 w 40"/>
                  <a:gd name="T11" fmla="*/ 48 h 48"/>
                </a:gdLst>
                <a:ahLst/>
                <a:cxnLst>
                  <a:cxn ang="0">
                    <a:pos x="T0" y="T1"/>
                  </a:cxn>
                  <a:cxn ang="0">
                    <a:pos x="T2" y="T3"/>
                  </a:cxn>
                  <a:cxn ang="0">
                    <a:pos x="T4" y="T5"/>
                  </a:cxn>
                  <a:cxn ang="0">
                    <a:pos x="T6" y="T7"/>
                  </a:cxn>
                  <a:cxn ang="0">
                    <a:pos x="T8" y="T9"/>
                  </a:cxn>
                  <a:cxn ang="0">
                    <a:pos x="T10" y="T11"/>
                  </a:cxn>
                </a:cxnLst>
                <a:rect l="0" t="0" r="r" b="b"/>
                <a:pathLst>
                  <a:path w="40" h="48">
                    <a:moveTo>
                      <a:pt x="7" y="48"/>
                    </a:moveTo>
                    <a:cubicBezTo>
                      <a:pt x="40" y="11"/>
                      <a:pt x="40" y="11"/>
                      <a:pt x="40" y="11"/>
                    </a:cubicBezTo>
                    <a:cubicBezTo>
                      <a:pt x="32" y="4"/>
                      <a:pt x="21" y="0"/>
                      <a:pt x="10" y="0"/>
                    </a:cubicBezTo>
                    <a:cubicBezTo>
                      <a:pt x="9" y="2"/>
                      <a:pt x="8" y="7"/>
                      <a:pt x="8" y="12"/>
                    </a:cubicBezTo>
                    <a:cubicBezTo>
                      <a:pt x="8" y="20"/>
                      <a:pt x="8" y="30"/>
                      <a:pt x="0" y="40"/>
                    </a:cubicBez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a:off x="1835150" y="3511550"/>
                <a:ext cx="184150" cy="169863"/>
              </a:xfrm>
              <a:custGeom>
                <a:avLst/>
                <a:gdLst>
                  <a:gd name="T0" fmla="*/ 8 w 48"/>
                  <a:gd name="T1" fmla="*/ 44 h 44"/>
                  <a:gd name="T2" fmla="*/ 35 w 48"/>
                  <a:gd name="T3" fmla="*/ 33 h 44"/>
                  <a:gd name="T4" fmla="*/ 48 w 48"/>
                  <a:gd name="T5" fmla="*/ 30 h 44"/>
                  <a:gd name="T6" fmla="*/ 33 w 48"/>
                  <a:gd name="T7" fmla="*/ 0 h 44"/>
                  <a:gd name="T8" fmla="*/ 0 w 48"/>
                  <a:gd name="T9" fmla="*/ 37 h 44"/>
                  <a:gd name="T10" fmla="*/ 8 w 48"/>
                  <a:gd name="T11" fmla="*/ 44 h 44"/>
                </a:gdLst>
                <a:ahLst/>
                <a:cxnLst>
                  <a:cxn ang="0">
                    <a:pos x="T0" y="T1"/>
                  </a:cxn>
                  <a:cxn ang="0">
                    <a:pos x="T2" y="T3"/>
                  </a:cxn>
                  <a:cxn ang="0">
                    <a:pos x="T4" y="T5"/>
                  </a:cxn>
                  <a:cxn ang="0">
                    <a:pos x="T6" y="T7"/>
                  </a:cxn>
                  <a:cxn ang="0">
                    <a:pos x="T8" y="T9"/>
                  </a:cxn>
                  <a:cxn ang="0">
                    <a:pos x="T10" y="T11"/>
                  </a:cxn>
                </a:cxnLst>
                <a:rect l="0" t="0" r="r" b="b"/>
                <a:pathLst>
                  <a:path w="48" h="44">
                    <a:moveTo>
                      <a:pt x="8" y="44"/>
                    </a:moveTo>
                    <a:cubicBezTo>
                      <a:pt x="17" y="34"/>
                      <a:pt x="28" y="33"/>
                      <a:pt x="35" y="33"/>
                    </a:cubicBezTo>
                    <a:cubicBezTo>
                      <a:pt x="40" y="32"/>
                      <a:pt x="45" y="30"/>
                      <a:pt x="48" y="30"/>
                    </a:cubicBezTo>
                    <a:cubicBezTo>
                      <a:pt x="46" y="19"/>
                      <a:pt x="41" y="8"/>
                      <a:pt x="33" y="0"/>
                    </a:cubicBezTo>
                    <a:cubicBezTo>
                      <a:pt x="0" y="37"/>
                      <a:pt x="0" y="37"/>
                      <a:pt x="0" y="37"/>
                    </a:cubicBezTo>
                    <a:lnTo>
                      <a:pt x="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p:cNvSpPr>
              <p:nvPr/>
            </p:nvSpPr>
            <p:spPr bwMode="auto">
              <a:xfrm>
                <a:off x="1827213" y="3697288"/>
                <a:ext cx="138113" cy="150813"/>
              </a:xfrm>
              <a:custGeom>
                <a:avLst/>
                <a:gdLst>
                  <a:gd name="T0" fmla="*/ 2 w 36"/>
                  <a:gd name="T1" fmla="*/ 26 h 39"/>
                  <a:gd name="T2" fmla="*/ 0 w 36"/>
                  <a:gd name="T3" fmla="*/ 39 h 39"/>
                  <a:gd name="T4" fmla="*/ 36 w 36"/>
                  <a:gd name="T5" fmla="*/ 24 h 39"/>
                  <a:gd name="T6" fmla="*/ 10 w 36"/>
                  <a:gd name="T7" fmla="*/ 0 h 39"/>
                  <a:gd name="T8" fmla="*/ 2 w 36"/>
                  <a:gd name="T9" fmla="*/ 26 h 39"/>
                </a:gdLst>
                <a:ahLst/>
                <a:cxnLst>
                  <a:cxn ang="0">
                    <a:pos x="T0" y="T1"/>
                  </a:cxn>
                  <a:cxn ang="0">
                    <a:pos x="T2" y="T3"/>
                  </a:cxn>
                  <a:cxn ang="0">
                    <a:pos x="T4" y="T5"/>
                  </a:cxn>
                  <a:cxn ang="0">
                    <a:pos x="T6" y="T7"/>
                  </a:cxn>
                  <a:cxn ang="0">
                    <a:pos x="T8" y="T9"/>
                  </a:cxn>
                </a:cxnLst>
                <a:rect l="0" t="0" r="r" b="b"/>
                <a:pathLst>
                  <a:path w="36" h="39">
                    <a:moveTo>
                      <a:pt x="2" y="26"/>
                    </a:moveTo>
                    <a:cubicBezTo>
                      <a:pt x="2" y="31"/>
                      <a:pt x="1" y="36"/>
                      <a:pt x="0" y="39"/>
                    </a:cubicBezTo>
                    <a:cubicBezTo>
                      <a:pt x="13" y="39"/>
                      <a:pt x="26" y="34"/>
                      <a:pt x="36" y="24"/>
                    </a:cubicBezTo>
                    <a:cubicBezTo>
                      <a:pt x="10" y="0"/>
                      <a:pt x="10" y="0"/>
                      <a:pt x="10" y="0"/>
                    </a:cubicBezTo>
                    <a:cubicBezTo>
                      <a:pt x="2" y="9"/>
                      <a:pt x="2" y="19"/>
                      <a:pt x="2" y="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
              <p:cNvSpPr>
                <a:spLocks/>
              </p:cNvSpPr>
              <p:nvPr/>
            </p:nvSpPr>
            <p:spPr bwMode="auto">
              <a:xfrm>
                <a:off x="1630363" y="3527425"/>
                <a:ext cx="146050" cy="138113"/>
              </a:xfrm>
              <a:custGeom>
                <a:avLst/>
                <a:gdLst>
                  <a:gd name="T0" fmla="*/ 38 w 38"/>
                  <a:gd name="T1" fmla="*/ 24 h 36"/>
                  <a:gd name="T2" fmla="*/ 13 w 38"/>
                  <a:gd name="T3" fmla="*/ 0 h 36"/>
                  <a:gd name="T4" fmla="*/ 1 w 38"/>
                  <a:gd name="T5" fmla="*/ 36 h 36"/>
                  <a:gd name="T6" fmla="*/ 13 w 38"/>
                  <a:gd name="T7" fmla="*/ 34 h 36"/>
                  <a:gd name="T8" fmla="*/ 38 w 38"/>
                  <a:gd name="T9" fmla="*/ 24 h 36"/>
                </a:gdLst>
                <a:ahLst/>
                <a:cxnLst>
                  <a:cxn ang="0">
                    <a:pos x="T0" y="T1"/>
                  </a:cxn>
                  <a:cxn ang="0">
                    <a:pos x="T2" y="T3"/>
                  </a:cxn>
                  <a:cxn ang="0">
                    <a:pos x="T4" y="T5"/>
                  </a:cxn>
                  <a:cxn ang="0">
                    <a:pos x="T6" y="T7"/>
                  </a:cxn>
                  <a:cxn ang="0">
                    <a:pos x="T8" y="T9"/>
                  </a:cxn>
                </a:cxnLst>
                <a:rect l="0" t="0" r="r" b="b"/>
                <a:pathLst>
                  <a:path w="38" h="36">
                    <a:moveTo>
                      <a:pt x="38" y="24"/>
                    </a:moveTo>
                    <a:cubicBezTo>
                      <a:pt x="13" y="0"/>
                      <a:pt x="13" y="0"/>
                      <a:pt x="13" y="0"/>
                    </a:cubicBezTo>
                    <a:cubicBezTo>
                      <a:pt x="4" y="11"/>
                      <a:pt x="0" y="24"/>
                      <a:pt x="1" y="36"/>
                    </a:cubicBezTo>
                    <a:cubicBezTo>
                      <a:pt x="4" y="35"/>
                      <a:pt x="8" y="34"/>
                      <a:pt x="13" y="34"/>
                    </a:cubicBezTo>
                    <a:cubicBezTo>
                      <a:pt x="20" y="33"/>
                      <a:pt x="30" y="32"/>
                      <a:pt x="3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
              <p:cNvSpPr>
                <a:spLocks/>
              </p:cNvSpPr>
              <p:nvPr/>
            </p:nvSpPr>
            <p:spPr bwMode="auto">
              <a:xfrm>
                <a:off x="1873250" y="3638550"/>
                <a:ext cx="149225" cy="139700"/>
              </a:xfrm>
              <a:custGeom>
                <a:avLst/>
                <a:gdLst>
                  <a:gd name="T0" fmla="*/ 38 w 39"/>
                  <a:gd name="T1" fmla="*/ 0 h 36"/>
                  <a:gd name="T2" fmla="*/ 25 w 39"/>
                  <a:gd name="T3" fmla="*/ 3 h 36"/>
                  <a:gd name="T4" fmla="*/ 0 w 39"/>
                  <a:gd name="T5" fmla="*/ 13 h 36"/>
                  <a:gd name="T6" fmla="*/ 26 w 39"/>
                  <a:gd name="T7" fmla="*/ 36 h 36"/>
                  <a:gd name="T8" fmla="*/ 38 w 39"/>
                  <a:gd name="T9" fmla="*/ 0 h 36"/>
                </a:gdLst>
                <a:ahLst/>
                <a:cxnLst>
                  <a:cxn ang="0">
                    <a:pos x="T0" y="T1"/>
                  </a:cxn>
                  <a:cxn ang="0">
                    <a:pos x="T2" y="T3"/>
                  </a:cxn>
                  <a:cxn ang="0">
                    <a:pos x="T4" y="T5"/>
                  </a:cxn>
                  <a:cxn ang="0">
                    <a:pos x="T6" y="T7"/>
                  </a:cxn>
                  <a:cxn ang="0">
                    <a:pos x="T8" y="T9"/>
                  </a:cxn>
                </a:cxnLst>
                <a:rect l="0" t="0" r="r" b="b"/>
                <a:pathLst>
                  <a:path w="39" h="36">
                    <a:moveTo>
                      <a:pt x="38" y="0"/>
                    </a:moveTo>
                    <a:cubicBezTo>
                      <a:pt x="35" y="1"/>
                      <a:pt x="30" y="2"/>
                      <a:pt x="25" y="3"/>
                    </a:cubicBezTo>
                    <a:cubicBezTo>
                      <a:pt x="18" y="3"/>
                      <a:pt x="8" y="4"/>
                      <a:pt x="0" y="13"/>
                    </a:cubicBezTo>
                    <a:cubicBezTo>
                      <a:pt x="26" y="36"/>
                      <a:pt x="26" y="36"/>
                      <a:pt x="26" y="36"/>
                    </a:cubicBezTo>
                    <a:cubicBezTo>
                      <a:pt x="35" y="26"/>
                      <a:pt x="39" y="13"/>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
              <p:cNvSpPr>
                <a:spLocks/>
              </p:cNvSpPr>
              <p:nvPr/>
            </p:nvSpPr>
            <p:spPr bwMode="auto">
              <a:xfrm>
                <a:off x="1689100" y="3460750"/>
                <a:ext cx="133350" cy="147638"/>
              </a:xfrm>
              <a:custGeom>
                <a:avLst/>
                <a:gdLst>
                  <a:gd name="T0" fmla="*/ 33 w 35"/>
                  <a:gd name="T1" fmla="*/ 12 h 38"/>
                  <a:gd name="T2" fmla="*/ 35 w 35"/>
                  <a:gd name="T3" fmla="*/ 0 h 38"/>
                  <a:gd name="T4" fmla="*/ 0 w 35"/>
                  <a:gd name="T5" fmla="*/ 15 h 38"/>
                  <a:gd name="T6" fmla="*/ 25 w 35"/>
                  <a:gd name="T7" fmla="*/ 38 h 38"/>
                  <a:gd name="T8" fmla="*/ 33 w 35"/>
                  <a:gd name="T9" fmla="*/ 12 h 38"/>
                </a:gdLst>
                <a:ahLst/>
                <a:cxnLst>
                  <a:cxn ang="0">
                    <a:pos x="T0" y="T1"/>
                  </a:cxn>
                  <a:cxn ang="0">
                    <a:pos x="T2" y="T3"/>
                  </a:cxn>
                  <a:cxn ang="0">
                    <a:pos x="T4" y="T5"/>
                  </a:cxn>
                  <a:cxn ang="0">
                    <a:pos x="T6" y="T7"/>
                  </a:cxn>
                  <a:cxn ang="0">
                    <a:pos x="T8" y="T9"/>
                  </a:cxn>
                </a:cxnLst>
                <a:rect l="0" t="0" r="r" b="b"/>
                <a:pathLst>
                  <a:path w="35" h="38">
                    <a:moveTo>
                      <a:pt x="33" y="12"/>
                    </a:moveTo>
                    <a:cubicBezTo>
                      <a:pt x="33" y="7"/>
                      <a:pt x="34" y="2"/>
                      <a:pt x="35" y="0"/>
                    </a:cubicBezTo>
                    <a:cubicBezTo>
                      <a:pt x="22" y="0"/>
                      <a:pt x="9" y="5"/>
                      <a:pt x="0" y="15"/>
                    </a:cubicBezTo>
                    <a:cubicBezTo>
                      <a:pt x="25" y="38"/>
                      <a:pt x="25" y="38"/>
                      <a:pt x="25" y="38"/>
                    </a:cubicBezTo>
                    <a:cubicBezTo>
                      <a:pt x="33" y="29"/>
                      <a:pt x="33" y="20"/>
                      <a:pt x="33"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3025236" y="1008928"/>
            <a:ext cx="3528266" cy="2352177"/>
            <a:chOff x="3589049" y="595309"/>
            <a:chExt cx="4031105" cy="2687403"/>
          </a:xfrm>
        </p:grpSpPr>
        <p:graphicFrame>
          <p:nvGraphicFramePr>
            <p:cNvPr id="30" name="图表 29"/>
            <p:cNvGraphicFramePr/>
            <p:nvPr>
              <p:extLst/>
            </p:nvPr>
          </p:nvGraphicFramePr>
          <p:xfrm>
            <a:off x="3589049" y="595309"/>
            <a:ext cx="4031105" cy="2687403"/>
          </p:xfrm>
          <a:graphic>
            <a:graphicData uri="http://schemas.openxmlformats.org/drawingml/2006/chart">
              <c:chart xmlns:c="http://schemas.openxmlformats.org/drawingml/2006/chart" xmlns:r="http://schemas.openxmlformats.org/officeDocument/2006/relationships" r:id="rId3"/>
            </a:graphicData>
          </a:graphic>
        </p:graphicFrame>
        <p:sp>
          <p:nvSpPr>
            <p:cNvPr id="35" name="Freeform 20"/>
            <p:cNvSpPr>
              <a:spLocks noEditPoints="1"/>
            </p:cNvSpPr>
            <p:nvPr/>
          </p:nvSpPr>
          <p:spPr bwMode="auto">
            <a:xfrm>
              <a:off x="5190001" y="1542656"/>
              <a:ext cx="847722" cy="851047"/>
            </a:xfrm>
            <a:custGeom>
              <a:avLst/>
              <a:gdLst>
                <a:gd name="T0" fmla="*/ 53 w 105"/>
                <a:gd name="T1" fmla="*/ 105 h 105"/>
                <a:gd name="T2" fmla="*/ 43 w 105"/>
                <a:gd name="T3" fmla="*/ 65 h 105"/>
                <a:gd name="T4" fmla="*/ 37 w 105"/>
                <a:gd name="T5" fmla="*/ 47 h 105"/>
                <a:gd name="T6" fmla="*/ 54 w 105"/>
                <a:gd name="T7" fmla="*/ 36 h 105"/>
                <a:gd name="T8" fmla="*/ 68 w 105"/>
                <a:gd name="T9" fmla="*/ 47 h 105"/>
                <a:gd name="T10" fmla="*/ 59 w 105"/>
                <a:gd name="T11" fmla="*/ 65 h 105"/>
                <a:gd name="T12" fmla="*/ 36 w 105"/>
                <a:gd name="T13" fmla="*/ 79 h 105"/>
                <a:gd name="T14" fmla="*/ 45 w 105"/>
                <a:gd name="T15" fmla="*/ 67 h 105"/>
                <a:gd name="T16" fmla="*/ 53 w 105"/>
                <a:gd name="T17" fmla="*/ 21 h 105"/>
                <a:gd name="T18" fmla="*/ 53 w 105"/>
                <a:gd name="T19" fmla="*/ 34 h 105"/>
                <a:gd name="T20" fmla="*/ 70 w 105"/>
                <a:gd name="T21" fmla="*/ 77 h 105"/>
                <a:gd name="T22" fmla="*/ 60 w 105"/>
                <a:gd name="T23" fmla="*/ 67 h 105"/>
                <a:gd name="T24" fmla="*/ 70 w 105"/>
                <a:gd name="T25" fmla="*/ 46 h 105"/>
                <a:gd name="T26" fmla="*/ 69 w 105"/>
                <a:gd name="T27" fmla="*/ 49 h 105"/>
                <a:gd name="T28" fmla="*/ 66 w 105"/>
                <a:gd name="T29" fmla="*/ 15 h 105"/>
                <a:gd name="T30" fmla="*/ 41 w 105"/>
                <a:gd name="T31" fmla="*/ 6 h 105"/>
                <a:gd name="T32" fmla="*/ 63 w 105"/>
                <a:gd name="T33" fmla="*/ 3 h 105"/>
                <a:gd name="T34" fmla="*/ 67 w 105"/>
                <a:gd name="T35" fmla="*/ 13 h 105"/>
                <a:gd name="T36" fmla="*/ 53 w 105"/>
                <a:gd name="T37" fmla="*/ 19 h 105"/>
                <a:gd name="T38" fmla="*/ 38 w 105"/>
                <a:gd name="T39" fmla="*/ 13 h 105"/>
                <a:gd name="T40" fmla="*/ 36 w 105"/>
                <a:gd name="T41" fmla="*/ 14 h 105"/>
                <a:gd name="T42" fmla="*/ 22 w 105"/>
                <a:gd name="T43" fmla="*/ 24 h 105"/>
                <a:gd name="T44" fmla="*/ 35 w 105"/>
                <a:gd name="T45" fmla="*/ 46 h 105"/>
                <a:gd name="T46" fmla="*/ 23 w 105"/>
                <a:gd name="T47" fmla="*/ 42 h 105"/>
                <a:gd name="T48" fmla="*/ 3 w 105"/>
                <a:gd name="T49" fmla="*/ 47 h 105"/>
                <a:gd name="T50" fmla="*/ 21 w 105"/>
                <a:gd name="T51" fmla="*/ 26 h 105"/>
                <a:gd name="T52" fmla="*/ 22 w 105"/>
                <a:gd name="T53" fmla="*/ 42 h 105"/>
                <a:gd name="T54" fmla="*/ 14 w 105"/>
                <a:gd name="T55" fmla="*/ 52 h 105"/>
                <a:gd name="T56" fmla="*/ 12 w 105"/>
                <a:gd name="T57" fmla="*/ 57 h 105"/>
                <a:gd name="T58" fmla="*/ 20 w 105"/>
                <a:gd name="T59" fmla="*/ 73 h 105"/>
                <a:gd name="T60" fmla="*/ 36 w 105"/>
                <a:gd name="T61" fmla="*/ 96 h 105"/>
                <a:gd name="T62" fmla="*/ 17 w 105"/>
                <a:gd name="T63" fmla="*/ 83 h 105"/>
                <a:gd name="T64" fmla="*/ 21 w 105"/>
                <a:gd name="T65" fmla="*/ 75 h 105"/>
                <a:gd name="T66" fmla="*/ 35 w 105"/>
                <a:gd name="T67" fmla="*/ 80 h 105"/>
                <a:gd name="T68" fmla="*/ 43 w 105"/>
                <a:gd name="T69" fmla="*/ 92 h 105"/>
                <a:gd name="T70" fmla="*/ 45 w 105"/>
                <a:gd name="T71" fmla="*/ 92 h 105"/>
                <a:gd name="T72" fmla="*/ 62 w 105"/>
                <a:gd name="T73" fmla="*/ 89 h 105"/>
                <a:gd name="T74" fmla="*/ 72 w 105"/>
                <a:gd name="T75" fmla="*/ 97 h 105"/>
                <a:gd name="T76" fmla="*/ 63 w 105"/>
                <a:gd name="T77" fmla="*/ 92 h 105"/>
                <a:gd name="T78" fmla="*/ 84 w 105"/>
                <a:gd name="T79" fmla="*/ 75 h 105"/>
                <a:gd name="T80" fmla="*/ 89 w 105"/>
                <a:gd name="T81" fmla="*/ 82 h 105"/>
                <a:gd name="T82" fmla="*/ 88 w 105"/>
                <a:gd name="T83" fmla="*/ 72 h 105"/>
                <a:gd name="T84" fmla="*/ 93 w 105"/>
                <a:gd name="T85" fmla="*/ 57 h 105"/>
                <a:gd name="T86" fmla="*/ 94 w 105"/>
                <a:gd name="T87" fmla="*/ 55 h 105"/>
                <a:gd name="T88" fmla="*/ 84 w 105"/>
                <a:gd name="T89" fmla="*/ 42 h 105"/>
                <a:gd name="T90" fmla="*/ 85 w 105"/>
                <a:gd name="T91" fmla="*/ 26 h 105"/>
                <a:gd name="T92" fmla="*/ 95 w 105"/>
                <a:gd name="T93" fmla="*/ 27 h 105"/>
                <a:gd name="T94" fmla="*/ 94 w 105"/>
                <a:gd name="T95"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105">
                  <a:moveTo>
                    <a:pt x="53" y="0"/>
                  </a:moveTo>
                  <a:cubicBezTo>
                    <a:pt x="24" y="0"/>
                    <a:pt x="0" y="23"/>
                    <a:pt x="0" y="52"/>
                  </a:cubicBezTo>
                  <a:cubicBezTo>
                    <a:pt x="0" y="81"/>
                    <a:pt x="24" y="105"/>
                    <a:pt x="53" y="105"/>
                  </a:cubicBezTo>
                  <a:cubicBezTo>
                    <a:pt x="82" y="105"/>
                    <a:pt x="105" y="81"/>
                    <a:pt x="105" y="52"/>
                  </a:cubicBezTo>
                  <a:cubicBezTo>
                    <a:pt x="105" y="23"/>
                    <a:pt x="82" y="0"/>
                    <a:pt x="53" y="0"/>
                  </a:cubicBezTo>
                  <a:moveTo>
                    <a:pt x="43" y="65"/>
                  </a:moveTo>
                  <a:cubicBezTo>
                    <a:pt x="43" y="64"/>
                    <a:pt x="38" y="49"/>
                    <a:pt x="37" y="47"/>
                  </a:cubicBezTo>
                  <a:cubicBezTo>
                    <a:pt x="37" y="47"/>
                    <a:pt x="37" y="47"/>
                    <a:pt x="37" y="47"/>
                  </a:cubicBezTo>
                  <a:cubicBezTo>
                    <a:pt x="37" y="47"/>
                    <a:pt x="37" y="47"/>
                    <a:pt x="37" y="47"/>
                  </a:cubicBezTo>
                  <a:cubicBezTo>
                    <a:pt x="38" y="46"/>
                    <a:pt x="48" y="39"/>
                    <a:pt x="51" y="36"/>
                  </a:cubicBezTo>
                  <a:cubicBezTo>
                    <a:pt x="52" y="36"/>
                    <a:pt x="53" y="36"/>
                    <a:pt x="53" y="36"/>
                  </a:cubicBezTo>
                  <a:cubicBezTo>
                    <a:pt x="53" y="36"/>
                    <a:pt x="53" y="36"/>
                    <a:pt x="54" y="36"/>
                  </a:cubicBezTo>
                  <a:cubicBezTo>
                    <a:pt x="57" y="39"/>
                    <a:pt x="68" y="46"/>
                    <a:pt x="68" y="47"/>
                  </a:cubicBezTo>
                  <a:cubicBezTo>
                    <a:pt x="68" y="47"/>
                    <a:pt x="68" y="47"/>
                    <a:pt x="68" y="47"/>
                  </a:cubicBezTo>
                  <a:cubicBezTo>
                    <a:pt x="68" y="47"/>
                    <a:pt x="68" y="47"/>
                    <a:pt x="68" y="47"/>
                  </a:cubicBezTo>
                  <a:cubicBezTo>
                    <a:pt x="67" y="49"/>
                    <a:pt x="63" y="64"/>
                    <a:pt x="62" y="65"/>
                  </a:cubicBezTo>
                  <a:cubicBezTo>
                    <a:pt x="62" y="65"/>
                    <a:pt x="62" y="65"/>
                    <a:pt x="62" y="65"/>
                  </a:cubicBezTo>
                  <a:cubicBezTo>
                    <a:pt x="59" y="65"/>
                    <a:pt x="59" y="65"/>
                    <a:pt x="59" y="65"/>
                  </a:cubicBezTo>
                  <a:lnTo>
                    <a:pt x="43" y="65"/>
                  </a:lnTo>
                  <a:close/>
                  <a:moveTo>
                    <a:pt x="45" y="67"/>
                  </a:moveTo>
                  <a:cubicBezTo>
                    <a:pt x="36" y="79"/>
                    <a:pt x="36" y="79"/>
                    <a:pt x="36" y="79"/>
                  </a:cubicBezTo>
                  <a:cubicBezTo>
                    <a:pt x="35" y="77"/>
                    <a:pt x="35" y="77"/>
                    <a:pt x="35" y="77"/>
                  </a:cubicBezTo>
                  <a:cubicBezTo>
                    <a:pt x="42" y="67"/>
                    <a:pt x="42" y="67"/>
                    <a:pt x="42" y="67"/>
                  </a:cubicBezTo>
                  <a:lnTo>
                    <a:pt x="45" y="67"/>
                  </a:lnTo>
                  <a:close/>
                  <a:moveTo>
                    <a:pt x="51" y="34"/>
                  </a:moveTo>
                  <a:cubicBezTo>
                    <a:pt x="51" y="20"/>
                    <a:pt x="51" y="20"/>
                    <a:pt x="51" y="20"/>
                  </a:cubicBezTo>
                  <a:cubicBezTo>
                    <a:pt x="53" y="21"/>
                    <a:pt x="53" y="21"/>
                    <a:pt x="53" y="21"/>
                  </a:cubicBezTo>
                  <a:cubicBezTo>
                    <a:pt x="54" y="20"/>
                    <a:pt x="54" y="20"/>
                    <a:pt x="54" y="20"/>
                  </a:cubicBezTo>
                  <a:cubicBezTo>
                    <a:pt x="54" y="34"/>
                    <a:pt x="54" y="34"/>
                    <a:pt x="54" y="34"/>
                  </a:cubicBezTo>
                  <a:cubicBezTo>
                    <a:pt x="53" y="34"/>
                    <a:pt x="53" y="34"/>
                    <a:pt x="53" y="34"/>
                  </a:cubicBezTo>
                  <a:lnTo>
                    <a:pt x="51" y="34"/>
                  </a:lnTo>
                  <a:close/>
                  <a:moveTo>
                    <a:pt x="63" y="67"/>
                  </a:moveTo>
                  <a:cubicBezTo>
                    <a:pt x="70" y="77"/>
                    <a:pt x="70" y="77"/>
                    <a:pt x="70" y="77"/>
                  </a:cubicBezTo>
                  <a:cubicBezTo>
                    <a:pt x="70" y="77"/>
                    <a:pt x="70" y="77"/>
                    <a:pt x="70" y="77"/>
                  </a:cubicBezTo>
                  <a:cubicBezTo>
                    <a:pt x="69" y="79"/>
                    <a:pt x="69" y="79"/>
                    <a:pt x="69" y="79"/>
                  </a:cubicBezTo>
                  <a:cubicBezTo>
                    <a:pt x="60" y="67"/>
                    <a:pt x="60" y="67"/>
                    <a:pt x="60" y="67"/>
                  </a:cubicBezTo>
                  <a:lnTo>
                    <a:pt x="63" y="67"/>
                  </a:lnTo>
                  <a:close/>
                  <a:moveTo>
                    <a:pt x="69" y="49"/>
                  </a:moveTo>
                  <a:cubicBezTo>
                    <a:pt x="70" y="46"/>
                    <a:pt x="70" y="46"/>
                    <a:pt x="70" y="46"/>
                  </a:cubicBezTo>
                  <a:cubicBezTo>
                    <a:pt x="82" y="43"/>
                    <a:pt x="82" y="43"/>
                    <a:pt x="82" y="43"/>
                  </a:cubicBezTo>
                  <a:cubicBezTo>
                    <a:pt x="83" y="44"/>
                    <a:pt x="83" y="44"/>
                    <a:pt x="83" y="44"/>
                  </a:cubicBezTo>
                  <a:lnTo>
                    <a:pt x="69" y="49"/>
                  </a:lnTo>
                  <a:close/>
                  <a:moveTo>
                    <a:pt x="83" y="24"/>
                  </a:moveTo>
                  <a:cubicBezTo>
                    <a:pt x="83" y="28"/>
                    <a:pt x="83" y="28"/>
                    <a:pt x="83" y="28"/>
                  </a:cubicBezTo>
                  <a:cubicBezTo>
                    <a:pt x="79" y="22"/>
                    <a:pt x="73" y="18"/>
                    <a:pt x="66" y="15"/>
                  </a:cubicBezTo>
                  <a:cubicBezTo>
                    <a:pt x="69" y="14"/>
                    <a:pt x="69" y="14"/>
                    <a:pt x="69" y="14"/>
                  </a:cubicBezTo>
                  <a:cubicBezTo>
                    <a:pt x="75" y="17"/>
                    <a:pt x="79" y="20"/>
                    <a:pt x="83" y="24"/>
                  </a:cubicBezTo>
                  <a:moveTo>
                    <a:pt x="41" y="6"/>
                  </a:moveTo>
                  <a:cubicBezTo>
                    <a:pt x="41" y="5"/>
                    <a:pt x="42" y="4"/>
                    <a:pt x="42" y="3"/>
                  </a:cubicBezTo>
                  <a:cubicBezTo>
                    <a:pt x="45" y="3"/>
                    <a:pt x="49" y="2"/>
                    <a:pt x="52" y="2"/>
                  </a:cubicBezTo>
                  <a:cubicBezTo>
                    <a:pt x="56" y="2"/>
                    <a:pt x="59" y="3"/>
                    <a:pt x="63" y="3"/>
                  </a:cubicBezTo>
                  <a:cubicBezTo>
                    <a:pt x="63" y="4"/>
                    <a:pt x="64" y="5"/>
                    <a:pt x="64" y="6"/>
                  </a:cubicBezTo>
                  <a:cubicBezTo>
                    <a:pt x="66" y="9"/>
                    <a:pt x="68" y="12"/>
                    <a:pt x="68" y="13"/>
                  </a:cubicBezTo>
                  <a:cubicBezTo>
                    <a:pt x="68" y="13"/>
                    <a:pt x="68" y="13"/>
                    <a:pt x="67" y="13"/>
                  </a:cubicBezTo>
                  <a:cubicBezTo>
                    <a:pt x="67" y="14"/>
                    <a:pt x="65" y="14"/>
                    <a:pt x="64" y="15"/>
                  </a:cubicBezTo>
                  <a:cubicBezTo>
                    <a:pt x="61" y="16"/>
                    <a:pt x="56" y="18"/>
                    <a:pt x="54" y="19"/>
                  </a:cubicBezTo>
                  <a:cubicBezTo>
                    <a:pt x="53" y="19"/>
                    <a:pt x="53" y="19"/>
                    <a:pt x="53" y="19"/>
                  </a:cubicBezTo>
                  <a:cubicBezTo>
                    <a:pt x="53" y="19"/>
                    <a:pt x="52" y="19"/>
                    <a:pt x="51" y="19"/>
                  </a:cubicBezTo>
                  <a:cubicBezTo>
                    <a:pt x="49" y="18"/>
                    <a:pt x="45" y="16"/>
                    <a:pt x="41" y="14"/>
                  </a:cubicBezTo>
                  <a:cubicBezTo>
                    <a:pt x="40" y="14"/>
                    <a:pt x="39" y="13"/>
                    <a:pt x="38" y="13"/>
                  </a:cubicBezTo>
                  <a:cubicBezTo>
                    <a:pt x="38" y="13"/>
                    <a:pt x="37" y="13"/>
                    <a:pt x="37" y="13"/>
                  </a:cubicBezTo>
                  <a:cubicBezTo>
                    <a:pt x="38" y="12"/>
                    <a:pt x="39" y="9"/>
                    <a:pt x="41" y="6"/>
                  </a:cubicBezTo>
                  <a:moveTo>
                    <a:pt x="36" y="14"/>
                  </a:moveTo>
                  <a:cubicBezTo>
                    <a:pt x="39" y="15"/>
                    <a:pt x="39" y="15"/>
                    <a:pt x="39" y="15"/>
                  </a:cubicBezTo>
                  <a:cubicBezTo>
                    <a:pt x="32" y="18"/>
                    <a:pt x="27" y="22"/>
                    <a:pt x="22" y="27"/>
                  </a:cubicBezTo>
                  <a:cubicBezTo>
                    <a:pt x="22" y="24"/>
                    <a:pt x="22" y="24"/>
                    <a:pt x="22" y="24"/>
                  </a:cubicBezTo>
                  <a:cubicBezTo>
                    <a:pt x="26" y="20"/>
                    <a:pt x="31" y="16"/>
                    <a:pt x="36" y="14"/>
                  </a:cubicBezTo>
                  <a:moveTo>
                    <a:pt x="23" y="42"/>
                  </a:moveTo>
                  <a:cubicBezTo>
                    <a:pt x="35" y="46"/>
                    <a:pt x="35" y="46"/>
                    <a:pt x="35" y="46"/>
                  </a:cubicBezTo>
                  <a:cubicBezTo>
                    <a:pt x="36" y="49"/>
                    <a:pt x="36" y="49"/>
                    <a:pt x="36" y="49"/>
                  </a:cubicBezTo>
                  <a:cubicBezTo>
                    <a:pt x="22" y="44"/>
                    <a:pt x="22" y="44"/>
                    <a:pt x="22" y="44"/>
                  </a:cubicBezTo>
                  <a:lnTo>
                    <a:pt x="23" y="42"/>
                  </a:lnTo>
                  <a:close/>
                  <a:moveTo>
                    <a:pt x="11" y="55"/>
                  </a:moveTo>
                  <a:cubicBezTo>
                    <a:pt x="10" y="54"/>
                    <a:pt x="8" y="51"/>
                    <a:pt x="5" y="49"/>
                  </a:cubicBezTo>
                  <a:cubicBezTo>
                    <a:pt x="5" y="48"/>
                    <a:pt x="4" y="48"/>
                    <a:pt x="3" y="47"/>
                  </a:cubicBezTo>
                  <a:cubicBezTo>
                    <a:pt x="4" y="40"/>
                    <a:pt x="6" y="33"/>
                    <a:pt x="9" y="27"/>
                  </a:cubicBezTo>
                  <a:cubicBezTo>
                    <a:pt x="10" y="27"/>
                    <a:pt x="11" y="27"/>
                    <a:pt x="12" y="27"/>
                  </a:cubicBezTo>
                  <a:cubicBezTo>
                    <a:pt x="16" y="26"/>
                    <a:pt x="20" y="26"/>
                    <a:pt x="21" y="26"/>
                  </a:cubicBezTo>
                  <a:cubicBezTo>
                    <a:pt x="21" y="26"/>
                    <a:pt x="21" y="26"/>
                    <a:pt x="21" y="26"/>
                  </a:cubicBezTo>
                  <a:cubicBezTo>
                    <a:pt x="21" y="26"/>
                    <a:pt x="21" y="27"/>
                    <a:pt x="21" y="29"/>
                  </a:cubicBezTo>
                  <a:cubicBezTo>
                    <a:pt x="21" y="33"/>
                    <a:pt x="22" y="40"/>
                    <a:pt x="22" y="42"/>
                  </a:cubicBezTo>
                  <a:cubicBezTo>
                    <a:pt x="22" y="42"/>
                    <a:pt x="22" y="42"/>
                    <a:pt x="22" y="42"/>
                  </a:cubicBezTo>
                  <a:cubicBezTo>
                    <a:pt x="22" y="42"/>
                    <a:pt x="21" y="43"/>
                    <a:pt x="20" y="44"/>
                  </a:cubicBezTo>
                  <a:cubicBezTo>
                    <a:pt x="19" y="46"/>
                    <a:pt x="16" y="50"/>
                    <a:pt x="14" y="52"/>
                  </a:cubicBezTo>
                  <a:cubicBezTo>
                    <a:pt x="12" y="54"/>
                    <a:pt x="12" y="55"/>
                    <a:pt x="11" y="55"/>
                  </a:cubicBezTo>
                  <a:cubicBezTo>
                    <a:pt x="11" y="55"/>
                    <a:pt x="11" y="55"/>
                    <a:pt x="11" y="55"/>
                  </a:cubicBezTo>
                  <a:moveTo>
                    <a:pt x="12" y="57"/>
                  </a:moveTo>
                  <a:cubicBezTo>
                    <a:pt x="12" y="57"/>
                    <a:pt x="12" y="57"/>
                    <a:pt x="12" y="57"/>
                  </a:cubicBezTo>
                  <a:cubicBezTo>
                    <a:pt x="14" y="55"/>
                    <a:pt x="14" y="55"/>
                    <a:pt x="14" y="55"/>
                  </a:cubicBezTo>
                  <a:cubicBezTo>
                    <a:pt x="14" y="61"/>
                    <a:pt x="16" y="68"/>
                    <a:pt x="20" y="73"/>
                  </a:cubicBezTo>
                  <a:cubicBezTo>
                    <a:pt x="17" y="72"/>
                    <a:pt x="17" y="72"/>
                    <a:pt x="17" y="72"/>
                  </a:cubicBezTo>
                  <a:cubicBezTo>
                    <a:pt x="14" y="68"/>
                    <a:pt x="12" y="63"/>
                    <a:pt x="12" y="57"/>
                  </a:cubicBezTo>
                  <a:moveTo>
                    <a:pt x="36" y="96"/>
                  </a:moveTo>
                  <a:cubicBezTo>
                    <a:pt x="35" y="96"/>
                    <a:pt x="34" y="97"/>
                    <a:pt x="33" y="97"/>
                  </a:cubicBezTo>
                  <a:cubicBezTo>
                    <a:pt x="27" y="95"/>
                    <a:pt x="21" y="91"/>
                    <a:pt x="16" y="86"/>
                  </a:cubicBezTo>
                  <a:cubicBezTo>
                    <a:pt x="16" y="85"/>
                    <a:pt x="17" y="84"/>
                    <a:pt x="17" y="83"/>
                  </a:cubicBezTo>
                  <a:cubicBezTo>
                    <a:pt x="17" y="80"/>
                    <a:pt x="18" y="76"/>
                    <a:pt x="18" y="75"/>
                  </a:cubicBezTo>
                  <a:cubicBezTo>
                    <a:pt x="18" y="74"/>
                    <a:pt x="18" y="74"/>
                    <a:pt x="18" y="74"/>
                  </a:cubicBezTo>
                  <a:cubicBezTo>
                    <a:pt x="19" y="74"/>
                    <a:pt x="20" y="74"/>
                    <a:pt x="21" y="75"/>
                  </a:cubicBezTo>
                  <a:cubicBezTo>
                    <a:pt x="25" y="76"/>
                    <a:pt x="32" y="78"/>
                    <a:pt x="34" y="78"/>
                  </a:cubicBezTo>
                  <a:cubicBezTo>
                    <a:pt x="34" y="78"/>
                    <a:pt x="34" y="78"/>
                    <a:pt x="34" y="78"/>
                  </a:cubicBezTo>
                  <a:cubicBezTo>
                    <a:pt x="34" y="78"/>
                    <a:pt x="35" y="79"/>
                    <a:pt x="35" y="80"/>
                  </a:cubicBezTo>
                  <a:cubicBezTo>
                    <a:pt x="37" y="82"/>
                    <a:pt x="39" y="86"/>
                    <a:pt x="41" y="89"/>
                  </a:cubicBezTo>
                  <a:cubicBezTo>
                    <a:pt x="42" y="90"/>
                    <a:pt x="42" y="91"/>
                    <a:pt x="43" y="92"/>
                  </a:cubicBezTo>
                  <a:cubicBezTo>
                    <a:pt x="43" y="92"/>
                    <a:pt x="43" y="92"/>
                    <a:pt x="43" y="92"/>
                  </a:cubicBezTo>
                  <a:cubicBezTo>
                    <a:pt x="42" y="93"/>
                    <a:pt x="39" y="94"/>
                    <a:pt x="36" y="96"/>
                  </a:cubicBezTo>
                  <a:moveTo>
                    <a:pt x="52" y="93"/>
                  </a:moveTo>
                  <a:cubicBezTo>
                    <a:pt x="50" y="93"/>
                    <a:pt x="47" y="93"/>
                    <a:pt x="45" y="92"/>
                  </a:cubicBezTo>
                  <a:cubicBezTo>
                    <a:pt x="43" y="89"/>
                    <a:pt x="43" y="89"/>
                    <a:pt x="43" y="89"/>
                  </a:cubicBezTo>
                  <a:cubicBezTo>
                    <a:pt x="46" y="90"/>
                    <a:pt x="49" y="91"/>
                    <a:pt x="52" y="91"/>
                  </a:cubicBezTo>
                  <a:cubicBezTo>
                    <a:pt x="56" y="91"/>
                    <a:pt x="59" y="90"/>
                    <a:pt x="62" y="89"/>
                  </a:cubicBezTo>
                  <a:cubicBezTo>
                    <a:pt x="61" y="92"/>
                    <a:pt x="61" y="92"/>
                    <a:pt x="61" y="92"/>
                  </a:cubicBezTo>
                  <a:cubicBezTo>
                    <a:pt x="58" y="93"/>
                    <a:pt x="55" y="93"/>
                    <a:pt x="52" y="93"/>
                  </a:cubicBezTo>
                  <a:moveTo>
                    <a:pt x="72" y="97"/>
                  </a:moveTo>
                  <a:cubicBezTo>
                    <a:pt x="71" y="97"/>
                    <a:pt x="70" y="96"/>
                    <a:pt x="69" y="96"/>
                  </a:cubicBezTo>
                  <a:cubicBezTo>
                    <a:pt x="66" y="94"/>
                    <a:pt x="63" y="93"/>
                    <a:pt x="62" y="92"/>
                  </a:cubicBezTo>
                  <a:cubicBezTo>
                    <a:pt x="62" y="92"/>
                    <a:pt x="63" y="92"/>
                    <a:pt x="63" y="92"/>
                  </a:cubicBezTo>
                  <a:cubicBezTo>
                    <a:pt x="63" y="91"/>
                    <a:pt x="64" y="90"/>
                    <a:pt x="65" y="89"/>
                  </a:cubicBezTo>
                  <a:cubicBezTo>
                    <a:pt x="67" y="85"/>
                    <a:pt x="71" y="79"/>
                    <a:pt x="71" y="78"/>
                  </a:cubicBezTo>
                  <a:cubicBezTo>
                    <a:pt x="72" y="78"/>
                    <a:pt x="79" y="76"/>
                    <a:pt x="84" y="75"/>
                  </a:cubicBezTo>
                  <a:cubicBezTo>
                    <a:pt x="85" y="75"/>
                    <a:pt x="87" y="74"/>
                    <a:pt x="87" y="74"/>
                  </a:cubicBezTo>
                  <a:cubicBezTo>
                    <a:pt x="87" y="74"/>
                    <a:pt x="87" y="74"/>
                    <a:pt x="87" y="74"/>
                  </a:cubicBezTo>
                  <a:cubicBezTo>
                    <a:pt x="87" y="75"/>
                    <a:pt x="88" y="79"/>
                    <a:pt x="89" y="82"/>
                  </a:cubicBezTo>
                  <a:cubicBezTo>
                    <a:pt x="89" y="83"/>
                    <a:pt x="89" y="84"/>
                    <a:pt x="89" y="85"/>
                  </a:cubicBezTo>
                  <a:cubicBezTo>
                    <a:pt x="84" y="90"/>
                    <a:pt x="79" y="94"/>
                    <a:pt x="72" y="97"/>
                  </a:cubicBezTo>
                  <a:moveTo>
                    <a:pt x="88" y="72"/>
                  </a:moveTo>
                  <a:cubicBezTo>
                    <a:pt x="85" y="73"/>
                    <a:pt x="85" y="73"/>
                    <a:pt x="85" y="73"/>
                  </a:cubicBezTo>
                  <a:cubicBezTo>
                    <a:pt x="89" y="68"/>
                    <a:pt x="91" y="61"/>
                    <a:pt x="91" y="54"/>
                  </a:cubicBezTo>
                  <a:cubicBezTo>
                    <a:pt x="93" y="57"/>
                    <a:pt x="93" y="57"/>
                    <a:pt x="93" y="57"/>
                  </a:cubicBezTo>
                  <a:cubicBezTo>
                    <a:pt x="93" y="62"/>
                    <a:pt x="91" y="68"/>
                    <a:pt x="88" y="72"/>
                  </a:cubicBezTo>
                  <a:moveTo>
                    <a:pt x="94" y="55"/>
                  </a:moveTo>
                  <a:cubicBezTo>
                    <a:pt x="94" y="55"/>
                    <a:pt x="94" y="55"/>
                    <a:pt x="94" y="55"/>
                  </a:cubicBezTo>
                  <a:cubicBezTo>
                    <a:pt x="93" y="54"/>
                    <a:pt x="92" y="53"/>
                    <a:pt x="91" y="52"/>
                  </a:cubicBezTo>
                  <a:cubicBezTo>
                    <a:pt x="89" y="49"/>
                    <a:pt x="87" y="46"/>
                    <a:pt x="85" y="44"/>
                  </a:cubicBezTo>
                  <a:cubicBezTo>
                    <a:pt x="84" y="43"/>
                    <a:pt x="84" y="42"/>
                    <a:pt x="84" y="42"/>
                  </a:cubicBezTo>
                  <a:cubicBezTo>
                    <a:pt x="84" y="42"/>
                    <a:pt x="84" y="42"/>
                    <a:pt x="84" y="42"/>
                  </a:cubicBezTo>
                  <a:cubicBezTo>
                    <a:pt x="84" y="40"/>
                    <a:pt x="84" y="34"/>
                    <a:pt x="84" y="30"/>
                  </a:cubicBezTo>
                  <a:cubicBezTo>
                    <a:pt x="85" y="28"/>
                    <a:pt x="85" y="27"/>
                    <a:pt x="85" y="26"/>
                  </a:cubicBezTo>
                  <a:cubicBezTo>
                    <a:pt x="85" y="26"/>
                    <a:pt x="85" y="26"/>
                    <a:pt x="85" y="26"/>
                  </a:cubicBezTo>
                  <a:cubicBezTo>
                    <a:pt x="86" y="26"/>
                    <a:pt x="89" y="26"/>
                    <a:pt x="92" y="27"/>
                  </a:cubicBezTo>
                  <a:cubicBezTo>
                    <a:pt x="94" y="27"/>
                    <a:pt x="95" y="27"/>
                    <a:pt x="95" y="27"/>
                  </a:cubicBezTo>
                  <a:cubicBezTo>
                    <a:pt x="99" y="33"/>
                    <a:pt x="101" y="40"/>
                    <a:pt x="102" y="47"/>
                  </a:cubicBezTo>
                  <a:cubicBezTo>
                    <a:pt x="101" y="48"/>
                    <a:pt x="100" y="49"/>
                    <a:pt x="100" y="50"/>
                  </a:cubicBezTo>
                  <a:cubicBezTo>
                    <a:pt x="97" y="52"/>
                    <a:pt x="94" y="54"/>
                    <a:pt x="94" y="55"/>
                  </a:cubicBezTo>
                </a:path>
              </a:pathLst>
            </a:custGeom>
            <a:solidFill>
              <a:srgbClr val="8F354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8741059" y="1008928"/>
            <a:ext cx="3472375" cy="2314916"/>
            <a:chOff x="8936962" y="1846977"/>
            <a:chExt cx="4031105" cy="2687403"/>
          </a:xfrm>
        </p:grpSpPr>
        <p:graphicFrame>
          <p:nvGraphicFramePr>
            <p:cNvPr id="32" name="图表 31"/>
            <p:cNvGraphicFramePr/>
            <p:nvPr>
              <p:extLst/>
            </p:nvPr>
          </p:nvGraphicFramePr>
          <p:xfrm>
            <a:off x="8936962" y="1846977"/>
            <a:ext cx="4031105" cy="2687403"/>
          </p:xfrm>
          <a:graphic>
            <a:graphicData uri="http://schemas.openxmlformats.org/drawingml/2006/chart">
              <c:chart xmlns:c="http://schemas.openxmlformats.org/drawingml/2006/chart" xmlns:r="http://schemas.openxmlformats.org/officeDocument/2006/relationships" r:id="rId4"/>
            </a:graphicData>
          </a:graphic>
        </p:graphicFrame>
        <p:sp>
          <p:nvSpPr>
            <p:cNvPr id="40" name="Freeform 24"/>
            <p:cNvSpPr>
              <a:spLocks noEditPoints="1"/>
            </p:cNvSpPr>
            <p:nvPr/>
          </p:nvSpPr>
          <p:spPr bwMode="auto">
            <a:xfrm>
              <a:off x="10517382" y="2790215"/>
              <a:ext cx="849313" cy="856190"/>
            </a:xfrm>
            <a:custGeom>
              <a:avLst/>
              <a:gdLst>
                <a:gd name="T0" fmla="*/ 77 w 102"/>
                <a:gd name="T1" fmla="*/ 8 h 103"/>
                <a:gd name="T2" fmla="*/ 4 w 102"/>
                <a:gd name="T3" fmla="*/ 33 h 103"/>
                <a:gd name="T4" fmla="*/ 82 w 102"/>
                <a:gd name="T5" fmla="*/ 88 h 103"/>
                <a:gd name="T6" fmla="*/ 95 w 102"/>
                <a:gd name="T7" fmla="*/ 33 h 103"/>
                <a:gd name="T8" fmla="*/ 95 w 102"/>
                <a:gd name="T9" fmla="*/ 45 h 103"/>
                <a:gd name="T10" fmla="*/ 79 w 102"/>
                <a:gd name="T11" fmla="*/ 41 h 103"/>
                <a:gd name="T12" fmla="*/ 51 w 102"/>
                <a:gd name="T13" fmla="*/ 48 h 103"/>
                <a:gd name="T14" fmla="*/ 36 w 102"/>
                <a:gd name="T15" fmla="*/ 38 h 103"/>
                <a:gd name="T16" fmla="*/ 52 w 102"/>
                <a:gd name="T17" fmla="*/ 30 h 103"/>
                <a:gd name="T18" fmla="*/ 95 w 102"/>
                <a:gd name="T19" fmla="*/ 33 h 103"/>
                <a:gd name="T20" fmla="*/ 91 w 102"/>
                <a:gd name="T21" fmla="*/ 25 h 103"/>
                <a:gd name="T22" fmla="*/ 82 w 102"/>
                <a:gd name="T23" fmla="*/ 24 h 103"/>
                <a:gd name="T24" fmla="*/ 40 w 102"/>
                <a:gd name="T25" fmla="*/ 33 h 103"/>
                <a:gd name="T26" fmla="*/ 32 w 102"/>
                <a:gd name="T27" fmla="*/ 33 h 103"/>
                <a:gd name="T28" fmla="*/ 30 w 102"/>
                <a:gd name="T29" fmla="*/ 21 h 103"/>
                <a:gd name="T30" fmla="*/ 82 w 102"/>
                <a:gd name="T31" fmla="*/ 15 h 103"/>
                <a:gd name="T32" fmla="*/ 70 w 102"/>
                <a:gd name="T33" fmla="*/ 7 h 103"/>
                <a:gd name="T34" fmla="*/ 67 w 102"/>
                <a:gd name="T35" fmla="*/ 10 h 103"/>
                <a:gd name="T36" fmla="*/ 30 w 102"/>
                <a:gd name="T37" fmla="*/ 20 h 103"/>
                <a:gd name="T38" fmla="*/ 27 w 102"/>
                <a:gd name="T39" fmla="*/ 13 h 103"/>
                <a:gd name="T40" fmla="*/ 12 w 102"/>
                <a:gd name="T41" fmla="*/ 23 h 103"/>
                <a:gd name="T42" fmla="*/ 24 w 102"/>
                <a:gd name="T43" fmla="*/ 14 h 103"/>
                <a:gd name="T44" fmla="*/ 34 w 102"/>
                <a:gd name="T45" fmla="*/ 38 h 103"/>
                <a:gd name="T46" fmla="*/ 50 w 102"/>
                <a:gd name="T47" fmla="*/ 51 h 103"/>
                <a:gd name="T48" fmla="*/ 47 w 102"/>
                <a:gd name="T49" fmla="*/ 67 h 103"/>
                <a:gd name="T50" fmla="*/ 35 w 102"/>
                <a:gd name="T51" fmla="*/ 61 h 103"/>
                <a:gd name="T52" fmla="*/ 4 w 102"/>
                <a:gd name="T53" fmla="*/ 40 h 103"/>
                <a:gd name="T54" fmla="*/ 10 w 102"/>
                <a:gd name="T55" fmla="*/ 26 h 103"/>
                <a:gd name="T56" fmla="*/ 15 w 102"/>
                <a:gd name="T57" fmla="*/ 40 h 103"/>
                <a:gd name="T58" fmla="*/ 45 w 102"/>
                <a:gd name="T59" fmla="*/ 70 h 103"/>
                <a:gd name="T60" fmla="*/ 41 w 102"/>
                <a:gd name="T61" fmla="*/ 81 h 103"/>
                <a:gd name="T62" fmla="*/ 28 w 102"/>
                <a:gd name="T63" fmla="*/ 76 h 103"/>
                <a:gd name="T64" fmla="*/ 26 w 102"/>
                <a:gd name="T65" fmla="*/ 87 h 103"/>
                <a:gd name="T66" fmla="*/ 5 w 102"/>
                <a:gd name="T67" fmla="*/ 64 h 103"/>
                <a:gd name="T68" fmla="*/ 4 w 102"/>
                <a:gd name="T69" fmla="*/ 48 h 103"/>
                <a:gd name="T70" fmla="*/ 11 w 102"/>
                <a:gd name="T71" fmla="*/ 60 h 103"/>
                <a:gd name="T72" fmla="*/ 37 w 102"/>
                <a:gd name="T73" fmla="*/ 84 h 103"/>
                <a:gd name="T74" fmla="*/ 34 w 102"/>
                <a:gd name="T75" fmla="*/ 89 h 103"/>
                <a:gd name="T76" fmla="*/ 49 w 102"/>
                <a:gd name="T77" fmla="*/ 97 h 103"/>
                <a:gd name="T78" fmla="*/ 36 w 102"/>
                <a:gd name="T79" fmla="*/ 95 h 103"/>
                <a:gd name="T80" fmla="*/ 34 w 102"/>
                <a:gd name="T81" fmla="*/ 90 h 103"/>
                <a:gd name="T82" fmla="*/ 51 w 102"/>
                <a:gd name="T83" fmla="*/ 60 h 103"/>
                <a:gd name="T84" fmla="*/ 56 w 102"/>
                <a:gd name="T85" fmla="*/ 48 h 103"/>
                <a:gd name="T86" fmla="*/ 69 w 102"/>
                <a:gd name="T87" fmla="*/ 44 h 103"/>
                <a:gd name="T88" fmla="*/ 68 w 102"/>
                <a:gd name="T89" fmla="*/ 61 h 103"/>
                <a:gd name="T90" fmla="*/ 49 w 102"/>
                <a:gd name="T91" fmla="*/ 97 h 103"/>
                <a:gd name="T92" fmla="*/ 56 w 102"/>
                <a:gd name="T93" fmla="*/ 97 h 103"/>
                <a:gd name="T94" fmla="*/ 55 w 102"/>
                <a:gd name="T95" fmla="*/ 93 h 103"/>
                <a:gd name="T96" fmla="*/ 71 w 102"/>
                <a:gd name="T97" fmla="*/ 47 h 103"/>
                <a:gd name="T98" fmla="*/ 83 w 102"/>
                <a:gd name="T99" fmla="*/ 43 h 103"/>
                <a:gd name="T100" fmla="*/ 85 w 102"/>
                <a:gd name="T101" fmla="*/ 59 h 103"/>
                <a:gd name="T102" fmla="*/ 69 w 102"/>
                <a:gd name="T103" fmla="*/ 92 h 103"/>
                <a:gd name="T104" fmla="*/ 75 w 102"/>
                <a:gd name="T105" fmla="*/ 90 h 103"/>
                <a:gd name="T106" fmla="*/ 72 w 102"/>
                <a:gd name="T107" fmla="*/ 91 h 103"/>
                <a:gd name="T108" fmla="*/ 85 w 102"/>
                <a:gd name="T109" fmla="*/ 68 h 103"/>
                <a:gd name="T110" fmla="*/ 88 w 102"/>
                <a:gd name="T111" fmla="*/ 45 h 103"/>
                <a:gd name="T112" fmla="*/ 95 w 102"/>
                <a:gd name="T113" fmla="*/ 49 h 103"/>
                <a:gd name="T114" fmla="*/ 83 w 102"/>
                <a:gd name="T115"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03">
                  <a:moveTo>
                    <a:pt x="94" y="26"/>
                  </a:moveTo>
                  <a:cubicBezTo>
                    <a:pt x="92" y="22"/>
                    <a:pt x="89" y="18"/>
                    <a:pt x="85" y="15"/>
                  </a:cubicBezTo>
                  <a:cubicBezTo>
                    <a:pt x="82" y="12"/>
                    <a:pt x="80" y="10"/>
                    <a:pt x="77" y="8"/>
                  </a:cubicBezTo>
                  <a:cubicBezTo>
                    <a:pt x="69" y="3"/>
                    <a:pt x="61" y="1"/>
                    <a:pt x="52" y="0"/>
                  </a:cubicBezTo>
                  <a:cubicBezTo>
                    <a:pt x="45" y="0"/>
                    <a:pt x="39" y="1"/>
                    <a:pt x="34" y="3"/>
                  </a:cubicBezTo>
                  <a:cubicBezTo>
                    <a:pt x="20" y="8"/>
                    <a:pt x="9" y="19"/>
                    <a:pt x="4" y="33"/>
                  </a:cubicBezTo>
                  <a:cubicBezTo>
                    <a:pt x="1" y="41"/>
                    <a:pt x="0" y="50"/>
                    <a:pt x="2" y="59"/>
                  </a:cubicBezTo>
                  <a:cubicBezTo>
                    <a:pt x="4" y="70"/>
                    <a:pt x="10" y="80"/>
                    <a:pt x="19" y="88"/>
                  </a:cubicBezTo>
                  <a:cubicBezTo>
                    <a:pt x="37" y="103"/>
                    <a:pt x="64" y="103"/>
                    <a:pt x="82" y="88"/>
                  </a:cubicBezTo>
                  <a:cubicBezTo>
                    <a:pt x="88" y="83"/>
                    <a:pt x="92" y="77"/>
                    <a:pt x="95" y="71"/>
                  </a:cubicBezTo>
                  <a:cubicBezTo>
                    <a:pt x="102" y="57"/>
                    <a:pt x="101" y="40"/>
                    <a:pt x="94" y="26"/>
                  </a:cubicBezTo>
                  <a:moveTo>
                    <a:pt x="95" y="33"/>
                  </a:moveTo>
                  <a:cubicBezTo>
                    <a:pt x="96" y="36"/>
                    <a:pt x="97" y="38"/>
                    <a:pt x="96" y="42"/>
                  </a:cubicBezTo>
                  <a:cubicBezTo>
                    <a:pt x="96" y="43"/>
                    <a:pt x="96" y="43"/>
                    <a:pt x="95" y="44"/>
                  </a:cubicBezTo>
                  <a:cubicBezTo>
                    <a:pt x="95" y="45"/>
                    <a:pt x="95" y="45"/>
                    <a:pt x="95" y="45"/>
                  </a:cubicBezTo>
                  <a:cubicBezTo>
                    <a:pt x="94" y="45"/>
                    <a:pt x="94" y="45"/>
                    <a:pt x="94" y="45"/>
                  </a:cubicBezTo>
                  <a:cubicBezTo>
                    <a:pt x="93" y="44"/>
                    <a:pt x="91" y="44"/>
                    <a:pt x="90" y="43"/>
                  </a:cubicBezTo>
                  <a:cubicBezTo>
                    <a:pt x="87" y="42"/>
                    <a:pt x="83" y="41"/>
                    <a:pt x="79" y="41"/>
                  </a:cubicBezTo>
                  <a:cubicBezTo>
                    <a:pt x="72" y="41"/>
                    <a:pt x="66" y="42"/>
                    <a:pt x="60" y="44"/>
                  </a:cubicBezTo>
                  <a:cubicBezTo>
                    <a:pt x="58" y="45"/>
                    <a:pt x="56" y="46"/>
                    <a:pt x="54" y="47"/>
                  </a:cubicBezTo>
                  <a:cubicBezTo>
                    <a:pt x="53" y="48"/>
                    <a:pt x="52" y="49"/>
                    <a:pt x="51" y="48"/>
                  </a:cubicBezTo>
                  <a:cubicBezTo>
                    <a:pt x="50" y="48"/>
                    <a:pt x="48" y="47"/>
                    <a:pt x="47" y="46"/>
                  </a:cubicBezTo>
                  <a:cubicBezTo>
                    <a:pt x="44" y="45"/>
                    <a:pt x="42" y="43"/>
                    <a:pt x="40" y="41"/>
                  </a:cubicBezTo>
                  <a:cubicBezTo>
                    <a:pt x="39" y="40"/>
                    <a:pt x="37" y="39"/>
                    <a:pt x="36" y="38"/>
                  </a:cubicBezTo>
                  <a:cubicBezTo>
                    <a:pt x="36" y="38"/>
                    <a:pt x="36" y="37"/>
                    <a:pt x="36" y="37"/>
                  </a:cubicBezTo>
                  <a:cubicBezTo>
                    <a:pt x="37" y="36"/>
                    <a:pt x="38" y="36"/>
                    <a:pt x="39" y="35"/>
                  </a:cubicBezTo>
                  <a:cubicBezTo>
                    <a:pt x="43" y="33"/>
                    <a:pt x="48" y="31"/>
                    <a:pt x="52" y="30"/>
                  </a:cubicBezTo>
                  <a:cubicBezTo>
                    <a:pt x="61" y="26"/>
                    <a:pt x="71" y="24"/>
                    <a:pt x="81" y="25"/>
                  </a:cubicBezTo>
                  <a:cubicBezTo>
                    <a:pt x="86" y="26"/>
                    <a:pt x="90" y="27"/>
                    <a:pt x="93" y="30"/>
                  </a:cubicBezTo>
                  <a:cubicBezTo>
                    <a:pt x="94" y="31"/>
                    <a:pt x="95" y="32"/>
                    <a:pt x="95" y="33"/>
                  </a:cubicBezTo>
                  <a:moveTo>
                    <a:pt x="82" y="15"/>
                  </a:moveTo>
                  <a:cubicBezTo>
                    <a:pt x="85" y="17"/>
                    <a:pt x="88" y="20"/>
                    <a:pt x="90" y="23"/>
                  </a:cubicBezTo>
                  <a:cubicBezTo>
                    <a:pt x="90" y="24"/>
                    <a:pt x="91" y="25"/>
                    <a:pt x="91" y="25"/>
                  </a:cubicBezTo>
                  <a:cubicBezTo>
                    <a:pt x="91" y="25"/>
                    <a:pt x="92" y="26"/>
                    <a:pt x="91" y="26"/>
                  </a:cubicBezTo>
                  <a:cubicBezTo>
                    <a:pt x="91" y="27"/>
                    <a:pt x="90" y="26"/>
                    <a:pt x="89" y="26"/>
                  </a:cubicBezTo>
                  <a:cubicBezTo>
                    <a:pt x="87" y="25"/>
                    <a:pt x="85" y="24"/>
                    <a:pt x="82" y="24"/>
                  </a:cubicBezTo>
                  <a:cubicBezTo>
                    <a:pt x="74" y="22"/>
                    <a:pt x="66" y="23"/>
                    <a:pt x="58" y="26"/>
                  </a:cubicBezTo>
                  <a:cubicBezTo>
                    <a:pt x="54" y="27"/>
                    <a:pt x="50" y="29"/>
                    <a:pt x="46" y="31"/>
                  </a:cubicBezTo>
                  <a:cubicBezTo>
                    <a:pt x="44" y="31"/>
                    <a:pt x="42" y="32"/>
                    <a:pt x="40" y="33"/>
                  </a:cubicBezTo>
                  <a:cubicBezTo>
                    <a:pt x="39" y="34"/>
                    <a:pt x="37" y="34"/>
                    <a:pt x="36" y="35"/>
                  </a:cubicBezTo>
                  <a:cubicBezTo>
                    <a:pt x="35" y="35"/>
                    <a:pt x="35" y="36"/>
                    <a:pt x="34" y="36"/>
                  </a:cubicBezTo>
                  <a:cubicBezTo>
                    <a:pt x="33" y="35"/>
                    <a:pt x="33" y="34"/>
                    <a:pt x="32" y="33"/>
                  </a:cubicBezTo>
                  <a:cubicBezTo>
                    <a:pt x="31" y="31"/>
                    <a:pt x="29" y="29"/>
                    <a:pt x="28" y="26"/>
                  </a:cubicBezTo>
                  <a:cubicBezTo>
                    <a:pt x="28" y="25"/>
                    <a:pt x="27" y="24"/>
                    <a:pt x="28" y="23"/>
                  </a:cubicBezTo>
                  <a:cubicBezTo>
                    <a:pt x="28" y="22"/>
                    <a:pt x="29" y="22"/>
                    <a:pt x="30" y="21"/>
                  </a:cubicBezTo>
                  <a:cubicBezTo>
                    <a:pt x="33" y="20"/>
                    <a:pt x="36" y="18"/>
                    <a:pt x="39" y="17"/>
                  </a:cubicBezTo>
                  <a:cubicBezTo>
                    <a:pt x="49" y="13"/>
                    <a:pt x="60" y="11"/>
                    <a:pt x="71" y="12"/>
                  </a:cubicBezTo>
                  <a:cubicBezTo>
                    <a:pt x="75" y="12"/>
                    <a:pt x="79" y="12"/>
                    <a:pt x="82" y="15"/>
                  </a:cubicBezTo>
                  <a:moveTo>
                    <a:pt x="41" y="4"/>
                  </a:moveTo>
                  <a:cubicBezTo>
                    <a:pt x="44" y="2"/>
                    <a:pt x="48" y="2"/>
                    <a:pt x="51" y="2"/>
                  </a:cubicBezTo>
                  <a:cubicBezTo>
                    <a:pt x="58" y="3"/>
                    <a:pt x="64" y="4"/>
                    <a:pt x="70" y="7"/>
                  </a:cubicBezTo>
                  <a:cubicBezTo>
                    <a:pt x="72" y="7"/>
                    <a:pt x="74" y="8"/>
                    <a:pt x="76" y="10"/>
                  </a:cubicBezTo>
                  <a:cubicBezTo>
                    <a:pt x="77" y="11"/>
                    <a:pt x="75" y="10"/>
                    <a:pt x="74" y="10"/>
                  </a:cubicBezTo>
                  <a:cubicBezTo>
                    <a:pt x="72" y="10"/>
                    <a:pt x="70" y="10"/>
                    <a:pt x="67" y="10"/>
                  </a:cubicBezTo>
                  <a:cubicBezTo>
                    <a:pt x="62" y="10"/>
                    <a:pt x="56" y="10"/>
                    <a:pt x="51" y="11"/>
                  </a:cubicBezTo>
                  <a:cubicBezTo>
                    <a:pt x="47" y="12"/>
                    <a:pt x="43" y="14"/>
                    <a:pt x="39" y="16"/>
                  </a:cubicBezTo>
                  <a:cubicBezTo>
                    <a:pt x="36" y="17"/>
                    <a:pt x="33" y="18"/>
                    <a:pt x="30" y="20"/>
                  </a:cubicBezTo>
                  <a:cubicBezTo>
                    <a:pt x="29" y="20"/>
                    <a:pt x="28" y="21"/>
                    <a:pt x="27" y="21"/>
                  </a:cubicBezTo>
                  <a:cubicBezTo>
                    <a:pt x="26" y="21"/>
                    <a:pt x="26" y="19"/>
                    <a:pt x="26" y="19"/>
                  </a:cubicBezTo>
                  <a:cubicBezTo>
                    <a:pt x="26" y="17"/>
                    <a:pt x="25" y="15"/>
                    <a:pt x="27" y="13"/>
                  </a:cubicBezTo>
                  <a:cubicBezTo>
                    <a:pt x="27" y="12"/>
                    <a:pt x="29" y="11"/>
                    <a:pt x="30" y="10"/>
                  </a:cubicBezTo>
                  <a:cubicBezTo>
                    <a:pt x="34" y="8"/>
                    <a:pt x="37" y="6"/>
                    <a:pt x="41" y="4"/>
                  </a:cubicBezTo>
                  <a:moveTo>
                    <a:pt x="12" y="23"/>
                  </a:moveTo>
                  <a:cubicBezTo>
                    <a:pt x="12" y="22"/>
                    <a:pt x="13" y="21"/>
                    <a:pt x="13" y="20"/>
                  </a:cubicBezTo>
                  <a:cubicBezTo>
                    <a:pt x="15" y="18"/>
                    <a:pt x="17" y="15"/>
                    <a:pt x="20" y="14"/>
                  </a:cubicBezTo>
                  <a:cubicBezTo>
                    <a:pt x="21" y="14"/>
                    <a:pt x="23" y="13"/>
                    <a:pt x="24" y="14"/>
                  </a:cubicBezTo>
                  <a:cubicBezTo>
                    <a:pt x="25" y="14"/>
                    <a:pt x="24" y="16"/>
                    <a:pt x="24" y="17"/>
                  </a:cubicBezTo>
                  <a:cubicBezTo>
                    <a:pt x="25" y="19"/>
                    <a:pt x="25" y="22"/>
                    <a:pt x="26" y="25"/>
                  </a:cubicBezTo>
                  <a:cubicBezTo>
                    <a:pt x="28" y="30"/>
                    <a:pt x="31" y="34"/>
                    <a:pt x="34" y="38"/>
                  </a:cubicBezTo>
                  <a:cubicBezTo>
                    <a:pt x="36" y="40"/>
                    <a:pt x="38" y="41"/>
                    <a:pt x="39" y="43"/>
                  </a:cubicBezTo>
                  <a:cubicBezTo>
                    <a:pt x="42" y="45"/>
                    <a:pt x="45" y="47"/>
                    <a:pt x="47" y="48"/>
                  </a:cubicBezTo>
                  <a:cubicBezTo>
                    <a:pt x="48" y="49"/>
                    <a:pt x="50" y="50"/>
                    <a:pt x="50" y="51"/>
                  </a:cubicBezTo>
                  <a:cubicBezTo>
                    <a:pt x="51" y="52"/>
                    <a:pt x="50" y="53"/>
                    <a:pt x="50" y="55"/>
                  </a:cubicBezTo>
                  <a:cubicBezTo>
                    <a:pt x="50" y="58"/>
                    <a:pt x="49" y="61"/>
                    <a:pt x="48" y="64"/>
                  </a:cubicBezTo>
                  <a:cubicBezTo>
                    <a:pt x="48" y="65"/>
                    <a:pt x="48" y="66"/>
                    <a:pt x="47" y="67"/>
                  </a:cubicBezTo>
                  <a:cubicBezTo>
                    <a:pt x="47" y="68"/>
                    <a:pt x="47" y="68"/>
                    <a:pt x="46" y="68"/>
                  </a:cubicBezTo>
                  <a:cubicBezTo>
                    <a:pt x="45" y="68"/>
                    <a:pt x="44" y="67"/>
                    <a:pt x="43" y="66"/>
                  </a:cubicBezTo>
                  <a:cubicBezTo>
                    <a:pt x="40" y="65"/>
                    <a:pt x="38" y="63"/>
                    <a:pt x="35" y="61"/>
                  </a:cubicBezTo>
                  <a:cubicBezTo>
                    <a:pt x="25" y="54"/>
                    <a:pt x="16" y="43"/>
                    <a:pt x="12" y="30"/>
                  </a:cubicBezTo>
                  <a:cubicBezTo>
                    <a:pt x="12" y="28"/>
                    <a:pt x="11" y="26"/>
                    <a:pt x="12" y="23"/>
                  </a:cubicBezTo>
                  <a:moveTo>
                    <a:pt x="4" y="40"/>
                  </a:moveTo>
                  <a:cubicBezTo>
                    <a:pt x="5" y="36"/>
                    <a:pt x="6" y="33"/>
                    <a:pt x="7" y="30"/>
                  </a:cubicBezTo>
                  <a:cubicBezTo>
                    <a:pt x="8" y="29"/>
                    <a:pt x="8" y="28"/>
                    <a:pt x="9" y="27"/>
                  </a:cubicBezTo>
                  <a:cubicBezTo>
                    <a:pt x="9" y="27"/>
                    <a:pt x="9" y="26"/>
                    <a:pt x="10" y="26"/>
                  </a:cubicBezTo>
                  <a:cubicBezTo>
                    <a:pt x="10" y="27"/>
                    <a:pt x="10" y="27"/>
                    <a:pt x="10" y="27"/>
                  </a:cubicBezTo>
                  <a:cubicBezTo>
                    <a:pt x="10" y="28"/>
                    <a:pt x="10" y="29"/>
                    <a:pt x="11" y="30"/>
                  </a:cubicBezTo>
                  <a:cubicBezTo>
                    <a:pt x="12" y="34"/>
                    <a:pt x="13" y="37"/>
                    <a:pt x="15" y="40"/>
                  </a:cubicBezTo>
                  <a:cubicBezTo>
                    <a:pt x="19" y="49"/>
                    <a:pt x="26" y="57"/>
                    <a:pt x="34" y="63"/>
                  </a:cubicBezTo>
                  <a:cubicBezTo>
                    <a:pt x="37" y="65"/>
                    <a:pt x="39" y="66"/>
                    <a:pt x="42" y="68"/>
                  </a:cubicBezTo>
                  <a:cubicBezTo>
                    <a:pt x="43" y="69"/>
                    <a:pt x="44" y="69"/>
                    <a:pt x="45" y="70"/>
                  </a:cubicBezTo>
                  <a:cubicBezTo>
                    <a:pt x="45" y="70"/>
                    <a:pt x="46" y="70"/>
                    <a:pt x="46" y="70"/>
                  </a:cubicBezTo>
                  <a:cubicBezTo>
                    <a:pt x="47" y="71"/>
                    <a:pt x="46" y="73"/>
                    <a:pt x="45" y="73"/>
                  </a:cubicBezTo>
                  <a:cubicBezTo>
                    <a:pt x="44" y="76"/>
                    <a:pt x="43" y="79"/>
                    <a:pt x="41" y="81"/>
                  </a:cubicBezTo>
                  <a:cubicBezTo>
                    <a:pt x="41" y="82"/>
                    <a:pt x="40" y="84"/>
                    <a:pt x="39" y="84"/>
                  </a:cubicBezTo>
                  <a:cubicBezTo>
                    <a:pt x="38" y="84"/>
                    <a:pt x="37" y="82"/>
                    <a:pt x="36" y="82"/>
                  </a:cubicBezTo>
                  <a:cubicBezTo>
                    <a:pt x="33" y="80"/>
                    <a:pt x="30" y="78"/>
                    <a:pt x="28" y="76"/>
                  </a:cubicBezTo>
                  <a:cubicBezTo>
                    <a:pt x="17" y="68"/>
                    <a:pt x="8" y="57"/>
                    <a:pt x="4" y="44"/>
                  </a:cubicBezTo>
                  <a:cubicBezTo>
                    <a:pt x="3" y="43"/>
                    <a:pt x="4" y="41"/>
                    <a:pt x="4" y="40"/>
                  </a:cubicBezTo>
                  <a:moveTo>
                    <a:pt x="26" y="87"/>
                  </a:moveTo>
                  <a:cubicBezTo>
                    <a:pt x="22" y="85"/>
                    <a:pt x="17" y="83"/>
                    <a:pt x="14" y="79"/>
                  </a:cubicBezTo>
                  <a:cubicBezTo>
                    <a:pt x="13" y="78"/>
                    <a:pt x="12" y="77"/>
                    <a:pt x="11" y="76"/>
                  </a:cubicBezTo>
                  <a:cubicBezTo>
                    <a:pt x="9" y="72"/>
                    <a:pt x="7" y="68"/>
                    <a:pt x="5" y="64"/>
                  </a:cubicBezTo>
                  <a:cubicBezTo>
                    <a:pt x="4" y="60"/>
                    <a:pt x="3" y="56"/>
                    <a:pt x="3" y="52"/>
                  </a:cubicBezTo>
                  <a:cubicBezTo>
                    <a:pt x="3" y="51"/>
                    <a:pt x="3" y="50"/>
                    <a:pt x="3" y="49"/>
                  </a:cubicBezTo>
                  <a:cubicBezTo>
                    <a:pt x="3" y="49"/>
                    <a:pt x="3" y="48"/>
                    <a:pt x="4" y="48"/>
                  </a:cubicBezTo>
                  <a:cubicBezTo>
                    <a:pt x="4" y="48"/>
                    <a:pt x="4" y="49"/>
                    <a:pt x="4" y="49"/>
                  </a:cubicBezTo>
                  <a:cubicBezTo>
                    <a:pt x="5" y="50"/>
                    <a:pt x="5" y="51"/>
                    <a:pt x="6" y="52"/>
                  </a:cubicBezTo>
                  <a:cubicBezTo>
                    <a:pt x="7" y="55"/>
                    <a:pt x="9" y="58"/>
                    <a:pt x="11" y="60"/>
                  </a:cubicBezTo>
                  <a:cubicBezTo>
                    <a:pt x="15" y="67"/>
                    <a:pt x="21" y="73"/>
                    <a:pt x="28" y="78"/>
                  </a:cubicBezTo>
                  <a:cubicBezTo>
                    <a:pt x="30" y="80"/>
                    <a:pt x="32" y="82"/>
                    <a:pt x="35" y="83"/>
                  </a:cubicBezTo>
                  <a:cubicBezTo>
                    <a:pt x="35" y="83"/>
                    <a:pt x="36" y="84"/>
                    <a:pt x="37" y="84"/>
                  </a:cubicBezTo>
                  <a:cubicBezTo>
                    <a:pt x="37" y="85"/>
                    <a:pt x="38" y="85"/>
                    <a:pt x="38" y="85"/>
                  </a:cubicBezTo>
                  <a:cubicBezTo>
                    <a:pt x="38" y="86"/>
                    <a:pt x="37" y="86"/>
                    <a:pt x="37" y="87"/>
                  </a:cubicBezTo>
                  <a:cubicBezTo>
                    <a:pt x="36" y="88"/>
                    <a:pt x="35" y="88"/>
                    <a:pt x="34" y="89"/>
                  </a:cubicBezTo>
                  <a:cubicBezTo>
                    <a:pt x="33" y="89"/>
                    <a:pt x="33" y="90"/>
                    <a:pt x="32" y="90"/>
                  </a:cubicBezTo>
                  <a:cubicBezTo>
                    <a:pt x="30" y="89"/>
                    <a:pt x="28" y="88"/>
                    <a:pt x="26" y="87"/>
                  </a:cubicBezTo>
                  <a:moveTo>
                    <a:pt x="49" y="97"/>
                  </a:moveTo>
                  <a:cubicBezTo>
                    <a:pt x="48" y="97"/>
                    <a:pt x="47" y="97"/>
                    <a:pt x="46" y="97"/>
                  </a:cubicBezTo>
                  <a:cubicBezTo>
                    <a:pt x="43" y="97"/>
                    <a:pt x="41" y="96"/>
                    <a:pt x="39" y="96"/>
                  </a:cubicBezTo>
                  <a:cubicBezTo>
                    <a:pt x="38" y="95"/>
                    <a:pt x="37" y="95"/>
                    <a:pt x="36" y="95"/>
                  </a:cubicBezTo>
                  <a:cubicBezTo>
                    <a:pt x="35" y="94"/>
                    <a:pt x="34" y="93"/>
                    <a:pt x="34" y="92"/>
                  </a:cubicBezTo>
                  <a:cubicBezTo>
                    <a:pt x="33" y="92"/>
                    <a:pt x="33" y="92"/>
                    <a:pt x="33" y="91"/>
                  </a:cubicBezTo>
                  <a:cubicBezTo>
                    <a:pt x="33" y="91"/>
                    <a:pt x="34" y="91"/>
                    <a:pt x="34" y="90"/>
                  </a:cubicBezTo>
                  <a:cubicBezTo>
                    <a:pt x="35" y="90"/>
                    <a:pt x="36" y="89"/>
                    <a:pt x="37" y="89"/>
                  </a:cubicBezTo>
                  <a:cubicBezTo>
                    <a:pt x="39" y="87"/>
                    <a:pt x="42" y="84"/>
                    <a:pt x="43" y="81"/>
                  </a:cubicBezTo>
                  <a:cubicBezTo>
                    <a:pt x="47" y="75"/>
                    <a:pt x="49" y="67"/>
                    <a:pt x="51" y="60"/>
                  </a:cubicBezTo>
                  <a:cubicBezTo>
                    <a:pt x="52" y="57"/>
                    <a:pt x="52" y="55"/>
                    <a:pt x="52" y="53"/>
                  </a:cubicBezTo>
                  <a:cubicBezTo>
                    <a:pt x="52" y="52"/>
                    <a:pt x="52" y="51"/>
                    <a:pt x="52" y="50"/>
                  </a:cubicBezTo>
                  <a:cubicBezTo>
                    <a:pt x="53" y="49"/>
                    <a:pt x="55" y="49"/>
                    <a:pt x="56" y="48"/>
                  </a:cubicBezTo>
                  <a:cubicBezTo>
                    <a:pt x="59" y="47"/>
                    <a:pt x="62" y="46"/>
                    <a:pt x="65" y="45"/>
                  </a:cubicBezTo>
                  <a:cubicBezTo>
                    <a:pt x="66" y="44"/>
                    <a:pt x="67" y="44"/>
                    <a:pt x="68" y="44"/>
                  </a:cubicBezTo>
                  <a:cubicBezTo>
                    <a:pt x="68" y="44"/>
                    <a:pt x="68" y="44"/>
                    <a:pt x="69" y="44"/>
                  </a:cubicBezTo>
                  <a:cubicBezTo>
                    <a:pt x="69" y="44"/>
                    <a:pt x="69" y="45"/>
                    <a:pt x="69" y="45"/>
                  </a:cubicBezTo>
                  <a:cubicBezTo>
                    <a:pt x="69" y="46"/>
                    <a:pt x="69" y="47"/>
                    <a:pt x="69" y="48"/>
                  </a:cubicBezTo>
                  <a:cubicBezTo>
                    <a:pt x="69" y="53"/>
                    <a:pt x="69" y="57"/>
                    <a:pt x="68" y="61"/>
                  </a:cubicBezTo>
                  <a:cubicBezTo>
                    <a:pt x="68" y="64"/>
                    <a:pt x="67" y="67"/>
                    <a:pt x="66" y="70"/>
                  </a:cubicBezTo>
                  <a:cubicBezTo>
                    <a:pt x="64" y="78"/>
                    <a:pt x="60" y="85"/>
                    <a:pt x="55" y="91"/>
                  </a:cubicBezTo>
                  <a:cubicBezTo>
                    <a:pt x="54" y="93"/>
                    <a:pt x="52" y="96"/>
                    <a:pt x="49" y="97"/>
                  </a:cubicBezTo>
                  <a:moveTo>
                    <a:pt x="67" y="94"/>
                  </a:moveTo>
                  <a:cubicBezTo>
                    <a:pt x="66" y="95"/>
                    <a:pt x="65" y="95"/>
                    <a:pt x="64" y="95"/>
                  </a:cubicBezTo>
                  <a:cubicBezTo>
                    <a:pt x="61" y="96"/>
                    <a:pt x="58" y="97"/>
                    <a:pt x="56" y="97"/>
                  </a:cubicBezTo>
                  <a:cubicBezTo>
                    <a:pt x="55" y="97"/>
                    <a:pt x="53" y="97"/>
                    <a:pt x="53" y="97"/>
                  </a:cubicBezTo>
                  <a:cubicBezTo>
                    <a:pt x="52" y="97"/>
                    <a:pt x="53" y="96"/>
                    <a:pt x="53" y="96"/>
                  </a:cubicBezTo>
                  <a:cubicBezTo>
                    <a:pt x="54" y="95"/>
                    <a:pt x="55" y="94"/>
                    <a:pt x="55" y="93"/>
                  </a:cubicBezTo>
                  <a:cubicBezTo>
                    <a:pt x="59" y="90"/>
                    <a:pt x="62" y="85"/>
                    <a:pt x="64" y="81"/>
                  </a:cubicBezTo>
                  <a:cubicBezTo>
                    <a:pt x="68" y="73"/>
                    <a:pt x="70" y="64"/>
                    <a:pt x="70" y="56"/>
                  </a:cubicBezTo>
                  <a:cubicBezTo>
                    <a:pt x="71" y="53"/>
                    <a:pt x="71" y="50"/>
                    <a:pt x="71" y="47"/>
                  </a:cubicBezTo>
                  <a:cubicBezTo>
                    <a:pt x="71" y="46"/>
                    <a:pt x="70" y="44"/>
                    <a:pt x="71" y="44"/>
                  </a:cubicBezTo>
                  <a:cubicBezTo>
                    <a:pt x="71" y="43"/>
                    <a:pt x="74" y="43"/>
                    <a:pt x="74" y="43"/>
                  </a:cubicBezTo>
                  <a:cubicBezTo>
                    <a:pt x="77" y="43"/>
                    <a:pt x="80" y="43"/>
                    <a:pt x="83" y="43"/>
                  </a:cubicBezTo>
                  <a:cubicBezTo>
                    <a:pt x="84" y="43"/>
                    <a:pt x="85" y="43"/>
                    <a:pt x="86" y="44"/>
                  </a:cubicBezTo>
                  <a:cubicBezTo>
                    <a:pt x="87" y="44"/>
                    <a:pt x="86" y="46"/>
                    <a:pt x="86" y="47"/>
                  </a:cubicBezTo>
                  <a:cubicBezTo>
                    <a:pt x="86" y="51"/>
                    <a:pt x="86" y="55"/>
                    <a:pt x="85" y="59"/>
                  </a:cubicBezTo>
                  <a:cubicBezTo>
                    <a:pt x="84" y="66"/>
                    <a:pt x="82" y="73"/>
                    <a:pt x="78" y="80"/>
                  </a:cubicBezTo>
                  <a:cubicBezTo>
                    <a:pt x="77" y="82"/>
                    <a:pt x="75" y="85"/>
                    <a:pt x="73" y="87"/>
                  </a:cubicBezTo>
                  <a:cubicBezTo>
                    <a:pt x="72" y="89"/>
                    <a:pt x="71" y="91"/>
                    <a:pt x="69" y="92"/>
                  </a:cubicBezTo>
                  <a:cubicBezTo>
                    <a:pt x="68" y="93"/>
                    <a:pt x="68" y="94"/>
                    <a:pt x="67" y="94"/>
                  </a:cubicBezTo>
                  <a:moveTo>
                    <a:pt x="83" y="84"/>
                  </a:moveTo>
                  <a:cubicBezTo>
                    <a:pt x="81" y="87"/>
                    <a:pt x="78" y="89"/>
                    <a:pt x="75" y="90"/>
                  </a:cubicBezTo>
                  <a:cubicBezTo>
                    <a:pt x="74" y="91"/>
                    <a:pt x="74" y="91"/>
                    <a:pt x="73" y="92"/>
                  </a:cubicBezTo>
                  <a:cubicBezTo>
                    <a:pt x="73" y="92"/>
                    <a:pt x="72" y="92"/>
                    <a:pt x="72" y="92"/>
                  </a:cubicBezTo>
                  <a:cubicBezTo>
                    <a:pt x="72" y="92"/>
                    <a:pt x="72" y="91"/>
                    <a:pt x="72" y="91"/>
                  </a:cubicBezTo>
                  <a:cubicBezTo>
                    <a:pt x="73" y="90"/>
                    <a:pt x="73" y="90"/>
                    <a:pt x="74" y="89"/>
                  </a:cubicBezTo>
                  <a:cubicBezTo>
                    <a:pt x="76" y="86"/>
                    <a:pt x="78" y="83"/>
                    <a:pt x="80" y="80"/>
                  </a:cubicBezTo>
                  <a:cubicBezTo>
                    <a:pt x="82" y="76"/>
                    <a:pt x="84" y="72"/>
                    <a:pt x="85" y="68"/>
                  </a:cubicBezTo>
                  <a:cubicBezTo>
                    <a:pt x="86" y="64"/>
                    <a:pt x="87" y="59"/>
                    <a:pt x="87" y="55"/>
                  </a:cubicBezTo>
                  <a:cubicBezTo>
                    <a:pt x="87" y="52"/>
                    <a:pt x="88" y="50"/>
                    <a:pt x="88" y="47"/>
                  </a:cubicBezTo>
                  <a:cubicBezTo>
                    <a:pt x="88" y="47"/>
                    <a:pt x="88" y="45"/>
                    <a:pt x="88" y="45"/>
                  </a:cubicBezTo>
                  <a:cubicBezTo>
                    <a:pt x="88" y="44"/>
                    <a:pt x="89" y="45"/>
                    <a:pt x="90" y="45"/>
                  </a:cubicBezTo>
                  <a:cubicBezTo>
                    <a:pt x="91" y="45"/>
                    <a:pt x="92" y="46"/>
                    <a:pt x="94" y="47"/>
                  </a:cubicBezTo>
                  <a:cubicBezTo>
                    <a:pt x="94" y="47"/>
                    <a:pt x="94" y="48"/>
                    <a:pt x="95" y="49"/>
                  </a:cubicBezTo>
                  <a:cubicBezTo>
                    <a:pt x="95" y="51"/>
                    <a:pt x="96" y="54"/>
                    <a:pt x="96" y="56"/>
                  </a:cubicBezTo>
                  <a:cubicBezTo>
                    <a:pt x="96" y="58"/>
                    <a:pt x="96" y="59"/>
                    <a:pt x="96" y="61"/>
                  </a:cubicBezTo>
                  <a:cubicBezTo>
                    <a:pt x="95" y="70"/>
                    <a:pt x="90" y="78"/>
                    <a:pt x="83" y="84"/>
                  </a:cubicBezTo>
                </a:path>
              </a:pathLst>
            </a:custGeom>
            <a:solidFill>
              <a:srgbClr val="4FACC2"/>
            </a:solidFill>
            <a:ln>
              <a:solidFill>
                <a:srgbClr val="4FACC2"/>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43" name="AutoShape 26"/>
          <p:cNvSpPr>
            <a:spLocks noChangeAspect="1" noChangeArrowheads="1" noTextEdit="1"/>
          </p:cNvSpPr>
          <p:nvPr/>
        </p:nvSpPr>
        <p:spPr bwMode="auto">
          <a:xfrm>
            <a:off x="5921375" y="3209925"/>
            <a:ext cx="349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5836247" y="1008928"/>
            <a:ext cx="3622067" cy="2414711"/>
            <a:chOff x="6482148" y="1160347"/>
            <a:chExt cx="4031105" cy="2687403"/>
          </a:xfrm>
        </p:grpSpPr>
        <p:graphicFrame>
          <p:nvGraphicFramePr>
            <p:cNvPr id="31" name="图表 30"/>
            <p:cNvGraphicFramePr/>
            <p:nvPr>
              <p:extLst/>
            </p:nvPr>
          </p:nvGraphicFramePr>
          <p:xfrm>
            <a:off x="6482148" y="1160347"/>
            <a:ext cx="4031105" cy="2687403"/>
          </p:xfrm>
          <a:graphic>
            <a:graphicData uri="http://schemas.openxmlformats.org/drawingml/2006/chart">
              <c:chart xmlns:c="http://schemas.openxmlformats.org/drawingml/2006/chart" xmlns:r="http://schemas.openxmlformats.org/officeDocument/2006/relationships" r:id="rId5"/>
            </a:graphicData>
          </a:graphic>
        </p:graphicFrame>
        <p:sp>
          <p:nvSpPr>
            <p:cNvPr id="44" name="Freeform 28"/>
            <p:cNvSpPr>
              <a:spLocks noEditPoints="1"/>
            </p:cNvSpPr>
            <p:nvPr/>
          </p:nvSpPr>
          <p:spPr bwMode="auto">
            <a:xfrm>
              <a:off x="8159265" y="2118357"/>
              <a:ext cx="623785" cy="789746"/>
            </a:xfrm>
            <a:custGeom>
              <a:avLst/>
              <a:gdLst>
                <a:gd name="T0" fmla="*/ 62 w 89"/>
                <a:gd name="T1" fmla="*/ 91 h 114"/>
                <a:gd name="T2" fmla="*/ 89 w 89"/>
                <a:gd name="T3" fmla="*/ 6 h 114"/>
                <a:gd name="T4" fmla="*/ 72 w 89"/>
                <a:gd name="T5" fmla="*/ 0 h 114"/>
                <a:gd name="T6" fmla="*/ 60 w 89"/>
                <a:gd name="T7" fmla="*/ 6 h 114"/>
                <a:gd name="T8" fmla="*/ 45 w 89"/>
                <a:gd name="T9" fmla="*/ 0 h 114"/>
                <a:gd name="T10" fmla="*/ 32 w 89"/>
                <a:gd name="T11" fmla="*/ 6 h 114"/>
                <a:gd name="T12" fmla="*/ 32 w 89"/>
                <a:gd name="T13" fmla="*/ 6 h 114"/>
                <a:gd name="T14" fmla="*/ 15 w 89"/>
                <a:gd name="T15" fmla="*/ 0 h 114"/>
                <a:gd name="T16" fmla="*/ 0 w 89"/>
                <a:gd name="T17" fmla="*/ 6 h 114"/>
                <a:gd name="T18" fmla="*/ 27 w 89"/>
                <a:gd name="T19" fmla="*/ 91 h 114"/>
                <a:gd name="T20" fmla="*/ 27 w 89"/>
                <a:gd name="T21" fmla="*/ 91 h 114"/>
                <a:gd name="T22" fmla="*/ 26 w 89"/>
                <a:gd name="T23" fmla="*/ 96 h 114"/>
                <a:gd name="T24" fmla="*/ 45 w 89"/>
                <a:gd name="T25" fmla="*/ 114 h 114"/>
                <a:gd name="T26" fmla="*/ 63 w 89"/>
                <a:gd name="T27" fmla="*/ 96 h 114"/>
                <a:gd name="T28" fmla="*/ 62 w 89"/>
                <a:gd name="T29" fmla="*/ 91 h 114"/>
                <a:gd name="T30" fmla="*/ 60 w 89"/>
                <a:gd name="T31" fmla="*/ 88 h 114"/>
                <a:gd name="T32" fmla="*/ 58 w 89"/>
                <a:gd name="T33" fmla="*/ 88 h 114"/>
                <a:gd name="T34" fmla="*/ 48 w 89"/>
                <a:gd name="T35" fmla="*/ 87 h 114"/>
                <a:gd name="T36" fmla="*/ 53 w 89"/>
                <a:gd name="T37" fmla="*/ 55 h 114"/>
                <a:gd name="T38" fmla="*/ 72 w 89"/>
                <a:gd name="T39" fmla="*/ 51 h 114"/>
                <a:gd name="T40" fmla="*/ 60 w 89"/>
                <a:gd name="T41" fmla="*/ 88 h 114"/>
                <a:gd name="T42" fmla="*/ 40 w 89"/>
                <a:gd name="T43" fmla="*/ 55 h 114"/>
                <a:gd name="T44" fmla="*/ 46 w 89"/>
                <a:gd name="T45" fmla="*/ 55 h 114"/>
                <a:gd name="T46" fmla="*/ 50 w 89"/>
                <a:gd name="T47" fmla="*/ 55 h 114"/>
                <a:gd name="T48" fmla="*/ 45 w 89"/>
                <a:gd name="T49" fmla="*/ 86 h 114"/>
                <a:gd name="T50" fmla="*/ 40 w 89"/>
                <a:gd name="T51" fmla="*/ 55 h 114"/>
                <a:gd name="T52" fmla="*/ 72 w 89"/>
                <a:gd name="T53" fmla="*/ 4 h 114"/>
                <a:gd name="T54" fmla="*/ 85 w 89"/>
                <a:gd name="T55" fmla="*/ 8 h 114"/>
                <a:gd name="T56" fmla="*/ 73 w 89"/>
                <a:gd name="T57" fmla="*/ 47 h 114"/>
                <a:gd name="T58" fmla="*/ 54 w 89"/>
                <a:gd name="T59" fmla="*/ 52 h 114"/>
                <a:gd name="T60" fmla="*/ 61 w 89"/>
                <a:gd name="T61" fmla="*/ 9 h 114"/>
                <a:gd name="T62" fmla="*/ 72 w 89"/>
                <a:gd name="T63" fmla="*/ 4 h 114"/>
                <a:gd name="T64" fmla="*/ 45 w 89"/>
                <a:gd name="T65" fmla="*/ 4 h 114"/>
                <a:gd name="T66" fmla="*/ 58 w 89"/>
                <a:gd name="T67" fmla="*/ 9 h 114"/>
                <a:gd name="T68" fmla="*/ 51 w 89"/>
                <a:gd name="T69" fmla="*/ 52 h 114"/>
                <a:gd name="T70" fmla="*/ 40 w 89"/>
                <a:gd name="T71" fmla="*/ 52 h 114"/>
                <a:gd name="T72" fmla="*/ 34 w 89"/>
                <a:gd name="T73" fmla="*/ 9 h 114"/>
                <a:gd name="T74" fmla="*/ 45 w 89"/>
                <a:gd name="T75" fmla="*/ 4 h 114"/>
                <a:gd name="T76" fmla="*/ 15 w 89"/>
                <a:gd name="T77" fmla="*/ 3 h 114"/>
                <a:gd name="T78" fmla="*/ 31 w 89"/>
                <a:gd name="T79" fmla="*/ 9 h 114"/>
                <a:gd name="T80" fmla="*/ 37 w 89"/>
                <a:gd name="T81" fmla="*/ 52 h 114"/>
                <a:gd name="T82" fmla="*/ 16 w 89"/>
                <a:gd name="T83" fmla="*/ 47 h 114"/>
                <a:gd name="T84" fmla="*/ 3 w 89"/>
                <a:gd name="T85" fmla="*/ 8 h 114"/>
                <a:gd name="T86" fmla="*/ 15 w 89"/>
                <a:gd name="T87" fmla="*/ 3 h 114"/>
                <a:gd name="T88" fmla="*/ 17 w 89"/>
                <a:gd name="T89" fmla="*/ 51 h 114"/>
                <a:gd name="T90" fmla="*/ 37 w 89"/>
                <a:gd name="T91" fmla="*/ 55 h 114"/>
                <a:gd name="T92" fmla="*/ 42 w 89"/>
                <a:gd name="T93" fmla="*/ 87 h 114"/>
                <a:gd name="T94" fmla="*/ 31 w 89"/>
                <a:gd name="T95" fmla="*/ 88 h 114"/>
                <a:gd name="T96" fmla="*/ 29 w 89"/>
                <a:gd name="T97" fmla="*/ 88 h 114"/>
                <a:gd name="T98" fmla="*/ 17 w 89"/>
                <a:gd name="T99" fmla="*/ 5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 h="114">
                  <a:moveTo>
                    <a:pt x="62" y="91"/>
                  </a:moveTo>
                  <a:cubicBezTo>
                    <a:pt x="89" y="6"/>
                    <a:pt x="89" y="6"/>
                    <a:pt x="89" y="6"/>
                  </a:cubicBezTo>
                  <a:cubicBezTo>
                    <a:pt x="72" y="0"/>
                    <a:pt x="72" y="0"/>
                    <a:pt x="72" y="0"/>
                  </a:cubicBezTo>
                  <a:cubicBezTo>
                    <a:pt x="60" y="6"/>
                    <a:pt x="60" y="6"/>
                    <a:pt x="60" y="6"/>
                  </a:cubicBezTo>
                  <a:cubicBezTo>
                    <a:pt x="45" y="0"/>
                    <a:pt x="45" y="0"/>
                    <a:pt x="45" y="0"/>
                  </a:cubicBezTo>
                  <a:cubicBezTo>
                    <a:pt x="32" y="6"/>
                    <a:pt x="32" y="6"/>
                    <a:pt x="32" y="6"/>
                  </a:cubicBezTo>
                  <a:cubicBezTo>
                    <a:pt x="32" y="6"/>
                    <a:pt x="32" y="6"/>
                    <a:pt x="32" y="6"/>
                  </a:cubicBezTo>
                  <a:cubicBezTo>
                    <a:pt x="15" y="0"/>
                    <a:pt x="15" y="0"/>
                    <a:pt x="15" y="0"/>
                  </a:cubicBezTo>
                  <a:cubicBezTo>
                    <a:pt x="0" y="6"/>
                    <a:pt x="0" y="6"/>
                    <a:pt x="0" y="6"/>
                  </a:cubicBezTo>
                  <a:cubicBezTo>
                    <a:pt x="27" y="91"/>
                    <a:pt x="27" y="91"/>
                    <a:pt x="27" y="91"/>
                  </a:cubicBezTo>
                  <a:cubicBezTo>
                    <a:pt x="27" y="91"/>
                    <a:pt x="27" y="91"/>
                    <a:pt x="27" y="91"/>
                  </a:cubicBezTo>
                  <a:cubicBezTo>
                    <a:pt x="27" y="92"/>
                    <a:pt x="26" y="94"/>
                    <a:pt x="26" y="96"/>
                  </a:cubicBezTo>
                  <a:cubicBezTo>
                    <a:pt x="26" y="106"/>
                    <a:pt x="34" y="114"/>
                    <a:pt x="45" y="114"/>
                  </a:cubicBezTo>
                  <a:cubicBezTo>
                    <a:pt x="55" y="114"/>
                    <a:pt x="63" y="106"/>
                    <a:pt x="63" y="96"/>
                  </a:cubicBezTo>
                  <a:cubicBezTo>
                    <a:pt x="63" y="94"/>
                    <a:pt x="62" y="92"/>
                    <a:pt x="62" y="91"/>
                  </a:cubicBezTo>
                  <a:close/>
                  <a:moveTo>
                    <a:pt x="60" y="88"/>
                  </a:moveTo>
                  <a:cubicBezTo>
                    <a:pt x="58" y="88"/>
                    <a:pt x="58" y="88"/>
                    <a:pt x="58" y="88"/>
                  </a:cubicBezTo>
                  <a:cubicBezTo>
                    <a:pt x="56" y="87"/>
                    <a:pt x="52" y="87"/>
                    <a:pt x="48" y="87"/>
                  </a:cubicBezTo>
                  <a:cubicBezTo>
                    <a:pt x="53" y="55"/>
                    <a:pt x="53" y="55"/>
                    <a:pt x="53" y="55"/>
                  </a:cubicBezTo>
                  <a:cubicBezTo>
                    <a:pt x="62" y="54"/>
                    <a:pt x="68" y="52"/>
                    <a:pt x="72" y="51"/>
                  </a:cubicBezTo>
                  <a:lnTo>
                    <a:pt x="60" y="88"/>
                  </a:lnTo>
                  <a:close/>
                  <a:moveTo>
                    <a:pt x="40" y="55"/>
                  </a:moveTo>
                  <a:cubicBezTo>
                    <a:pt x="43" y="55"/>
                    <a:pt x="45" y="55"/>
                    <a:pt x="46" y="55"/>
                  </a:cubicBezTo>
                  <a:cubicBezTo>
                    <a:pt x="48" y="55"/>
                    <a:pt x="49" y="55"/>
                    <a:pt x="50" y="55"/>
                  </a:cubicBezTo>
                  <a:cubicBezTo>
                    <a:pt x="45" y="86"/>
                    <a:pt x="45" y="86"/>
                    <a:pt x="45" y="86"/>
                  </a:cubicBezTo>
                  <a:lnTo>
                    <a:pt x="40" y="55"/>
                  </a:lnTo>
                  <a:close/>
                  <a:moveTo>
                    <a:pt x="72" y="4"/>
                  </a:moveTo>
                  <a:cubicBezTo>
                    <a:pt x="85" y="8"/>
                    <a:pt x="85" y="8"/>
                    <a:pt x="85" y="8"/>
                  </a:cubicBezTo>
                  <a:cubicBezTo>
                    <a:pt x="73" y="47"/>
                    <a:pt x="73" y="47"/>
                    <a:pt x="73" y="47"/>
                  </a:cubicBezTo>
                  <a:cubicBezTo>
                    <a:pt x="71" y="48"/>
                    <a:pt x="64" y="51"/>
                    <a:pt x="54" y="52"/>
                  </a:cubicBezTo>
                  <a:cubicBezTo>
                    <a:pt x="61" y="9"/>
                    <a:pt x="61" y="9"/>
                    <a:pt x="61" y="9"/>
                  </a:cubicBezTo>
                  <a:lnTo>
                    <a:pt x="72" y="4"/>
                  </a:lnTo>
                  <a:close/>
                  <a:moveTo>
                    <a:pt x="45" y="4"/>
                  </a:moveTo>
                  <a:cubicBezTo>
                    <a:pt x="58" y="9"/>
                    <a:pt x="58" y="9"/>
                    <a:pt x="58" y="9"/>
                  </a:cubicBezTo>
                  <a:cubicBezTo>
                    <a:pt x="51" y="52"/>
                    <a:pt x="51" y="52"/>
                    <a:pt x="51" y="52"/>
                  </a:cubicBezTo>
                  <a:cubicBezTo>
                    <a:pt x="47" y="52"/>
                    <a:pt x="44" y="52"/>
                    <a:pt x="40" y="52"/>
                  </a:cubicBezTo>
                  <a:cubicBezTo>
                    <a:pt x="34" y="9"/>
                    <a:pt x="34" y="9"/>
                    <a:pt x="34" y="9"/>
                  </a:cubicBezTo>
                  <a:lnTo>
                    <a:pt x="45" y="4"/>
                  </a:lnTo>
                  <a:close/>
                  <a:moveTo>
                    <a:pt x="15" y="3"/>
                  </a:moveTo>
                  <a:cubicBezTo>
                    <a:pt x="31" y="9"/>
                    <a:pt x="31" y="9"/>
                    <a:pt x="31" y="9"/>
                  </a:cubicBezTo>
                  <a:cubicBezTo>
                    <a:pt x="37" y="52"/>
                    <a:pt x="37" y="52"/>
                    <a:pt x="37" y="52"/>
                  </a:cubicBezTo>
                  <a:cubicBezTo>
                    <a:pt x="31" y="51"/>
                    <a:pt x="24" y="50"/>
                    <a:pt x="16" y="47"/>
                  </a:cubicBezTo>
                  <a:cubicBezTo>
                    <a:pt x="3" y="8"/>
                    <a:pt x="3" y="8"/>
                    <a:pt x="3" y="8"/>
                  </a:cubicBezTo>
                  <a:lnTo>
                    <a:pt x="15" y="3"/>
                  </a:lnTo>
                  <a:close/>
                  <a:moveTo>
                    <a:pt x="17" y="51"/>
                  </a:moveTo>
                  <a:cubicBezTo>
                    <a:pt x="24" y="53"/>
                    <a:pt x="31" y="54"/>
                    <a:pt x="37" y="55"/>
                  </a:cubicBezTo>
                  <a:cubicBezTo>
                    <a:pt x="42" y="87"/>
                    <a:pt x="42" y="87"/>
                    <a:pt x="42" y="87"/>
                  </a:cubicBezTo>
                  <a:cubicBezTo>
                    <a:pt x="37" y="87"/>
                    <a:pt x="34" y="87"/>
                    <a:pt x="31" y="88"/>
                  </a:cubicBezTo>
                  <a:cubicBezTo>
                    <a:pt x="29" y="88"/>
                    <a:pt x="29" y="88"/>
                    <a:pt x="29" y="88"/>
                  </a:cubicBezTo>
                  <a:lnTo>
                    <a:pt x="17" y="51"/>
                  </a:lnTo>
                  <a:close/>
                </a:path>
              </a:pathLst>
            </a:custGeom>
            <a:solidFill>
              <a:srgbClr val="FF8900"/>
            </a:solidFill>
            <a:ln>
              <a:solidFill>
                <a:srgbClr val="FF8900"/>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44"/>
          <p:cNvSpPr txBox="1"/>
          <p:nvPr/>
        </p:nvSpPr>
        <p:spPr>
          <a:xfrm>
            <a:off x="3288794"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533218" y="312828"/>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274386"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9259979"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464234" y="5200469"/>
            <a:ext cx="11113477" cy="515592"/>
            <a:chOff x="464234" y="4982756"/>
            <a:chExt cx="11113477" cy="515592"/>
          </a:xfrm>
        </p:grpSpPr>
        <p:cxnSp>
          <p:nvCxnSpPr>
            <p:cNvPr id="53" name="直接连接符 52"/>
            <p:cNvCxnSpPr/>
            <p:nvPr/>
          </p:nvCxnSpPr>
          <p:spPr>
            <a:xfrm>
              <a:off x="464234" y="5240552"/>
              <a:ext cx="11113477"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60" name="Freeform 5"/>
            <p:cNvSpPr>
              <a:spLocks noEditPoints="1"/>
            </p:cNvSpPr>
            <p:nvPr/>
          </p:nvSpPr>
          <p:spPr bwMode="auto">
            <a:xfrm rot="16200000">
              <a:off x="10576223" y="4927681"/>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294124" y="5757481"/>
            <a:ext cx="11540779"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a:p>
            <a:endParaRPr lang="zh-CN" altLang="en-US" dirty="0">
              <a:solidFill>
                <a:srgbClr val="194256"/>
              </a:solidFill>
            </a:endParaRPr>
          </a:p>
        </p:txBody>
      </p:sp>
    </p:spTree>
    <p:extLst>
      <p:ext uri="{BB962C8B-B14F-4D97-AF65-F5344CB8AC3E}">
        <p14:creationId xmlns:p14="http://schemas.microsoft.com/office/powerpoint/2010/main" val="794188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41034" y="2148115"/>
            <a:ext cx="4168129" cy="1323439"/>
          </a:xfrm>
          <a:prstGeom prst="rect">
            <a:avLst/>
          </a:prstGeom>
          <a:noFill/>
        </p:spPr>
        <p:txBody>
          <a:bodyPr wrap="none" rtlCol="0">
            <a:spAutoFit/>
          </a:bodyPr>
          <a:lstStyle/>
          <a:p>
            <a:r>
              <a:rPr lang="en-US" altLang="zh-CN" sz="8000" dirty="0" smtClean="0">
                <a:solidFill>
                  <a:srgbClr val="C00000"/>
                </a:solidFill>
                <a:latin typeface="Helvetica Light" pitchFamily="50" charset="0"/>
                <a:ea typeface="Microsoft YaHei UI" panose="020B0503020204020204" pitchFamily="34" charset="-122"/>
              </a:rPr>
              <a:t>CTRL+C</a:t>
            </a:r>
            <a:endParaRPr lang="zh-CN" altLang="en-US" sz="8000" dirty="0">
              <a:solidFill>
                <a:srgbClr val="C00000"/>
              </a:solidFill>
              <a:latin typeface="Helvetica Light" pitchFamily="50" charset="0"/>
              <a:ea typeface="Microsoft YaHei UI" panose="020B0503020204020204" pitchFamily="34" charset="-122"/>
            </a:endParaRPr>
          </a:p>
        </p:txBody>
      </p:sp>
      <p:sp>
        <p:nvSpPr>
          <p:cNvPr id="5" name="文本框 4"/>
          <p:cNvSpPr txBox="1"/>
          <p:nvPr/>
        </p:nvSpPr>
        <p:spPr>
          <a:xfrm>
            <a:off x="3497942" y="3875314"/>
            <a:ext cx="4054315" cy="1323439"/>
          </a:xfrm>
          <a:prstGeom prst="rect">
            <a:avLst/>
          </a:prstGeom>
          <a:noFill/>
        </p:spPr>
        <p:txBody>
          <a:bodyPr wrap="none" rtlCol="0">
            <a:spAutoFit/>
          </a:bodyPr>
          <a:lstStyle/>
          <a:p>
            <a:r>
              <a:rPr lang="en-US" altLang="zh-CN" sz="8000" dirty="0" smtClean="0">
                <a:solidFill>
                  <a:srgbClr val="C00000"/>
                </a:solidFill>
                <a:latin typeface="Helvetica Light" pitchFamily="50" charset="0"/>
                <a:ea typeface="Microsoft YaHei UI" panose="020B0503020204020204" pitchFamily="34" charset="-122"/>
              </a:rPr>
              <a:t>CTRL+V</a:t>
            </a:r>
            <a:endParaRPr lang="zh-CN" altLang="en-US" sz="8000" dirty="0">
              <a:solidFill>
                <a:srgbClr val="C00000"/>
              </a:solidFill>
              <a:latin typeface="Helvetica Light" pitchFamily="50" charset="0"/>
              <a:ea typeface="Microsoft YaHei UI" panose="020B0503020204020204" pitchFamily="34" charset="-122"/>
            </a:endParaRPr>
          </a:p>
        </p:txBody>
      </p:sp>
      <p:sp>
        <p:nvSpPr>
          <p:cNvPr id="6" name="文本框 5"/>
          <p:cNvSpPr txBox="1"/>
          <p:nvPr/>
        </p:nvSpPr>
        <p:spPr>
          <a:xfrm rot="541142">
            <a:off x="48119" y="501767"/>
            <a:ext cx="6955750" cy="1107996"/>
          </a:xfrm>
          <a:prstGeom prst="rect">
            <a:avLst/>
          </a:prstGeom>
          <a:noFill/>
        </p:spPr>
        <p:txBody>
          <a:bodyPr wrap="none" rtlCol="0">
            <a:spAutoFit/>
          </a:bodyPr>
          <a:lstStyle/>
          <a:p>
            <a:r>
              <a:rPr lang="zh-CN" altLang="en-US" sz="6600" dirty="0" smtClean="0">
                <a:solidFill>
                  <a:srgbClr val="093F4F"/>
                </a:solidFill>
                <a:latin typeface="方正字迹-叶根友特楷简体" panose="02010601030101010101" pitchFamily="2" charset="-122"/>
                <a:ea typeface="方正字迹-叶根友特楷简体" panose="02010601030101010101" pitchFamily="2" charset="-122"/>
              </a:rPr>
              <a:t>你需要知道的就是</a:t>
            </a:r>
            <a:endParaRPr lang="zh-CN" altLang="en-US" sz="6600" dirty="0">
              <a:solidFill>
                <a:srgbClr val="093F4F"/>
              </a:solidFill>
              <a:latin typeface="方正字迹-叶根友特楷简体" panose="02010601030101010101" pitchFamily="2" charset="-122"/>
              <a:ea typeface="方正字迹-叶根友特楷简体" panose="02010601030101010101" pitchFamily="2" charset="-122"/>
            </a:endParaRPr>
          </a:p>
        </p:txBody>
      </p:sp>
      <p:sp>
        <p:nvSpPr>
          <p:cNvPr id="7" name="文本框 6"/>
          <p:cNvSpPr txBox="1"/>
          <p:nvPr/>
        </p:nvSpPr>
        <p:spPr>
          <a:xfrm rot="541142">
            <a:off x="7717956" y="5875517"/>
            <a:ext cx="4339650" cy="646331"/>
          </a:xfrm>
          <a:prstGeom prst="rect">
            <a:avLst/>
          </a:prstGeom>
          <a:noFill/>
        </p:spPr>
        <p:txBody>
          <a:bodyPr wrap="none" rtlCol="0">
            <a:spAutoFit/>
          </a:bodyPr>
          <a:lstStyle/>
          <a:p>
            <a:r>
              <a:rPr lang="zh-CN" altLang="en-US" sz="3600" dirty="0" smtClean="0">
                <a:solidFill>
                  <a:schemeClr val="bg2">
                    <a:lumMod val="75000"/>
                  </a:schemeClr>
                </a:solidFill>
                <a:latin typeface="方正字迹-叶根友特楷简体" panose="02010601030101010101" pitchFamily="2" charset="-122"/>
                <a:ea typeface="方正字迹-叶根友特楷简体" panose="02010601030101010101" pitchFamily="2" charset="-122"/>
              </a:rPr>
              <a:t>奇迹就是这样出现的</a:t>
            </a:r>
            <a:endParaRPr lang="zh-CN" altLang="en-US" sz="3600" dirty="0">
              <a:solidFill>
                <a:schemeClr val="bg2">
                  <a:lumMod val="75000"/>
                </a:schemeClr>
              </a:solidFill>
              <a:latin typeface="方正字迹-叶根友特楷简体" panose="02010601030101010101" pitchFamily="2" charset="-122"/>
              <a:ea typeface="方正字迹-叶根友特楷简体" panose="02010601030101010101" pitchFamily="2" charset="-122"/>
            </a:endParaRPr>
          </a:p>
        </p:txBody>
      </p:sp>
      <p:grpSp>
        <p:nvGrpSpPr>
          <p:cNvPr id="8" name="组合 7"/>
          <p:cNvGrpSpPr/>
          <p:nvPr/>
        </p:nvGrpSpPr>
        <p:grpSpPr>
          <a:xfrm>
            <a:off x="193690" y="6378726"/>
            <a:ext cx="1203214" cy="303344"/>
            <a:chOff x="1857216" y="2379018"/>
            <a:chExt cx="8489998" cy="2140424"/>
          </a:xfrm>
          <a:effectLst>
            <a:outerShdw blurRad="50800" dist="38100" dir="2700000" algn="tl" rotWithShape="0">
              <a:prstClr val="black">
                <a:alpha val="40000"/>
              </a:prstClr>
            </a:outerShdw>
          </a:effectLst>
        </p:grpSpPr>
        <p:sp>
          <p:nvSpPr>
            <p:cNvPr id="9" name="任意多边形 8"/>
            <p:cNvSpPr/>
            <p:nvPr/>
          </p:nvSpPr>
          <p:spPr>
            <a:xfrm>
              <a:off x="3730535" y="2476494"/>
              <a:ext cx="1349403" cy="801829"/>
            </a:xfrm>
            <a:custGeom>
              <a:avLst/>
              <a:gdLst/>
              <a:ahLst/>
              <a:cxnLst/>
              <a:rect l="l" t="t" r="r" b="b"/>
              <a:pathLst>
                <a:path w="1613265" h="958618">
                  <a:moveTo>
                    <a:pt x="800007" y="0"/>
                  </a:moveTo>
                  <a:cubicBezTo>
                    <a:pt x="1039930" y="0"/>
                    <a:pt x="1235484" y="83398"/>
                    <a:pt x="1386668" y="250194"/>
                  </a:cubicBezTo>
                  <a:cubicBezTo>
                    <a:pt x="1506835" y="383303"/>
                    <a:pt x="1581940" y="553154"/>
                    <a:pt x="1611982" y="759749"/>
                  </a:cubicBezTo>
                  <a:lnTo>
                    <a:pt x="1613265" y="771857"/>
                  </a:lnTo>
                  <a:lnTo>
                    <a:pt x="1567607" y="764247"/>
                  </a:lnTo>
                  <a:cubicBezTo>
                    <a:pt x="1513298" y="754064"/>
                    <a:pt x="1437628" y="725403"/>
                    <a:pt x="1392795" y="710459"/>
                  </a:cubicBezTo>
                  <a:cubicBezTo>
                    <a:pt x="1373778" y="704120"/>
                    <a:pt x="1356936" y="692530"/>
                    <a:pt x="1339007" y="683565"/>
                  </a:cubicBezTo>
                  <a:lnTo>
                    <a:pt x="1264030" y="646077"/>
                  </a:lnTo>
                  <a:lnTo>
                    <a:pt x="1258325" y="549094"/>
                  </a:lnTo>
                  <a:cubicBezTo>
                    <a:pt x="1258325" y="549094"/>
                    <a:pt x="1241959" y="494733"/>
                    <a:pt x="1231431" y="468412"/>
                  </a:cubicBezTo>
                  <a:cubicBezTo>
                    <a:pt x="1164970" y="302259"/>
                    <a:pt x="1234372" y="504132"/>
                    <a:pt x="1191090" y="374282"/>
                  </a:cubicBezTo>
                  <a:cubicBezTo>
                    <a:pt x="1177042" y="364917"/>
                    <a:pt x="1132676" y="330230"/>
                    <a:pt x="1110407" y="333941"/>
                  </a:cubicBezTo>
                  <a:cubicBezTo>
                    <a:pt x="1090050" y="337334"/>
                    <a:pt x="1057541" y="373360"/>
                    <a:pt x="1043172" y="387730"/>
                  </a:cubicBezTo>
                  <a:cubicBezTo>
                    <a:pt x="955288" y="417025"/>
                    <a:pt x="1015509" y="394838"/>
                    <a:pt x="868360" y="468412"/>
                  </a:cubicBezTo>
                  <a:cubicBezTo>
                    <a:pt x="810539" y="497322"/>
                    <a:pt x="760783" y="540129"/>
                    <a:pt x="706995" y="575988"/>
                  </a:cubicBezTo>
                  <a:cubicBezTo>
                    <a:pt x="671174" y="599869"/>
                    <a:pt x="629006" y="620149"/>
                    <a:pt x="598490" y="650015"/>
                  </a:cubicBezTo>
                  <a:lnTo>
                    <a:pt x="577023" y="677754"/>
                  </a:lnTo>
                  <a:lnTo>
                    <a:pt x="559078" y="683565"/>
                  </a:lnTo>
                  <a:cubicBezTo>
                    <a:pt x="531164" y="699516"/>
                    <a:pt x="508018" y="731515"/>
                    <a:pt x="505290" y="764247"/>
                  </a:cubicBezTo>
                  <a:cubicBezTo>
                    <a:pt x="501377" y="811202"/>
                    <a:pt x="498015" y="858240"/>
                    <a:pt x="495631" y="905319"/>
                  </a:cubicBezTo>
                  <a:lnTo>
                    <a:pt x="494202" y="958618"/>
                  </a:lnTo>
                  <a:lnTo>
                    <a:pt x="479940" y="949184"/>
                  </a:lnTo>
                  <a:cubicBezTo>
                    <a:pt x="437935" y="921674"/>
                    <a:pt x="503875" y="966663"/>
                    <a:pt x="424607" y="898718"/>
                  </a:cubicBezTo>
                  <a:cubicBezTo>
                    <a:pt x="303863" y="795223"/>
                    <a:pt x="430572" y="918131"/>
                    <a:pt x="330478" y="818035"/>
                  </a:cubicBezTo>
                  <a:cubicBezTo>
                    <a:pt x="330478" y="818035"/>
                    <a:pt x="258200" y="783254"/>
                    <a:pt x="222901" y="764247"/>
                  </a:cubicBezTo>
                  <a:cubicBezTo>
                    <a:pt x="95885" y="695854"/>
                    <a:pt x="216027" y="748050"/>
                    <a:pt x="88431" y="697012"/>
                  </a:cubicBezTo>
                  <a:lnTo>
                    <a:pt x="0" y="661640"/>
                  </a:lnTo>
                  <a:lnTo>
                    <a:pt x="645" y="658184"/>
                  </a:lnTo>
                  <a:cubicBezTo>
                    <a:pt x="38198" y="495779"/>
                    <a:pt x="107043" y="359371"/>
                    <a:pt x="207182" y="248961"/>
                  </a:cubicBezTo>
                  <a:cubicBezTo>
                    <a:pt x="358367" y="82987"/>
                    <a:pt x="555975" y="0"/>
                    <a:pt x="800007"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5622218" y="2547063"/>
              <a:ext cx="1392156" cy="741893"/>
            </a:xfrm>
            <a:custGeom>
              <a:avLst/>
              <a:gdLst/>
              <a:ahLst/>
              <a:cxnLst/>
              <a:rect l="l" t="t" r="r" b="b"/>
              <a:pathLst>
                <a:path w="1592368" h="852222">
                  <a:moveTo>
                    <a:pt x="456706" y="0"/>
                  </a:moveTo>
                  <a:lnTo>
                    <a:pt x="877445" y="147697"/>
                  </a:lnTo>
                  <a:lnTo>
                    <a:pt x="1530521" y="375676"/>
                  </a:lnTo>
                  <a:lnTo>
                    <a:pt x="1557228" y="439540"/>
                  </a:lnTo>
                  <a:cubicBezTo>
                    <a:pt x="1580655" y="507509"/>
                    <a:pt x="1592368" y="583321"/>
                    <a:pt x="1592368" y="666976"/>
                  </a:cubicBezTo>
                  <a:cubicBezTo>
                    <a:pt x="1592368" y="703951"/>
                    <a:pt x="1590160" y="739667"/>
                    <a:pt x="1585743" y="774125"/>
                  </a:cubicBezTo>
                  <a:lnTo>
                    <a:pt x="1575134" y="827299"/>
                  </a:lnTo>
                  <a:lnTo>
                    <a:pt x="1544691" y="830031"/>
                  </a:lnTo>
                  <a:cubicBezTo>
                    <a:pt x="1490927" y="834856"/>
                    <a:pt x="1437139" y="839339"/>
                    <a:pt x="1383254" y="842447"/>
                  </a:cubicBezTo>
                  <a:lnTo>
                    <a:pt x="1221972" y="852222"/>
                  </a:lnTo>
                  <a:lnTo>
                    <a:pt x="1235424" y="821830"/>
                  </a:lnTo>
                  <a:cubicBezTo>
                    <a:pt x="1257865" y="758928"/>
                    <a:pt x="1268954" y="691168"/>
                    <a:pt x="1289124" y="627294"/>
                  </a:cubicBezTo>
                  <a:cubicBezTo>
                    <a:pt x="1284642" y="577988"/>
                    <a:pt x="1282679" y="528388"/>
                    <a:pt x="1275677" y="479376"/>
                  </a:cubicBezTo>
                  <a:cubicBezTo>
                    <a:pt x="1252441" y="316725"/>
                    <a:pt x="988804" y="429607"/>
                    <a:pt x="872266" y="425588"/>
                  </a:cubicBezTo>
                  <a:lnTo>
                    <a:pt x="805030" y="452482"/>
                  </a:lnTo>
                  <a:cubicBezTo>
                    <a:pt x="775019" y="464486"/>
                    <a:pt x="766720" y="504788"/>
                    <a:pt x="751242" y="533164"/>
                  </a:cubicBezTo>
                  <a:cubicBezTo>
                    <a:pt x="740975" y="551987"/>
                    <a:pt x="700089" y="665270"/>
                    <a:pt x="697454" y="681082"/>
                  </a:cubicBezTo>
                  <a:cubicBezTo>
                    <a:pt x="693018" y="707702"/>
                    <a:pt x="690776" y="734596"/>
                    <a:pt x="689084" y="761559"/>
                  </a:cubicBezTo>
                  <a:lnTo>
                    <a:pt x="685852" y="813051"/>
                  </a:lnTo>
                  <a:lnTo>
                    <a:pt x="529325" y="810097"/>
                  </a:lnTo>
                  <a:cubicBezTo>
                    <a:pt x="432941" y="808278"/>
                    <a:pt x="336571" y="806037"/>
                    <a:pt x="240254" y="802105"/>
                  </a:cubicBezTo>
                  <a:cubicBezTo>
                    <a:pt x="218639" y="801223"/>
                    <a:pt x="117893" y="780322"/>
                    <a:pt x="92336" y="775211"/>
                  </a:cubicBezTo>
                  <a:lnTo>
                    <a:pt x="42678" y="766935"/>
                  </a:lnTo>
                  <a:lnTo>
                    <a:pt x="38997" y="701755"/>
                  </a:lnTo>
                  <a:cubicBezTo>
                    <a:pt x="28405" y="515984"/>
                    <a:pt x="15406" y="296512"/>
                    <a:pt x="0" y="43339"/>
                  </a:cubicBezTo>
                  <a:cubicBezTo>
                    <a:pt x="117086" y="20538"/>
                    <a:pt x="257513" y="6288"/>
                    <a:pt x="421278" y="588"/>
                  </a:cubicBezTo>
                  <a:lnTo>
                    <a:pt x="456706"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949783" y="2379018"/>
              <a:ext cx="1597608" cy="543416"/>
            </a:xfrm>
            <a:custGeom>
              <a:avLst/>
              <a:gdLst/>
              <a:ahLst/>
              <a:cxnLst/>
              <a:rect l="l" t="t" r="r" b="b"/>
              <a:pathLst>
                <a:path w="1597608" h="543416">
                  <a:moveTo>
                    <a:pt x="558315" y="0"/>
                  </a:moveTo>
                  <a:cubicBezTo>
                    <a:pt x="904232" y="0"/>
                    <a:pt x="1174967" y="80523"/>
                    <a:pt x="1370521" y="241567"/>
                  </a:cubicBezTo>
                  <a:cubicBezTo>
                    <a:pt x="1448784" y="306273"/>
                    <a:pt x="1512373" y="382013"/>
                    <a:pt x="1561287" y="468787"/>
                  </a:cubicBezTo>
                  <a:lnTo>
                    <a:pt x="1597608" y="543416"/>
                  </a:lnTo>
                  <a:lnTo>
                    <a:pt x="1546444" y="521505"/>
                  </a:lnTo>
                  <a:cubicBezTo>
                    <a:pt x="1523856" y="512923"/>
                    <a:pt x="1501033" y="504873"/>
                    <a:pt x="1478504" y="496208"/>
                  </a:cubicBezTo>
                  <a:cubicBezTo>
                    <a:pt x="1465274" y="491120"/>
                    <a:pt x="1450841" y="489100"/>
                    <a:pt x="1438163" y="482761"/>
                  </a:cubicBezTo>
                  <a:cubicBezTo>
                    <a:pt x="1423708" y="475533"/>
                    <a:pt x="1411269" y="464832"/>
                    <a:pt x="1397822" y="455867"/>
                  </a:cubicBezTo>
                  <a:cubicBezTo>
                    <a:pt x="1214180" y="394654"/>
                    <a:pt x="1401851" y="461436"/>
                    <a:pt x="1263351" y="402079"/>
                  </a:cubicBezTo>
                  <a:cubicBezTo>
                    <a:pt x="1181891" y="367168"/>
                    <a:pt x="1267197" y="417450"/>
                    <a:pt x="1155774" y="361738"/>
                  </a:cubicBezTo>
                  <a:cubicBezTo>
                    <a:pt x="1141319" y="354510"/>
                    <a:pt x="1129561" y="342692"/>
                    <a:pt x="1115433" y="334843"/>
                  </a:cubicBezTo>
                  <a:cubicBezTo>
                    <a:pt x="1089149" y="320240"/>
                    <a:pt x="1061036" y="309105"/>
                    <a:pt x="1034751" y="294502"/>
                  </a:cubicBezTo>
                  <a:cubicBezTo>
                    <a:pt x="1020623" y="286653"/>
                    <a:pt x="1009265" y="273974"/>
                    <a:pt x="994410" y="267608"/>
                  </a:cubicBezTo>
                  <a:cubicBezTo>
                    <a:pt x="907669" y="230433"/>
                    <a:pt x="967859" y="281397"/>
                    <a:pt x="913727" y="227267"/>
                  </a:cubicBezTo>
                  <a:cubicBezTo>
                    <a:pt x="818915" y="203564"/>
                    <a:pt x="875611" y="223615"/>
                    <a:pt x="752363" y="146585"/>
                  </a:cubicBezTo>
                  <a:cubicBezTo>
                    <a:pt x="718365" y="125336"/>
                    <a:pt x="680645" y="110726"/>
                    <a:pt x="644786" y="92796"/>
                  </a:cubicBezTo>
                  <a:cubicBezTo>
                    <a:pt x="542143" y="67135"/>
                    <a:pt x="640078" y="97166"/>
                    <a:pt x="523763" y="39008"/>
                  </a:cubicBezTo>
                  <a:cubicBezTo>
                    <a:pt x="511085" y="32669"/>
                    <a:pt x="489761" y="12883"/>
                    <a:pt x="483422" y="25561"/>
                  </a:cubicBezTo>
                  <a:cubicBezTo>
                    <a:pt x="476194" y="40016"/>
                    <a:pt x="503088" y="51447"/>
                    <a:pt x="510316" y="65902"/>
                  </a:cubicBezTo>
                  <a:cubicBezTo>
                    <a:pt x="516655" y="78580"/>
                    <a:pt x="519281" y="92796"/>
                    <a:pt x="523763" y="106243"/>
                  </a:cubicBezTo>
                  <a:cubicBezTo>
                    <a:pt x="526290" y="113824"/>
                    <a:pt x="543994" y="142062"/>
                    <a:pt x="563981" y="172775"/>
                  </a:cubicBezTo>
                  <a:lnTo>
                    <a:pt x="578951" y="195497"/>
                  </a:lnTo>
                  <a:lnTo>
                    <a:pt x="568492" y="193496"/>
                  </a:lnTo>
                  <a:cubicBezTo>
                    <a:pt x="502659" y="181675"/>
                    <a:pt x="552118" y="196378"/>
                    <a:pt x="483422" y="173479"/>
                  </a:cubicBezTo>
                  <a:cubicBezTo>
                    <a:pt x="447563" y="168997"/>
                    <a:pt x="411400" y="166497"/>
                    <a:pt x="375845" y="160032"/>
                  </a:cubicBezTo>
                  <a:cubicBezTo>
                    <a:pt x="361899" y="157496"/>
                    <a:pt x="349255" y="150023"/>
                    <a:pt x="335504" y="146585"/>
                  </a:cubicBezTo>
                  <a:cubicBezTo>
                    <a:pt x="313331" y="141042"/>
                    <a:pt x="290580" y="138096"/>
                    <a:pt x="268269" y="133138"/>
                  </a:cubicBezTo>
                  <a:cubicBezTo>
                    <a:pt x="250228" y="129129"/>
                    <a:pt x="232521" y="123700"/>
                    <a:pt x="214480" y="119691"/>
                  </a:cubicBezTo>
                  <a:cubicBezTo>
                    <a:pt x="192169" y="114733"/>
                    <a:pt x="169418" y="111786"/>
                    <a:pt x="147245" y="106243"/>
                  </a:cubicBezTo>
                  <a:cubicBezTo>
                    <a:pt x="133494" y="102805"/>
                    <a:pt x="120655" y="96234"/>
                    <a:pt x="106904" y="92796"/>
                  </a:cubicBezTo>
                  <a:cubicBezTo>
                    <a:pt x="76103" y="85096"/>
                    <a:pt x="48730" y="80413"/>
                    <a:pt x="20892" y="76635"/>
                  </a:cubicBezTo>
                  <a:lnTo>
                    <a:pt x="2417" y="74402"/>
                  </a:lnTo>
                  <a:lnTo>
                    <a:pt x="0" y="38207"/>
                  </a:lnTo>
                  <a:cubicBezTo>
                    <a:pt x="178299" y="12736"/>
                    <a:pt x="364404" y="0"/>
                    <a:pt x="558315"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789910" y="2747819"/>
              <a:ext cx="240416" cy="243433"/>
            </a:xfrm>
            <a:custGeom>
              <a:avLst/>
              <a:gdLst/>
              <a:ahLst/>
              <a:cxnLst/>
              <a:rect l="l" t="t" r="r" b="b"/>
              <a:pathLst>
                <a:path w="284819" h="288393">
                  <a:moveTo>
                    <a:pt x="13447" y="0"/>
                  </a:moveTo>
                  <a:cubicBezTo>
                    <a:pt x="42848" y="29401"/>
                    <a:pt x="68225" y="54701"/>
                    <a:pt x="90017" y="76359"/>
                  </a:cubicBezTo>
                  <a:lnTo>
                    <a:pt x="111464" y="97592"/>
                  </a:lnTo>
                  <a:lnTo>
                    <a:pt x="107952" y="94452"/>
                  </a:lnTo>
                  <a:cubicBezTo>
                    <a:pt x="78217" y="68955"/>
                    <a:pt x="68744" y="67586"/>
                    <a:pt x="134470" y="147917"/>
                  </a:cubicBezTo>
                  <a:cubicBezTo>
                    <a:pt x="319199" y="373695"/>
                    <a:pt x="155212" y="102085"/>
                    <a:pt x="278121" y="278641"/>
                  </a:cubicBezTo>
                  <a:lnTo>
                    <a:pt x="284819" y="288393"/>
                  </a:lnTo>
                  <a:lnTo>
                    <a:pt x="271668" y="286572"/>
                  </a:lnTo>
                  <a:cubicBezTo>
                    <a:pt x="262993" y="285361"/>
                    <a:pt x="253180" y="283979"/>
                    <a:pt x="242047" y="282388"/>
                  </a:cubicBezTo>
                  <a:cubicBezTo>
                    <a:pt x="219635" y="273423"/>
                    <a:pt x="197413" y="263969"/>
                    <a:pt x="174812" y="255494"/>
                  </a:cubicBezTo>
                  <a:cubicBezTo>
                    <a:pt x="161540" y="250517"/>
                    <a:pt x="147148" y="248386"/>
                    <a:pt x="134470" y="242047"/>
                  </a:cubicBezTo>
                  <a:cubicBezTo>
                    <a:pt x="120015" y="234820"/>
                    <a:pt x="108161" y="223171"/>
                    <a:pt x="94129" y="215153"/>
                  </a:cubicBezTo>
                  <a:cubicBezTo>
                    <a:pt x="76725" y="205208"/>
                    <a:pt x="58270" y="197224"/>
                    <a:pt x="40341" y="188259"/>
                  </a:cubicBezTo>
                  <a:cubicBezTo>
                    <a:pt x="35090" y="177757"/>
                    <a:pt x="0" y="113914"/>
                    <a:pt x="0" y="94129"/>
                  </a:cubicBezTo>
                  <a:cubicBezTo>
                    <a:pt x="0" y="62434"/>
                    <a:pt x="8965" y="31376"/>
                    <a:pt x="13447"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1261037">
              <a:off x="2502553" y="2698730"/>
              <a:ext cx="347998" cy="259141"/>
            </a:xfrm>
            <a:custGeom>
              <a:avLst/>
              <a:gdLst/>
              <a:ahLst/>
              <a:cxnLst/>
              <a:rect l="l" t="t" r="r" b="b"/>
              <a:pathLst>
                <a:path w="347998" h="259141">
                  <a:moveTo>
                    <a:pt x="0" y="0"/>
                  </a:moveTo>
                  <a:lnTo>
                    <a:pt x="25494" y="4876"/>
                  </a:lnTo>
                  <a:cubicBezTo>
                    <a:pt x="67706" y="13318"/>
                    <a:pt x="81174" y="18954"/>
                    <a:pt x="119623" y="31770"/>
                  </a:cubicBezTo>
                  <a:cubicBezTo>
                    <a:pt x="128588" y="40735"/>
                    <a:pt x="136375" y="51057"/>
                    <a:pt x="146518" y="58664"/>
                  </a:cubicBezTo>
                  <a:cubicBezTo>
                    <a:pt x="172376" y="78057"/>
                    <a:pt x="204345" y="89596"/>
                    <a:pt x="227200" y="112452"/>
                  </a:cubicBezTo>
                  <a:cubicBezTo>
                    <a:pt x="278969" y="164222"/>
                    <a:pt x="251718" y="142245"/>
                    <a:pt x="307882" y="179688"/>
                  </a:cubicBezTo>
                  <a:cubicBezTo>
                    <a:pt x="316011" y="191881"/>
                    <a:pt x="336000" y="217552"/>
                    <a:pt x="344465" y="239838"/>
                  </a:cubicBezTo>
                  <a:lnTo>
                    <a:pt x="347998" y="259141"/>
                  </a:lnTo>
                  <a:lnTo>
                    <a:pt x="334776" y="246923"/>
                  </a:lnTo>
                  <a:cubicBezTo>
                    <a:pt x="295156" y="210905"/>
                    <a:pt x="248419" y="176851"/>
                    <a:pt x="200306" y="152794"/>
                  </a:cubicBezTo>
                  <a:cubicBezTo>
                    <a:pt x="178716" y="141999"/>
                    <a:pt x="155129" y="135703"/>
                    <a:pt x="133071" y="125899"/>
                  </a:cubicBezTo>
                  <a:cubicBezTo>
                    <a:pt x="114753" y="117758"/>
                    <a:pt x="97212" y="107970"/>
                    <a:pt x="79282" y="99005"/>
                  </a:cubicBezTo>
                  <a:lnTo>
                    <a:pt x="57747" y="96275"/>
                  </a:lnTo>
                  <a:lnTo>
                    <a:pt x="38941" y="58664"/>
                  </a:lnTo>
                  <a:cubicBezTo>
                    <a:pt x="33113" y="49922"/>
                    <a:pt x="24632" y="37254"/>
                    <a:pt x="15109" y="22932"/>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332142" y="2774469"/>
              <a:ext cx="362991" cy="288313"/>
            </a:xfrm>
            <a:custGeom>
              <a:avLst/>
              <a:gdLst/>
              <a:ahLst/>
              <a:cxnLst/>
              <a:rect l="l" t="t" r="r" b="b"/>
              <a:pathLst>
                <a:path w="362991" h="288313">
                  <a:moveTo>
                    <a:pt x="50251" y="814"/>
                  </a:moveTo>
                  <a:cubicBezTo>
                    <a:pt x="91099" y="-4463"/>
                    <a:pt x="151541" y="17256"/>
                    <a:pt x="211208" y="28217"/>
                  </a:cubicBezTo>
                  <a:lnTo>
                    <a:pt x="233959" y="31101"/>
                  </a:lnTo>
                  <a:lnTo>
                    <a:pt x="242047" y="47278"/>
                  </a:lnTo>
                  <a:lnTo>
                    <a:pt x="309283" y="181749"/>
                  </a:lnTo>
                  <a:cubicBezTo>
                    <a:pt x="322538" y="208258"/>
                    <a:pt x="333442" y="229769"/>
                    <a:pt x="342519" y="247545"/>
                  </a:cubicBezTo>
                  <a:lnTo>
                    <a:pt x="362991" y="287423"/>
                  </a:lnTo>
                  <a:lnTo>
                    <a:pt x="343133" y="287956"/>
                  </a:lnTo>
                  <a:cubicBezTo>
                    <a:pt x="289482" y="289462"/>
                    <a:pt x="271742" y="287893"/>
                    <a:pt x="201706" y="248984"/>
                  </a:cubicBezTo>
                  <a:cubicBezTo>
                    <a:pt x="144739" y="217336"/>
                    <a:pt x="109242" y="191824"/>
                    <a:pt x="53788" y="154855"/>
                  </a:cubicBezTo>
                  <a:lnTo>
                    <a:pt x="13447" y="127961"/>
                  </a:lnTo>
                  <a:cubicBezTo>
                    <a:pt x="8965" y="110031"/>
                    <a:pt x="0" y="92653"/>
                    <a:pt x="0" y="74172"/>
                  </a:cubicBezTo>
                  <a:cubicBezTo>
                    <a:pt x="0" y="23915"/>
                    <a:pt x="19615" y="4772"/>
                    <a:pt x="50251" y="814"/>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7871960" y="2815010"/>
              <a:ext cx="81158" cy="78832"/>
            </a:xfrm>
            <a:custGeom>
              <a:avLst/>
              <a:gdLst/>
              <a:ahLst/>
              <a:cxnLst/>
              <a:rect l="l" t="t" r="r" b="b"/>
              <a:pathLst>
                <a:path w="96147" h="93391">
                  <a:moveTo>
                    <a:pt x="0" y="0"/>
                  </a:moveTo>
                  <a:lnTo>
                    <a:pt x="16322" y="14592"/>
                  </a:lnTo>
                  <a:cubicBezTo>
                    <a:pt x="73350" y="67143"/>
                    <a:pt x="154123" y="151981"/>
                    <a:pt x="33617" y="33281"/>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001055" y="2923385"/>
              <a:ext cx="342761" cy="973877"/>
            </a:xfrm>
            <a:custGeom>
              <a:avLst/>
              <a:gdLst/>
              <a:ahLst/>
              <a:cxnLst/>
              <a:rect l="l" t="t" r="r" b="b"/>
              <a:pathLst>
                <a:path w="342761" h="973877">
                  <a:moveTo>
                    <a:pt x="181396" y="0"/>
                  </a:moveTo>
                  <a:cubicBezTo>
                    <a:pt x="194843" y="8965"/>
                    <a:pt x="213172" y="13189"/>
                    <a:pt x="221737" y="26894"/>
                  </a:cubicBezTo>
                  <a:cubicBezTo>
                    <a:pt x="236762" y="50934"/>
                    <a:pt x="238103" y="81255"/>
                    <a:pt x="248631" y="107576"/>
                  </a:cubicBezTo>
                  <a:cubicBezTo>
                    <a:pt x="282970" y="193424"/>
                    <a:pt x="264730" y="153222"/>
                    <a:pt x="302419" y="228600"/>
                  </a:cubicBezTo>
                  <a:cubicBezTo>
                    <a:pt x="306901" y="251012"/>
                    <a:pt x="312634" y="273209"/>
                    <a:pt x="315866" y="295835"/>
                  </a:cubicBezTo>
                  <a:cubicBezTo>
                    <a:pt x="341680" y="476527"/>
                    <a:pt x="314768" y="358677"/>
                    <a:pt x="342761" y="470647"/>
                  </a:cubicBezTo>
                  <a:cubicBezTo>
                    <a:pt x="338279" y="596153"/>
                    <a:pt x="337400" y="721840"/>
                    <a:pt x="329314" y="847165"/>
                  </a:cubicBezTo>
                  <a:cubicBezTo>
                    <a:pt x="328401" y="861310"/>
                    <a:pt x="324721" y="876438"/>
                    <a:pt x="315866" y="887506"/>
                  </a:cubicBezTo>
                  <a:cubicBezTo>
                    <a:pt x="305770" y="900126"/>
                    <a:pt x="288972" y="905435"/>
                    <a:pt x="275525" y="914400"/>
                  </a:cubicBezTo>
                  <a:cubicBezTo>
                    <a:pt x="266560" y="927847"/>
                    <a:pt x="254997" y="939886"/>
                    <a:pt x="248631" y="954741"/>
                  </a:cubicBezTo>
                  <a:lnTo>
                    <a:pt x="241259" y="973877"/>
                  </a:lnTo>
                  <a:lnTo>
                    <a:pt x="235184" y="954741"/>
                  </a:lnTo>
                  <a:cubicBezTo>
                    <a:pt x="229873" y="937039"/>
                    <a:pt x="226219" y="918882"/>
                    <a:pt x="221737" y="900953"/>
                  </a:cubicBezTo>
                  <a:cubicBezTo>
                    <a:pt x="196237" y="858452"/>
                    <a:pt x="173793" y="824940"/>
                    <a:pt x="154502" y="779929"/>
                  </a:cubicBezTo>
                  <a:cubicBezTo>
                    <a:pt x="148918" y="766901"/>
                    <a:pt x="145537" y="753035"/>
                    <a:pt x="141055" y="739588"/>
                  </a:cubicBezTo>
                  <a:cubicBezTo>
                    <a:pt x="129708" y="732023"/>
                    <a:pt x="121483" y="726600"/>
                    <a:pt x="115531" y="722685"/>
                  </a:cubicBezTo>
                  <a:lnTo>
                    <a:pt x="108662" y="718148"/>
                  </a:lnTo>
                  <a:lnTo>
                    <a:pt x="102428" y="646028"/>
                  </a:lnTo>
                  <a:cubicBezTo>
                    <a:pt x="92671" y="593544"/>
                    <a:pt x="73157" y="548970"/>
                    <a:pt x="43885" y="512303"/>
                  </a:cubicBezTo>
                  <a:lnTo>
                    <a:pt x="0" y="470266"/>
                  </a:lnTo>
                  <a:lnTo>
                    <a:pt x="1468" y="463783"/>
                  </a:lnTo>
                  <a:cubicBezTo>
                    <a:pt x="10303" y="427843"/>
                    <a:pt x="20844" y="391949"/>
                    <a:pt x="33478" y="363070"/>
                  </a:cubicBezTo>
                  <a:cubicBezTo>
                    <a:pt x="53565" y="317158"/>
                    <a:pt x="84867" y="276143"/>
                    <a:pt x="100714" y="228600"/>
                  </a:cubicBezTo>
                  <a:cubicBezTo>
                    <a:pt x="115428" y="184459"/>
                    <a:pt x="123883" y="158906"/>
                    <a:pt x="128404" y="145166"/>
                  </a:cubicBezTo>
                  <a:lnTo>
                    <a:pt x="130642" y="138340"/>
                  </a:lnTo>
                  <a:lnTo>
                    <a:pt x="128970" y="143538"/>
                  </a:lnTo>
                  <a:cubicBezTo>
                    <a:pt x="123253" y="161712"/>
                    <a:pt x="117082" y="183587"/>
                    <a:pt x="154502" y="80682"/>
                  </a:cubicBezTo>
                  <a:cubicBezTo>
                    <a:pt x="164190" y="54040"/>
                    <a:pt x="181396" y="0"/>
                    <a:pt x="18139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291975" y="3020458"/>
              <a:ext cx="574273" cy="321103"/>
            </a:xfrm>
            <a:custGeom>
              <a:avLst/>
              <a:gdLst/>
              <a:ahLst/>
              <a:cxnLst/>
              <a:rect l="l" t="t" r="r" b="b"/>
              <a:pathLst>
                <a:path w="680338" h="380409">
                  <a:moveTo>
                    <a:pt x="0" y="0"/>
                  </a:moveTo>
                  <a:lnTo>
                    <a:pt x="142198" y="49639"/>
                  </a:lnTo>
                  <a:lnTo>
                    <a:pt x="680338" y="233991"/>
                  </a:lnTo>
                  <a:lnTo>
                    <a:pt x="671327" y="243959"/>
                  </a:lnTo>
                  <a:cubicBezTo>
                    <a:pt x="649507" y="268523"/>
                    <a:pt x="625210" y="296101"/>
                    <a:pt x="597773" y="326967"/>
                  </a:cubicBezTo>
                  <a:lnTo>
                    <a:pt x="606792" y="367554"/>
                  </a:lnTo>
                  <a:lnTo>
                    <a:pt x="21916" y="380409"/>
                  </a:lnTo>
                  <a:lnTo>
                    <a:pt x="21582" y="374376"/>
                  </a:lnTo>
                  <a:cubicBezTo>
                    <a:pt x="15805" y="271002"/>
                    <a:pt x="9161" y="155495"/>
                    <a:pt x="1650" y="27856"/>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689332" y="2970571"/>
              <a:ext cx="309362" cy="427082"/>
            </a:xfrm>
            <a:custGeom>
              <a:avLst/>
              <a:gdLst/>
              <a:ahLst/>
              <a:cxnLst/>
              <a:rect l="l" t="t" r="r" b="b"/>
              <a:pathLst>
                <a:path w="309362" h="427082">
                  <a:moveTo>
                    <a:pt x="161219" y="0"/>
                  </a:moveTo>
                  <a:lnTo>
                    <a:pt x="189982" y="26579"/>
                  </a:lnTo>
                  <a:cubicBezTo>
                    <a:pt x="203666" y="39840"/>
                    <a:pt x="216801" y="53614"/>
                    <a:pt x="228680" y="68464"/>
                  </a:cubicBezTo>
                  <a:cubicBezTo>
                    <a:pt x="246609" y="90876"/>
                    <a:pt x="267701" y="111089"/>
                    <a:pt x="282468" y="135700"/>
                  </a:cubicBezTo>
                  <a:cubicBezTo>
                    <a:pt x="294887" y="156398"/>
                    <a:pt x="300397" y="180523"/>
                    <a:pt x="309362" y="202935"/>
                  </a:cubicBezTo>
                  <a:cubicBezTo>
                    <a:pt x="307121" y="247759"/>
                    <a:pt x="305623" y="292632"/>
                    <a:pt x="303753" y="337480"/>
                  </a:cubicBezTo>
                  <a:lnTo>
                    <a:pt x="298528" y="427082"/>
                  </a:lnTo>
                  <a:lnTo>
                    <a:pt x="295438" y="424123"/>
                  </a:lnTo>
                  <a:cubicBezTo>
                    <a:pt x="267040" y="403274"/>
                    <a:pt x="235181" y="387378"/>
                    <a:pt x="199863" y="376437"/>
                  </a:cubicBezTo>
                  <a:lnTo>
                    <a:pt x="104106" y="361651"/>
                  </a:lnTo>
                  <a:lnTo>
                    <a:pt x="80762" y="310511"/>
                  </a:lnTo>
                  <a:cubicBezTo>
                    <a:pt x="26160" y="146704"/>
                    <a:pt x="37467" y="166362"/>
                    <a:pt x="1799" y="96962"/>
                  </a:cubicBezTo>
                  <a:lnTo>
                    <a:pt x="0" y="93456"/>
                  </a:lnTo>
                  <a:lnTo>
                    <a:pt x="17348" y="92991"/>
                  </a:lnTo>
                  <a:cubicBezTo>
                    <a:pt x="45965" y="92444"/>
                    <a:pt x="83151" y="92503"/>
                    <a:pt x="134550" y="95358"/>
                  </a:cubicBezTo>
                  <a:cubicBezTo>
                    <a:pt x="143515" y="63982"/>
                    <a:pt x="158197" y="33699"/>
                    <a:pt x="161444" y="1229"/>
                  </a:cubicBezTo>
                  <a:lnTo>
                    <a:pt x="161219"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7948808" y="2971440"/>
              <a:ext cx="188115" cy="45719"/>
            </a:xfrm>
            <a:custGeom>
              <a:avLst/>
              <a:gdLst/>
              <a:ahLst/>
              <a:cxnLst/>
              <a:rect l="l" t="t" r="r" b="b"/>
              <a:pathLst>
                <a:path w="106597" h="25907">
                  <a:moveTo>
                    <a:pt x="0" y="0"/>
                  </a:moveTo>
                  <a:lnTo>
                    <a:pt x="9647" y="1335"/>
                  </a:lnTo>
                  <a:cubicBezTo>
                    <a:pt x="75487" y="10388"/>
                    <a:pt x="45874" y="5993"/>
                    <a:pt x="103482" y="24938"/>
                  </a:cubicBezTo>
                  <a:lnTo>
                    <a:pt x="106597" y="25907"/>
                  </a:lnTo>
                  <a:lnTo>
                    <a:pt x="56658" y="17411"/>
                  </a:lnTo>
                  <a:cubicBezTo>
                    <a:pt x="40778" y="15693"/>
                    <a:pt x="26385" y="15342"/>
                    <a:pt x="12819" y="16631"/>
                  </a:cubicBezTo>
                  <a:lnTo>
                    <a:pt x="11617" y="16912"/>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7892735" y="3053450"/>
              <a:ext cx="350119" cy="245199"/>
            </a:xfrm>
            <a:custGeom>
              <a:avLst/>
              <a:gdLst/>
              <a:ahLst/>
              <a:cxnLst/>
              <a:rect l="l" t="t" r="r" b="b"/>
              <a:pathLst>
                <a:path w="414784" h="290486">
                  <a:moveTo>
                    <a:pt x="213871" y="0"/>
                  </a:moveTo>
                  <a:lnTo>
                    <a:pt x="229302" y="22466"/>
                  </a:lnTo>
                  <a:cubicBezTo>
                    <a:pt x="255580" y="61097"/>
                    <a:pt x="289806" y="112057"/>
                    <a:pt x="334294" y="178789"/>
                  </a:cubicBezTo>
                  <a:cubicBezTo>
                    <a:pt x="352223" y="205683"/>
                    <a:pt x="369546" y="232991"/>
                    <a:pt x="388082" y="259471"/>
                  </a:cubicBezTo>
                  <a:cubicBezTo>
                    <a:pt x="391295" y="264061"/>
                    <a:pt x="396750" y="270167"/>
                    <a:pt x="402793" y="276631"/>
                  </a:cubicBezTo>
                  <a:lnTo>
                    <a:pt x="414784" y="289325"/>
                  </a:lnTo>
                  <a:lnTo>
                    <a:pt x="361944" y="290486"/>
                  </a:lnTo>
                  <a:lnTo>
                    <a:pt x="348950" y="286035"/>
                  </a:lnTo>
                  <a:lnTo>
                    <a:pt x="343945" y="278996"/>
                  </a:lnTo>
                  <a:cubicBezTo>
                    <a:pt x="334394" y="268725"/>
                    <a:pt x="323250" y="259379"/>
                    <a:pt x="310514" y="250957"/>
                  </a:cubicBezTo>
                  <a:cubicBezTo>
                    <a:pt x="264501" y="220555"/>
                    <a:pt x="204110" y="206177"/>
                    <a:pt x="129339" y="207820"/>
                  </a:cubicBezTo>
                  <a:lnTo>
                    <a:pt x="129193" y="210752"/>
                  </a:lnTo>
                  <a:lnTo>
                    <a:pt x="0" y="166495"/>
                  </a:lnTo>
                  <a:lnTo>
                    <a:pt x="49676" y="111538"/>
                  </a:lnTo>
                  <a:cubicBezTo>
                    <a:pt x="102253" y="55106"/>
                    <a:pt x="138477" y="23326"/>
                    <a:pt x="176195" y="8787"/>
                  </a:cubicBezTo>
                  <a:lnTo>
                    <a:pt x="213871"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227008" y="3035452"/>
              <a:ext cx="487763" cy="99042"/>
            </a:xfrm>
            <a:custGeom>
              <a:avLst/>
              <a:gdLst/>
              <a:ahLst/>
              <a:cxnLst/>
              <a:rect l="l" t="t" r="r" b="b"/>
              <a:pathLst>
                <a:path w="577850" h="117335">
                  <a:moveTo>
                    <a:pt x="0" y="0"/>
                  </a:moveTo>
                  <a:lnTo>
                    <a:pt x="2828" y="481"/>
                  </a:lnTo>
                  <a:cubicBezTo>
                    <a:pt x="100415" y="21362"/>
                    <a:pt x="251723" y="69542"/>
                    <a:pt x="539371" y="110701"/>
                  </a:cubicBezTo>
                  <a:lnTo>
                    <a:pt x="577778" y="115839"/>
                  </a:lnTo>
                  <a:lnTo>
                    <a:pt x="577850" y="117335"/>
                  </a:lnTo>
                  <a:lnTo>
                    <a:pt x="334725" y="116006"/>
                  </a:lnTo>
                  <a:cubicBezTo>
                    <a:pt x="321278" y="107041"/>
                    <a:pt x="308839" y="96340"/>
                    <a:pt x="294384" y="89112"/>
                  </a:cubicBezTo>
                  <a:cubicBezTo>
                    <a:pt x="282037" y="82939"/>
                    <a:pt x="210088" y="54590"/>
                    <a:pt x="186807" y="48770"/>
                  </a:cubicBezTo>
                  <a:cubicBezTo>
                    <a:pt x="164634" y="43227"/>
                    <a:pt x="141594" y="41440"/>
                    <a:pt x="119572" y="35323"/>
                  </a:cubicBezTo>
                  <a:cubicBezTo>
                    <a:pt x="88250" y="26623"/>
                    <a:pt x="63339" y="19444"/>
                    <a:pt x="43378" y="13493"/>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122753" y="3062782"/>
              <a:ext cx="2275" cy="7017"/>
            </a:xfrm>
            <a:custGeom>
              <a:avLst/>
              <a:gdLst/>
              <a:ahLst/>
              <a:cxnLst/>
              <a:rect l="l" t="t" r="r" b="b"/>
              <a:pathLst>
                <a:path w="2275" h="7017">
                  <a:moveTo>
                    <a:pt x="1842" y="1286"/>
                  </a:moveTo>
                  <a:cubicBezTo>
                    <a:pt x="2527" y="-788"/>
                    <a:pt x="2495" y="-622"/>
                    <a:pt x="1057" y="3790"/>
                  </a:cubicBezTo>
                  <a:lnTo>
                    <a:pt x="0" y="7017"/>
                  </a:lnTo>
                  <a:lnTo>
                    <a:pt x="1842" y="128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288211" y="3065930"/>
              <a:ext cx="721026" cy="832330"/>
            </a:xfrm>
            <a:custGeom>
              <a:avLst/>
              <a:gdLst/>
              <a:ahLst/>
              <a:cxnLst/>
              <a:rect l="l" t="t" r="r" b="b"/>
              <a:pathLst>
                <a:path w="862015" h="995083">
                  <a:moveTo>
                    <a:pt x="458603" y="0"/>
                  </a:moveTo>
                  <a:cubicBezTo>
                    <a:pt x="516874" y="4482"/>
                    <a:pt x="575973" y="2676"/>
                    <a:pt x="633415" y="13447"/>
                  </a:cubicBezTo>
                  <a:cubicBezTo>
                    <a:pt x="649300" y="16425"/>
                    <a:pt x="659568" y="32603"/>
                    <a:pt x="673756" y="40342"/>
                  </a:cubicBezTo>
                  <a:lnTo>
                    <a:pt x="706355" y="56642"/>
                  </a:lnTo>
                  <a:lnTo>
                    <a:pt x="714097" y="188259"/>
                  </a:lnTo>
                  <a:cubicBezTo>
                    <a:pt x="719565" y="248407"/>
                    <a:pt x="726989" y="246828"/>
                    <a:pt x="740991" y="295836"/>
                  </a:cubicBezTo>
                  <a:cubicBezTo>
                    <a:pt x="746068" y="313606"/>
                    <a:pt x="749361" y="331854"/>
                    <a:pt x="754438" y="349624"/>
                  </a:cubicBezTo>
                  <a:cubicBezTo>
                    <a:pt x="766647" y="392356"/>
                    <a:pt x="777728" y="411729"/>
                    <a:pt x="794779" y="457200"/>
                  </a:cubicBezTo>
                  <a:cubicBezTo>
                    <a:pt x="799756" y="470472"/>
                    <a:pt x="802642" y="484513"/>
                    <a:pt x="808226" y="497542"/>
                  </a:cubicBezTo>
                  <a:cubicBezTo>
                    <a:pt x="816122" y="515967"/>
                    <a:pt x="828781" y="532313"/>
                    <a:pt x="835120" y="551330"/>
                  </a:cubicBezTo>
                  <a:cubicBezTo>
                    <a:pt x="846809" y="586395"/>
                    <a:pt x="862015" y="658906"/>
                    <a:pt x="862015" y="658906"/>
                  </a:cubicBezTo>
                  <a:cubicBezTo>
                    <a:pt x="857532" y="708212"/>
                    <a:pt x="861324" y="758986"/>
                    <a:pt x="848567" y="806824"/>
                  </a:cubicBezTo>
                  <a:cubicBezTo>
                    <a:pt x="842792" y="828479"/>
                    <a:pt x="824747" y="845468"/>
                    <a:pt x="808226" y="860612"/>
                  </a:cubicBezTo>
                  <a:cubicBezTo>
                    <a:pt x="770553" y="895146"/>
                    <a:pt x="729726" y="926393"/>
                    <a:pt x="687203" y="954742"/>
                  </a:cubicBezTo>
                  <a:cubicBezTo>
                    <a:pt x="673756" y="963707"/>
                    <a:pt x="661317" y="974409"/>
                    <a:pt x="646862" y="981636"/>
                  </a:cubicBezTo>
                  <a:cubicBezTo>
                    <a:pt x="634184" y="987975"/>
                    <a:pt x="619967" y="990601"/>
                    <a:pt x="606520" y="995083"/>
                  </a:cubicBezTo>
                  <a:cubicBezTo>
                    <a:pt x="548250" y="990601"/>
                    <a:pt x="488898" y="993676"/>
                    <a:pt x="431709" y="981636"/>
                  </a:cubicBezTo>
                  <a:cubicBezTo>
                    <a:pt x="416916" y="978522"/>
                    <a:pt x="404045" y="973805"/>
                    <a:pt x="392326" y="968011"/>
                  </a:cubicBezTo>
                  <a:lnTo>
                    <a:pt x="360949" y="948596"/>
                  </a:lnTo>
                  <a:lnTo>
                    <a:pt x="356752" y="939820"/>
                  </a:lnTo>
                  <a:lnTo>
                    <a:pt x="372205" y="923515"/>
                  </a:lnTo>
                  <a:cubicBezTo>
                    <a:pt x="385248" y="906414"/>
                    <a:pt x="397830" y="886463"/>
                    <a:pt x="409949" y="863662"/>
                  </a:cubicBezTo>
                  <a:cubicBezTo>
                    <a:pt x="454319" y="780675"/>
                    <a:pt x="476503" y="694812"/>
                    <a:pt x="476503" y="606073"/>
                  </a:cubicBezTo>
                  <a:cubicBezTo>
                    <a:pt x="476503" y="377653"/>
                    <a:pt x="399268" y="263443"/>
                    <a:pt x="244797" y="263443"/>
                  </a:cubicBezTo>
                  <a:cubicBezTo>
                    <a:pt x="150820" y="263443"/>
                    <a:pt x="86211" y="308378"/>
                    <a:pt x="50969" y="398246"/>
                  </a:cubicBezTo>
                  <a:lnTo>
                    <a:pt x="48920" y="405144"/>
                  </a:lnTo>
                  <a:lnTo>
                    <a:pt x="41744" y="389965"/>
                  </a:lnTo>
                  <a:cubicBezTo>
                    <a:pt x="27926" y="357724"/>
                    <a:pt x="24598" y="329955"/>
                    <a:pt x="14850" y="295836"/>
                  </a:cubicBezTo>
                  <a:cubicBezTo>
                    <a:pt x="10956" y="282207"/>
                    <a:pt x="5885" y="268942"/>
                    <a:pt x="1403" y="255495"/>
                  </a:cubicBezTo>
                  <a:cubicBezTo>
                    <a:pt x="5885" y="201707"/>
                    <a:pt x="-11161" y="141424"/>
                    <a:pt x="14850" y="94130"/>
                  </a:cubicBezTo>
                  <a:lnTo>
                    <a:pt x="19348" y="88319"/>
                  </a:lnTo>
                  <a:lnTo>
                    <a:pt x="27591" y="85649"/>
                  </a:lnTo>
                  <a:cubicBezTo>
                    <a:pt x="36791" y="83994"/>
                    <a:pt x="46227" y="82924"/>
                    <a:pt x="55191" y="80683"/>
                  </a:cubicBezTo>
                  <a:cubicBezTo>
                    <a:pt x="68638" y="71718"/>
                    <a:pt x="80200" y="58900"/>
                    <a:pt x="95532" y="53789"/>
                  </a:cubicBezTo>
                  <a:cubicBezTo>
                    <a:pt x="121398" y="45167"/>
                    <a:pt x="149251" y="44387"/>
                    <a:pt x="176215" y="40342"/>
                  </a:cubicBezTo>
                  <a:lnTo>
                    <a:pt x="364473" y="13447"/>
                  </a:lnTo>
                  <a:lnTo>
                    <a:pt x="458603"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567565">
              <a:off x="9118947" y="3174071"/>
              <a:ext cx="1009244" cy="654965"/>
            </a:xfrm>
            <a:custGeom>
              <a:avLst/>
              <a:gdLst/>
              <a:ahLst/>
              <a:cxnLst/>
              <a:rect l="l" t="t" r="r" b="b"/>
              <a:pathLst>
                <a:path w="1095798" h="711136">
                  <a:moveTo>
                    <a:pt x="0" y="0"/>
                  </a:moveTo>
                  <a:lnTo>
                    <a:pt x="1095798" y="5988"/>
                  </a:lnTo>
                  <a:lnTo>
                    <a:pt x="1071572" y="52924"/>
                  </a:lnTo>
                  <a:cubicBezTo>
                    <a:pt x="1029462" y="135090"/>
                    <a:pt x="981909" y="228964"/>
                    <a:pt x="928912" y="334547"/>
                  </a:cubicBezTo>
                  <a:cubicBezTo>
                    <a:pt x="923982" y="392063"/>
                    <a:pt x="918333" y="461595"/>
                    <a:pt x="911965" y="543144"/>
                  </a:cubicBezTo>
                  <a:lnTo>
                    <a:pt x="903895" y="648179"/>
                  </a:lnTo>
                  <a:lnTo>
                    <a:pt x="854192" y="654521"/>
                  </a:lnTo>
                  <a:cubicBezTo>
                    <a:pt x="756844" y="669600"/>
                    <a:pt x="660112" y="690251"/>
                    <a:pt x="561858" y="695851"/>
                  </a:cubicBezTo>
                  <a:lnTo>
                    <a:pt x="203751" y="711136"/>
                  </a:lnTo>
                  <a:lnTo>
                    <a:pt x="196509" y="632499"/>
                  </a:lnTo>
                  <a:cubicBezTo>
                    <a:pt x="188909" y="552183"/>
                    <a:pt x="179152" y="452865"/>
                    <a:pt x="167238" y="334547"/>
                  </a:cubicBezTo>
                  <a:cubicBezTo>
                    <a:pt x="145875" y="290589"/>
                    <a:pt x="117322" y="232970"/>
                    <a:pt x="81580" y="161691"/>
                  </a:cubicBezTo>
                  <a:lnTo>
                    <a:pt x="53297" y="105530"/>
                  </a:lnTo>
                  <a:lnTo>
                    <a:pt x="79425" y="104468"/>
                  </a:lnTo>
                  <a:cubicBezTo>
                    <a:pt x="197690" y="100504"/>
                    <a:pt x="56674" y="115957"/>
                    <a:pt x="346705" y="77286"/>
                  </a:cubicBezTo>
                  <a:cubicBezTo>
                    <a:pt x="346705" y="77286"/>
                    <a:pt x="294346" y="51592"/>
                    <a:pt x="266023" y="50392"/>
                  </a:cubicBezTo>
                  <a:cubicBezTo>
                    <a:pt x="217923" y="48354"/>
                    <a:pt x="171682" y="46040"/>
                    <a:pt x="127218" y="43484"/>
                  </a:cubicBezTo>
                  <a:lnTo>
                    <a:pt x="18449" y="36389"/>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7904392" y="3332482"/>
              <a:ext cx="806835" cy="526267"/>
            </a:xfrm>
            <a:custGeom>
              <a:avLst/>
              <a:gdLst/>
              <a:ahLst/>
              <a:cxnLst/>
              <a:rect l="l" t="t" r="r" b="b"/>
              <a:pathLst>
                <a:path w="955853" h="623466">
                  <a:moveTo>
                    <a:pt x="955853" y="0"/>
                  </a:moveTo>
                  <a:lnTo>
                    <a:pt x="955470" y="6200"/>
                  </a:lnTo>
                  <a:cubicBezTo>
                    <a:pt x="942221" y="109575"/>
                    <a:pt x="909097" y="201625"/>
                    <a:pt x="856101" y="282353"/>
                  </a:cubicBezTo>
                  <a:cubicBezTo>
                    <a:pt x="796121" y="372735"/>
                    <a:pt x="721349" y="436824"/>
                    <a:pt x="631789" y="474620"/>
                  </a:cubicBezTo>
                  <a:cubicBezTo>
                    <a:pt x="689305" y="499270"/>
                    <a:pt x="736139" y="539942"/>
                    <a:pt x="772292" y="596636"/>
                  </a:cubicBezTo>
                  <a:lnTo>
                    <a:pt x="776894" y="606573"/>
                  </a:lnTo>
                  <a:lnTo>
                    <a:pt x="381109" y="623466"/>
                  </a:lnTo>
                  <a:lnTo>
                    <a:pt x="368654" y="608961"/>
                  </a:lnTo>
                  <a:cubicBezTo>
                    <a:pt x="334556" y="585133"/>
                    <a:pt x="283408" y="573219"/>
                    <a:pt x="215210" y="573219"/>
                  </a:cubicBezTo>
                  <a:lnTo>
                    <a:pt x="174013" y="575573"/>
                  </a:lnTo>
                  <a:lnTo>
                    <a:pt x="165209" y="558838"/>
                  </a:lnTo>
                  <a:cubicBezTo>
                    <a:pt x="160265" y="550071"/>
                    <a:pt x="155516" y="541231"/>
                    <a:pt x="152346" y="531722"/>
                  </a:cubicBezTo>
                  <a:cubicBezTo>
                    <a:pt x="145118" y="510039"/>
                    <a:pt x="145467" y="486378"/>
                    <a:pt x="138899" y="464486"/>
                  </a:cubicBezTo>
                  <a:cubicBezTo>
                    <a:pt x="120599" y="403488"/>
                    <a:pt x="104606" y="384920"/>
                    <a:pt x="71663" y="330016"/>
                  </a:cubicBezTo>
                  <a:cubicBezTo>
                    <a:pt x="68471" y="310863"/>
                    <a:pt x="51817" y="205592"/>
                    <a:pt x="44769" y="182098"/>
                  </a:cubicBezTo>
                  <a:cubicBezTo>
                    <a:pt x="37833" y="158978"/>
                    <a:pt x="24506" y="138072"/>
                    <a:pt x="17875" y="114863"/>
                  </a:cubicBezTo>
                  <a:lnTo>
                    <a:pt x="0" y="34426"/>
                  </a:lnTo>
                  <a:lnTo>
                    <a:pt x="198506" y="30063"/>
                  </a:lnTo>
                  <a:lnTo>
                    <a:pt x="184398" y="313165"/>
                  </a:lnTo>
                  <a:cubicBezTo>
                    <a:pt x="368449" y="319738"/>
                    <a:pt x="460474" y="258936"/>
                    <a:pt x="460474" y="130758"/>
                  </a:cubicBezTo>
                  <a:cubicBezTo>
                    <a:pt x="460474" y="99124"/>
                    <a:pt x="454106" y="71188"/>
                    <a:pt x="441371" y="46949"/>
                  </a:cubicBezTo>
                  <a:lnTo>
                    <a:pt x="425812" y="25067"/>
                  </a:lnTo>
                  <a:lnTo>
                    <a:pt x="435490" y="24854"/>
                  </a:lnTo>
                  <a:lnTo>
                    <a:pt x="501969" y="47628"/>
                  </a:lnTo>
                  <a:cubicBezTo>
                    <a:pt x="512585" y="51217"/>
                    <a:pt x="505713" y="42360"/>
                    <a:pt x="494580" y="30310"/>
                  </a:cubicBezTo>
                  <a:lnTo>
                    <a:pt x="488330" y="23693"/>
                  </a:lnTo>
                  <a:lnTo>
                    <a:pt x="622993" y="20733"/>
                  </a:lnTo>
                  <a:cubicBezTo>
                    <a:pt x="845090" y="14731"/>
                    <a:pt x="865081" y="10366"/>
                    <a:pt x="939530" y="1754"/>
                  </a:cubicBezTo>
                  <a:lnTo>
                    <a:pt x="955853"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6129578" y="3417706"/>
              <a:ext cx="358299" cy="664261"/>
            </a:xfrm>
            <a:custGeom>
              <a:avLst/>
              <a:gdLst/>
              <a:ahLst/>
              <a:cxnLst/>
              <a:rect l="l" t="t" r="r" b="b"/>
              <a:pathLst>
                <a:path w="409827" h="763045">
                  <a:moveTo>
                    <a:pt x="55655" y="0"/>
                  </a:moveTo>
                  <a:lnTo>
                    <a:pt x="188280" y="2502"/>
                  </a:lnTo>
                  <a:lnTo>
                    <a:pt x="197556" y="5552"/>
                  </a:lnTo>
                  <a:lnTo>
                    <a:pt x="184474" y="268039"/>
                  </a:lnTo>
                  <a:cubicBezTo>
                    <a:pt x="253493" y="270504"/>
                    <a:pt x="309571" y="263494"/>
                    <a:pt x="352708" y="247010"/>
                  </a:cubicBezTo>
                  <a:lnTo>
                    <a:pt x="359244" y="243703"/>
                  </a:lnTo>
                  <a:lnTo>
                    <a:pt x="389565" y="279487"/>
                  </a:lnTo>
                  <a:lnTo>
                    <a:pt x="409827" y="295541"/>
                  </a:lnTo>
                  <a:lnTo>
                    <a:pt x="363092" y="352125"/>
                  </a:lnTo>
                  <a:cubicBezTo>
                    <a:pt x="341599" y="379759"/>
                    <a:pt x="316862" y="404800"/>
                    <a:pt x="295857" y="432807"/>
                  </a:cubicBezTo>
                  <a:cubicBezTo>
                    <a:pt x="279368" y="454793"/>
                    <a:pt x="267487" y="470602"/>
                    <a:pt x="259129" y="481703"/>
                  </a:cubicBezTo>
                  <a:lnTo>
                    <a:pt x="251103" y="492329"/>
                  </a:lnTo>
                  <a:lnTo>
                    <a:pt x="249659" y="494188"/>
                  </a:lnTo>
                  <a:cubicBezTo>
                    <a:pt x="243671" y="502022"/>
                    <a:pt x="238731" y="508663"/>
                    <a:pt x="243533" y="502352"/>
                  </a:cubicBezTo>
                  <a:lnTo>
                    <a:pt x="251103" y="492329"/>
                  </a:lnTo>
                  <a:lnTo>
                    <a:pt x="258341" y="483013"/>
                  </a:lnTo>
                  <a:cubicBezTo>
                    <a:pt x="265636" y="473882"/>
                    <a:pt x="265510" y="475295"/>
                    <a:pt x="228622" y="526937"/>
                  </a:cubicBezTo>
                  <a:lnTo>
                    <a:pt x="226887" y="529251"/>
                  </a:lnTo>
                  <a:lnTo>
                    <a:pt x="215286" y="528093"/>
                  </a:lnTo>
                  <a:cubicBezTo>
                    <a:pt x="201318" y="528093"/>
                    <a:pt x="186939" y="528915"/>
                    <a:pt x="172149" y="530558"/>
                  </a:cubicBezTo>
                  <a:lnTo>
                    <a:pt x="166817" y="748312"/>
                  </a:lnTo>
                  <a:lnTo>
                    <a:pt x="166681" y="750039"/>
                  </a:lnTo>
                  <a:lnTo>
                    <a:pt x="165744" y="763045"/>
                  </a:lnTo>
                  <a:lnTo>
                    <a:pt x="134492" y="755537"/>
                  </a:lnTo>
                  <a:cubicBezTo>
                    <a:pt x="113683" y="747214"/>
                    <a:pt x="96551" y="731044"/>
                    <a:pt x="80704" y="715196"/>
                  </a:cubicBezTo>
                  <a:cubicBezTo>
                    <a:pt x="64027" y="698519"/>
                    <a:pt x="28739" y="643970"/>
                    <a:pt x="13469" y="621066"/>
                  </a:cubicBezTo>
                  <a:cubicBezTo>
                    <a:pt x="8987" y="603137"/>
                    <a:pt x="-506" y="585752"/>
                    <a:pt x="22" y="567278"/>
                  </a:cubicBezTo>
                  <a:cubicBezTo>
                    <a:pt x="10681" y="194210"/>
                    <a:pt x="2318" y="261109"/>
                    <a:pt x="53810" y="29396"/>
                  </a:cubicBezTo>
                  <a:lnTo>
                    <a:pt x="55655"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6545430" y="3375831"/>
              <a:ext cx="124394" cy="119280"/>
            </a:xfrm>
            <a:custGeom>
              <a:avLst/>
              <a:gdLst/>
              <a:ahLst/>
              <a:cxnLst/>
              <a:rect l="l" t="t" r="r" b="b"/>
              <a:pathLst>
                <a:path w="142284" h="137018">
                  <a:moveTo>
                    <a:pt x="142284" y="0"/>
                  </a:moveTo>
                  <a:lnTo>
                    <a:pt x="128754" y="30566"/>
                  </a:lnTo>
                  <a:cubicBezTo>
                    <a:pt x="114497" y="56488"/>
                    <a:pt x="98462" y="81261"/>
                    <a:pt x="81294" y="105297"/>
                  </a:cubicBezTo>
                  <a:lnTo>
                    <a:pt x="56818" y="137018"/>
                  </a:lnTo>
                  <a:lnTo>
                    <a:pt x="31509" y="130963"/>
                  </a:lnTo>
                  <a:cubicBezTo>
                    <a:pt x="1832" y="124224"/>
                    <a:pt x="9397" y="127066"/>
                    <a:pt x="4958" y="118460"/>
                  </a:cubicBezTo>
                  <a:lnTo>
                    <a:pt x="0" y="111487"/>
                  </a:lnTo>
                  <a:lnTo>
                    <a:pt x="6745" y="91370"/>
                  </a:lnTo>
                  <a:cubicBezTo>
                    <a:pt x="9621" y="77453"/>
                    <a:pt x="11059" y="62483"/>
                    <a:pt x="11059" y="46461"/>
                  </a:cubicBezTo>
                  <a:lnTo>
                    <a:pt x="6969" y="8201"/>
                  </a:lnTo>
                  <a:lnTo>
                    <a:pt x="142284"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86066" y="3397653"/>
              <a:ext cx="6044" cy="30754"/>
            </a:xfrm>
            <a:custGeom>
              <a:avLst/>
              <a:gdLst/>
              <a:ahLst/>
              <a:cxnLst/>
              <a:rect l="l" t="t" r="r" b="b"/>
              <a:pathLst>
                <a:path w="6044" h="30754">
                  <a:moveTo>
                    <a:pt x="1794" y="0"/>
                  </a:moveTo>
                  <a:lnTo>
                    <a:pt x="6044" y="4072"/>
                  </a:lnTo>
                  <a:lnTo>
                    <a:pt x="0" y="30754"/>
                  </a:lnTo>
                  <a:lnTo>
                    <a:pt x="1794"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4222376" y="3435112"/>
              <a:ext cx="81031" cy="289173"/>
            </a:xfrm>
            <a:custGeom>
              <a:avLst/>
              <a:gdLst/>
              <a:ahLst/>
              <a:cxnLst/>
              <a:rect l="l" t="t" r="r" b="b"/>
              <a:pathLst>
                <a:path w="96876" h="345718">
                  <a:moveTo>
                    <a:pt x="2360" y="0"/>
                  </a:moveTo>
                  <a:lnTo>
                    <a:pt x="13448" y="7335"/>
                  </a:lnTo>
                  <a:cubicBezTo>
                    <a:pt x="26895" y="25264"/>
                    <a:pt x="40937" y="42763"/>
                    <a:pt x="53789" y="61123"/>
                  </a:cubicBezTo>
                  <a:lnTo>
                    <a:pt x="94159" y="121679"/>
                  </a:lnTo>
                  <a:lnTo>
                    <a:pt x="88609" y="158473"/>
                  </a:lnTo>
                  <a:cubicBezTo>
                    <a:pt x="86260" y="183637"/>
                    <a:pt x="85085" y="210597"/>
                    <a:pt x="85085" y="239355"/>
                  </a:cubicBezTo>
                  <a:lnTo>
                    <a:pt x="96876" y="345718"/>
                  </a:lnTo>
                  <a:lnTo>
                    <a:pt x="67236" y="316617"/>
                  </a:lnTo>
                  <a:cubicBezTo>
                    <a:pt x="41168" y="290549"/>
                    <a:pt x="37832" y="268746"/>
                    <a:pt x="26895" y="235935"/>
                  </a:cubicBezTo>
                  <a:cubicBezTo>
                    <a:pt x="22413" y="204559"/>
                    <a:pt x="19118" y="172990"/>
                    <a:pt x="13448" y="141806"/>
                  </a:cubicBezTo>
                  <a:cubicBezTo>
                    <a:pt x="10142" y="123623"/>
                    <a:pt x="0" y="106499"/>
                    <a:pt x="0" y="88017"/>
                  </a:cubicBezTo>
                  <a:lnTo>
                    <a:pt x="236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136903" y="3498958"/>
              <a:ext cx="964663" cy="672353"/>
            </a:xfrm>
            <a:custGeom>
              <a:avLst/>
              <a:gdLst/>
              <a:ahLst/>
              <a:cxnLst/>
              <a:rect l="l" t="t" r="r" b="b"/>
              <a:pathLst>
                <a:path w="964663" h="672353">
                  <a:moveTo>
                    <a:pt x="572939" y="0"/>
                  </a:moveTo>
                  <a:lnTo>
                    <a:pt x="602732" y="1384"/>
                  </a:lnTo>
                  <a:lnTo>
                    <a:pt x="588634" y="632798"/>
                  </a:lnTo>
                  <a:cubicBezTo>
                    <a:pt x="693805" y="626225"/>
                    <a:pt x="779668" y="592126"/>
                    <a:pt x="846223" y="530502"/>
                  </a:cubicBezTo>
                  <a:cubicBezTo>
                    <a:pt x="867175" y="511399"/>
                    <a:pt x="885508" y="490036"/>
                    <a:pt x="901222" y="466413"/>
                  </a:cubicBezTo>
                  <a:lnTo>
                    <a:pt x="915104" y="438976"/>
                  </a:lnTo>
                  <a:lnTo>
                    <a:pt x="920824" y="453557"/>
                  </a:lnTo>
                  <a:cubicBezTo>
                    <a:pt x="956253" y="544890"/>
                    <a:pt x="911865" y="444504"/>
                    <a:pt x="958251" y="573401"/>
                  </a:cubicBezTo>
                  <a:lnTo>
                    <a:pt x="964663" y="590979"/>
                  </a:lnTo>
                  <a:lnTo>
                    <a:pt x="936009" y="605118"/>
                  </a:lnTo>
                  <a:cubicBezTo>
                    <a:pt x="910339" y="616527"/>
                    <a:pt x="811945" y="654931"/>
                    <a:pt x="788092" y="658906"/>
                  </a:cubicBezTo>
                  <a:lnTo>
                    <a:pt x="707409" y="672353"/>
                  </a:lnTo>
                  <a:cubicBezTo>
                    <a:pt x="474327" y="663388"/>
                    <a:pt x="239250" y="677177"/>
                    <a:pt x="8162" y="645459"/>
                  </a:cubicBezTo>
                  <a:cubicBezTo>
                    <a:pt x="-14481" y="642351"/>
                    <a:pt x="16651" y="600535"/>
                    <a:pt x="21609" y="578224"/>
                  </a:cubicBezTo>
                  <a:cubicBezTo>
                    <a:pt x="25618" y="560183"/>
                    <a:pt x="30900" y="542443"/>
                    <a:pt x="35056" y="524435"/>
                  </a:cubicBezTo>
                  <a:cubicBezTo>
                    <a:pt x="44349" y="484168"/>
                    <a:pt x="47116" y="441983"/>
                    <a:pt x="61951" y="403412"/>
                  </a:cubicBezTo>
                  <a:cubicBezTo>
                    <a:pt x="69996" y="382494"/>
                    <a:pt x="90260" y="368532"/>
                    <a:pt x="102292" y="349624"/>
                  </a:cubicBezTo>
                  <a:cubicBezTo>
                    <a:pt x="128965" y="307709"/>
                    <a:pt x="166349" y="222453"/>
                    <a:pt x="209868" y="188259"/>
                  </a:cubicBezTo>
                  <a:cubicBezTo>
                    <a:pt x="250971" y="155964"/>
                    <a:pt x="299515" y="134471"/>
                    <a:pt x="344339" y="107577"/>
                  </a:cubicBezTo>
                  <a:cubicBezTo>
                    <a:pt x="392836" y="78479"/>
                    <a:pt x="415751" y="62390"/>
                    <a:pt x="465362" y="40341"/>
                  </a:cubicBezTo>
                  <a:cubicBezTo>
                    <a:pt x="513597" y="18903"/>
                    <a:pt x="528584" y="14785"/>
                    <a:pt x="572939"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6529484" y="3528629"/>
              <a:ext cx="289312" cy="225391"/>
            </a:xfrm>
            <a:custGeom>
              <a:avLst/>
              <a:gdLst/>
              <a:ahLst/>
              <a:cxnLst/>
              <a:rect l="l" t="t" r="r" b="b"/>
              <a:pathLst>
                <a:path w="330919" h="258910">
                  <a:moveTo>
                    <a:pt x="96482" y="0"/>
                  </a:moveTo>
                  <a:lnTo>
                    <a:pt x="101183" y="1124"/>
                  </a:lnTo>
                  <a:cubicBezTo>
                    <a:pt x="176546" y="54956"/>
                    <a:pt x="208593" y="74321"/>
                    <a:pt x="275995" y="135595"/>
                  </a:cubicBezTo>
                  <a:cubicBezTo>
                    <a:pt x="292316" y="150432"/>
                    <a:pt x="304686" y="161919"/>
                    <a:pt x="314058" y="170828"/>
                  </a:cubicBezTo>
                  <a:lnTo>
                    <a:pt x="330919" y="187423"/>
                  </a:lnTo>
                  <a:lnTo>
                    <a:pt x="286436" y="220028"/>
                  </a:lnTo>
                  <a:cubicBezTo>
                    <a:pt x="265894" y="232764"/>
                    <a:pt x="244428" y="243856"/>
                    <a:pt x="222038" y="253305"/>
                  </a:cubicBezTo>
                  <a:lnTo>
                    <a:pt x="230992" y="258910"/>
                  </a:lnTo>
                  <a:lnTo>
                    <a:pt x="222206" y="256618"/>
                  </a:lnTo>
                  <a:cubicBezTo>
                    <a:pt x="146336" y="236826"/>
                    <a:pt x="87735" y="175936"/>
                    <a:pt x="20500" y="135595"/>
                  </a:cubicBezTo>
                  <a:lnTo>
                    <a:pt x="0" y="119352"/>
                  </a:lnTo>
                  <a:lnTo>
                    <a:pt x="66700" y="38597"/>
                  </a:lnTo>
                  <a:lnTo>
                    <a:pt x="96482"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7944516" y="3858236"/>
              <a:ext cx="104547" cy="48008"/>
            </a:xfrm>
            <a:custGeom>
              <a:avLst/>
              <a:gdLst/>
              <a:ahLst/>
              <a:cxnLst/>
              <a:rect l="l" t="t" r="r" b="b"/>
              <a:pathLst>
                <a:path w="123856" h="56875">
                  <a:moveTo>
                    <a:pt x="3330" y="0"/>
                  </a:moveTo>
                  <a:lnTo>
                    <a:pt x="8557" y="9937"/>
                  </a:lnTo>
                  <a:cubicBezTo>
                    <a:pt x="14141" y="22965"/>
                    <a:pt x="17522" y="36831"/>
                    <a:pt x="22004" y="50278"/>
                  </a:cubicBezTo>
                  <a:lnTo>
                    <a:pt x="123856" y="51588"/>
                  </a:lnTo>
                  <a:lnTo>
                    <a:pt x="0" y="56875"/>
                  </a:lnTo>
                  <a:lnTo>
                    <a:pt x="1390" y="111"/>
                  </a:lnTo>
                  <a:lnTo>
                    <a:pt x="333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397951" y="3932201"/>
              <a:ext cx="1170059" cy="363305"/>
            </a:xfrm>
            <a:custGeom>
              <a:avLst/>
              <a:gdLst/>
              <a:ahLst/>
              <a:cxnLst/>
              <a:rect l="l" t="t" r="r" b="b"/>
              <a:pathLst>
                <a:path w="1386162" h="430405">
                  <a:moveTo>
                    <a:pt x="0" y="0"/>
                  </a:moveTo>
                  <a:lnTo>
                    <a:pt x="35418" y="5842"/>
                  </a:lnTo>
                  <a:cubicBezTo>
                    <a:pt x="155219" y="25375"/>
                    <a:pt x="102313" y="15353"/>
                    <a:pt x="254787" y="49235"/>
                  </a:cubicBezTo>
                  <a:lnTo>
                    <a:pt x="730324" y="28938"/>
                  </a:lnTo>
                  <a:lnTo>
                    <a:pt x="724319" y="274132"/>
                  </a:lnTo>
                  <a:cubicBezTo>
                    <a:pt x="894402" y="281527"/>
                    <a:pt x="979443" y="227709"/>
                    <a:pt x="979443" y="112677"/>
                  </a:cubicBezTo>
                  <a:cubicBezTo>
                    <a:pt x="979443" y="88849"/>
                    <a:pt x="975181" y="68000"/>
                    <a:pt x="966656" y="50128"/>
                  </a:cubicBezTo>
                  <a:lnTo>
                    <a:pt x="944925" y="24819"/>
                  </a:lnTo>
                  <a:lnTo>
                    <a:pt x="1182659" y="27877"/>
                  </a:lnTo>
                  <a:lnTo>
                    <a:pt x="1349449" y="30944"/>
                  </a:lnTo>
                  <a:lnTo>
                    <a:pt x="1372605" y="80940"/>
                  </a:lnTo>
                  <a:cubicBezTo>
                    <a:pt x="1381643" y="111136"/>
                    <a:pt x="1386162" y="142257"/>
                    <a:pt x="1386162" y="174301"/>
                  </a:cubicBezTo>
                  <a:cubicBezTo>
                    <a:pt x="1386162" y="254002"/>
                    <a:pt x="1364902" y="323021"/>
                    <a:pt x="1322381" y="381358"/>
                  </a:cubicBezTo>
                  <a:lnTo>
                    <a:pt x="1299098" y="408453"/>
                  </a:lnTo>
                  <a:lnTo>
                    <a:pt x="227892" y="412306"/>
                  </a:lnTo>
                  <a:cubicBezTo>
                    <a:pt x="198368" y="412691"/>
                    <a:pt x="162017" y="415127"/>
                    <a:pt x="121722" y="418843"/>
                  </a:cubicBezTo>
                  <a:lnTo>
                    <a:pt x="16181" y="430405"/>
                  </a:lnTo>
                  <a:lnTo>
                    <a:pt x="15103" y="398767"/>
                  </a:lnTo>
                  <a:cubicBezTo>
                    <a:pt x="11790" y="304328"/>
                    <a:pt x="7612" y="192904"/>
                    <a:pt x="2566" y="64495"/>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7286681" y="3856406"/>
              <a:ext cx="853130" cy="45719"/>
            </a:xfrm>
            <a:custGeom>
              <a:avLst/>
              <a:gdLst/>
              <a:ahLst/>
              <a:cxnLst/>
              <a:rect l="l" t="t" r="r" b="b"/>
              <a:pathLst>
                <a:path w="90745" h="4863">
                  <a:moveTo>
                    <a:pt x="86570" y="0"/>
                  </a:moveTo>
                  <a:lnTo>
                    <a:pt x="90745" y="4863"/>
                  </a:lnTo>
                  <a:lnTo>
                    <a:pt x="0" y="3695"/>
                  </a:lnTo>
                  <a:lnTo>
                    <a:pt x="8657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1108128">
              <a:off x="3068964" y="3926541"/>
              <a:ext cx="159611" cy="357382"/>
            </a:xfrm>
            <a:custGeom>
              <a:avLst/>
              <a:gdLst/>
              <a:ahLst/>
              <a:cxnLst/>
              <a:rect l="l" t="t" r="r" b="b"/>
              <a:pathLst>
                <a:path w="159611" h="357382">
                  <a:moveTo>
                    <a:pt x="138786" y="0"/>
                  </a:moveTo>
                  <a:lnTo>
                    <a:pt x="140350" y="4926"/>
                  </a:lnTo>
                  <a:cubicBezTo>
                    <a:pt x="149059" y="31436"/>
                    <a:pt x="159605" y="61546"/>
                    <a:pt x="159605" y="61546"/>
                  </a:cubicBezTo>
                  <a:cubicBezTo>
                    <a:pt x="158371" y="81288"/>
                    <a:pt x="166298" y="249865"/>
                    <a:pt x="132711" y="317040"/>
                  </a:cubicBezTo>
                  <a:cubicBezTo>
                    <a:pt x="125483" y="331495"/>
                    <a:pt x="114782" y="343935"/>
                    <a:pt x="105817" y="357382"/>
                  </a:cubicBezTo>
                  <a:cubicBezTo>
                    <a:pt x="39974" y="313487"/>
                    <a:pt x="80974" y="353885"/>
                    <a:pt x="52029" y="276699"/>
                  </a:cubicBezTo>
                  <a:cubicBezTo>
                    <a:pt x="44991" y="257930"/>
                    <a:pt x="32174" y="241680"/>
                    <a:pt x="25135" y="222911"/>
                  </a:cubicBezTo>
                  <a:cubicBezTo>
                    <a:pt x="18353" y="204826"/>
                    <a:pt x="12399" y="188821"/>
                    <a:pt x="7174" y="174651"/>
                  </a:cubicBezTo>
                  <a:lnTo>
                    <a:pt x="0" y="154984"/>
                  </a:lnTo>
                  <a:lnTo>
                    <a:pt x="19709" y="145258"/>
                  </a:lnTo>
                  <a:cubicBezTo>
                    <a:pt x="36628" y="135952"/>
                    <a:pt x="53115" y="125637"/>
                    <a:pt x="65476" y="115335"/>
                  </a:cubicBezTo>
                  <a:cubicBezTo>
                    <a:pt x="80085" y="103160"/>
                    <a:pt x="93643" y="89602"/>
                    <a:pt x="105817" y="74993"/>
                  </a:cubicBezTo>
                  <a:cubicBezTo>
                    <a:pt x="149258" y="22863"/>
                    <a:pt x="123322" y="46457"/>
                    <a:pt x="137370" y="3676"/>
                  </a:cubicBezTo>
                  <a:lnTo>
                    <a:pt x="138786"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5802333" y="3970524"/>
              <a:ext cx="1173707" cy="381096"/>
            </a:xfrm>
            <a:custGeom>
              <a:avLst/>
              <a:gdLst/>
              <a:ahLst/>
              <a:cxnLst/>
              <a:rect l="l" t="t" r="r" b="b"/>
              <a:pathLst>
                <a:path w="1342503" h="437770">
                  <a:moveTo>
                    <a:pt x="1317032" y="0"/>
                  </a:moveTo>
                  <a:lnTo>
                    <a:pt x="1328945" y="25722"/>
                  </a:lnTo>
                  <a:cubicBezTo>
                    <a:pt x="1337984" y="55918"/>
                    <a:pt x="1342503" y="87039"/>
                    <a:pt x="1342503" y="119083"/>
                  </a:cubicBezTo>
                  <a:cubicBezTo>
                    <a:pt x="1342503" y="238634"/>
                    <a:pt x="1294667" y="334151"/>
                    <a:pt x="1198995" y="405635"/>
                  </a:cubicBezTo>
                  <a:lnTo>
                    <a:pt x="1166277" y="426937"/>
                  </a:lnTo>
                  <a:lnTo>
                    <a:pt x="852103" y="437770"/>
                  </a:lnTo>
                  <a:cubicBezTo>
                    <a:pt x="607653" y="388880"/>
                    <a:pt x="1014179" y="472069"/>
                    <a:pt x="690738" y="397429"/>
                  </a:cubicBezTo>
                  <a:cubicBezTo>
                    <a:pt x="405451" y="331594"/>
                    <a:pt x="497505" y="368877"/>
                    <a:pt x="260432" y="289852"/>
                  </a:cubicBezTo>
                  <a:cubicBezTo>
                    <a:pt x="210660" y="273261"/>
                    <a:pt x="162287" y="252655"/>
                    <a:pt x="112515" y="236064"/>
                  </a:cubicBezTo>
                  <a:cubicBezTo>
                    <a:pt x="94982" y="230220"/>
                    <a:pt x="75257" y="230882"/>
                    <a:pt x="58727" y="222617"/>
                  </a:cubicBezTo>
                  <a:cubicBezTo>
                    <a:pt x="38681" y="212594"/>
                    <a:pt x="-16717" y="188051"/>
                    <a:pt x="4938" y="182276"/>
                  </a:cubicBezTo>
                  <a:lnTo>
                    <a:pt x="260432" y="168829"/>
                  </a:lnTo>
                  <a:cubicBezTo>
                    <a:pt x="656651" y="194391"/>
                    <a:pt x="670864" y="287389"/>
                    <a:pt x="680317" y="167908"/>
                  </a:cubicBezTo>
                  <a:lnTo>
                    <a:pt x="681649" y="149443"/>
                  </a:lnTo>
                  <a:lnTo>
                    <a:pt x="682357" y="149613"/>
                  </a:lnTo>
                  <a:lnTo>
                    <a:pt x="680660" y="218914"/>
                  </a:lnTo>
                  <a:cubicBezTo>
                    <a:pt x="765701" y="222612"/>
                    <a:pt x="829482" y="211006"/>
                    <a:pt x="872003" y="184097"/>
                  </a:cubicBezTo>
                  <a:lnTo>
                    <a:pt x="890248" y="169025"/>
                  </a:lnTo>
                  <a:lnTo>
                    <a:pt x="1201727" y="195723"/>
                  </a:lnTo>
                  <a:lnTo>
                    <a:pt x="1228621" y="155382"/>
                  </a:lnTo>
                  <a:cubicBezTo>
                    <a:pt x="1246550" y="128488"/>
                    <a:pt x="1265779" y="102416"/>
                    <a:pt x="1282409" y="74700"/>
                  </a:cubicBezTo>
                  <a:cubicBezTo>
                    <a:pt x="1290708" y="60868"/>
                    <a:pt x="1298847" y="44761"/>
                    <a:pt x="1306439" y="27526"/>
                  </a:cubicBezTo>
                  <a:lnTo>
                    <a:pt x="1317032"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4455922" y="3925294"/>
              <a:ext cx="342076" cy="313346"/>
            </a:xfrm>
            <a:custGeom>
              <a:avLst/>
              <a:gdLst/>
              <a:ahLst/>
              <a:cxnLst/>
              <a:rect l="l" t="t" r="r" b="b"/>
              <a:pathLst>
                <a:path w="408966" h="374618">
                  <a:moveTo>
                    <a:pt x="88765" y="0"/>
                  </a:moveTo>
                  <a:lnTo>
                    <a:pt x="95069" y="4728"/>
                  </a:lnTo>
                  <a:lnTo>
                    <a:pt x="96159" y="5402"/>
                  </a:lnTo>
                  <a:lnTo>
                    <a:pt x="107703" y="29543"/>
                  </a:lnTo>
                  <a:cubicBezTo>
                    <a:pt x="115259" y="43063"/>
                    <a:pt x="124623" y="55068"/>
                    <a:pt x="140025" y="65336"/>
                  </a:cubicBezTo>
                  <a:cubicBezTo>
                    <a:pt x="156704" y="76455"/>
                    <a:pt x="177134" y="81111"/>
                    <a:pt x="193813" y="92230"/>
                  </a:cubicBezTo>
                  <a:cubicBezTo>
                    <a:pt x="231108" y="117094"/>
                    <a:pt x="258866" y="158738"/>
                    <a:pt x="301389" y="172912"/>
                  </a:cubicBezTo>
                  <a:cubicBezTo>
                    <a:pt x="314836" y="177394"/>
                    <a:pt x="329052" y="180020"/>
                    <a:pt x="341730" y="186359"/>
                  </a:cubicBezTo>
                  <a:cubicBezTo>
                    <a:pt x="375660" y="203324"/>
                    <a:pt x="383950" y="215131"/>
                    <a:pt x="408966" y="240148"/>
                  </a:cubicBezTo>
                  <a:cubicBezTo>
                    <a:pt x="404484" y="253595"/>
                    <a:pt x="403382" y="268695"/>
                    <a:pt x="395519" y="280489"/>
                  </a:cubicBezTo>
                  <a:cubicBezTo>
                    <a:pt x="384970" y="296312"/>
                    <a:pt x="371801" y="311595"/>
                    <a:pt x="355177" y="320830"/>
                  </a:cubicBezTo>
                  <a:cubicBezTo>
                    <a:pt x="298884" y="352103"/>
                    <a:pt x="241673" y="350024"/>
                    <a:pt x="180366" y="361171"/>
                  </a:cubicBezTo>
                  <a:cubicBezTo>
                    <a:pt x="162183" y="364477"/>
                    <a:pt x="144507" y="370136"/>
                    <a:pt x="126577" y="374618"/>
                  </a:cubicBezTo>
                  <a:cubicBezTo>
                    <a:pt x="122095" y="361171"/>
                    <a:pt x="118714" y="347305"/>
                    <a:pt x="113130" y="334277"/>
                  </a:cubicBezTo>
                  <a:cubicBezTo>
                    <a:pt x="105234" y="315852"/>
                    <a:pt x="93274" y="299258"/>
                    <a:pt x="86236" y="280489"/>
                  </a:cubicBezTo>
                  <a:cubicBezTo>
                    <a:pt x="79747" y="263185"/>
                    <a:pt x="80069" y="243688"/>
                    <a:pt x="72789" y="226701"/>
                  </a:cubicBezTo>
                  <a:cubicBezTo>
                    <a:pt x="66423" y="211846"/>
                    <a:pt x="53123" y="200814"/>
                    <a:pt x="45895" y="186359"/>
                  </a:cubicBezTo>
                  <a:cubicBezTo>
                    <a:pt x="35100" y="164769"/>
                    <a:pt x="27476" y="141725"/>
                    <a:pt x="19001" y="119124"/>
                  </a:cubicBezTo>
                  <a:cubicBezTo>
                    <a:pt x="14024" y="105852"/>
                    <a:pt x="8992" y="92534"/>
                    <a:pt x="5554" y="78783"/>
                  </a:cubicBezTo>
                  <a:lnTo>
                    <a:pt x="0" y="53106"/>
                  </a:lnTo>
                  <a:lnTo>
                    <a:pt x="23606" y="48724"/>
                  </a:lnTo>
                  <a:cubicBezTo>
                    <a:pt x="38499" y="43024"/>
                    <a:pt x="52929" y="34473"/>
                    <a:pt x="66897" y="23073"/>
                  </a:cubicBezTo>
                  <a:lnTo>
                    <a:pt x="88765"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857216" y="2411250"/>
              <a:ext cx="98059" cy="68104"/>
            </a:xfrm>
            <a:custGeom>
              <a:avLst/>
              <a:gdLst/>
              <a:ahLst/>
              <a:cxnLst/>
              <a:rect l="l" t="t" r="r" b="b"/>
              <a:pathLst>
                <a:path w="98059" h="68104">
                  <a:moveTo>
                    <a:pt x="28826" y="869"/>
                  </a:moveTo>
                  <a:cubicBezTo>
                    <a:pt x="45836" y="9374"/>
                    <a:pt x="66006" y="29544"/>
                    <a:pt x="81924" y="47588"/>
                  </a:cubicBezTo>
                  <a:lnTo>
                    <a:pt x="98059" y="66978"/>
                  </a:lnTo>
                  <a:lnTo>
                    <a:pt x="96061" y="68104"/>
                  </a:lnTo>
                  <a:cubicBezTo>
                    <a:pt x="64684" y="54657"/>
                    <a:pt x="26069" y="51901"/>
                    <a:pt x="1931" y="27763"/>
                  </a:cubicBezTo>
                  <a:cubicBezTo>
                    <a:pt x="-7034" y="18798"/>
                    <a:pt x="17486" y="-4801"/>
                    <a:pt x="28826" y="869"/>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060083" y="2476494"/>
              <a:ext cx="938802" cy="329010"/>
            </a:xfrm>
            <a:custGeom>
              <a:avLst/>
              <a:gdLst/>
              <a:ahLst/>
              <a:cxnLst/>
              <a:rect l="l" t="t" r="r" b="b"/>
              <a:pathLst>
                <a:path w="1073815" h="377938">
                  <a:moveTo>
                    <a:pt x="136118" y="0"/>
                  </a:moveTo>
                  <a:cubicBezTo>
                    <a:pt x="635890" y="0"/>
                    <a:pt x="948248" y="125482"/>
                    <a:pt x="1073191" y="376446"/>
                  </a:cubicBezTo>
                  <a:lnTo>
                    <a:pt x="1073815" y="377938"/>
                  </a:lnTo>
                  <a:lnTo>
                    <a:pt x="420739" y="149959"/>
                  </a:lnTo>
                  <a:lnTo>
                    <a:pt x="0" y="2262"/>
                  </a:lnTo>
                  <a:lnTo>
                    <a:pt x="13611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328657" y="2595610"/>
              <a:ext cx="1342497" cy="566433"/>
            </a:xfrm>
            <a:custGeom>
              <a:avLst/>
              <a:gdLst/>
              <a:ahLst/>
              <a:cxnLst/>
              <a:rect l="l" t="t" r="r" b="b"/>
              <a:pathLst>
                <a:path w="1590448" h="671050">
                  <a:moveTo>
                    <a:pt x="592824" y="0"/>
                  </a:moveTo>
                  <a:cubicBezTo>
                    <a:pt x="1217539" y="0"/>
                    <a:pt x="1549419" y="196066"/>
                    <a:pt x="1588464" y="588197"/>
                  </a:cubicBezTo>
                  <a:lnTo>
                    <a:pt x="1590448" y="629389"/>
                  </a:lnTo>
                  <a:lnTo>
                    <a:pt x="1552041" y="624251"/>
                  </a:lnTo>
                  <a:cubicBezTo>
                    <a:pt x="1264393" y="583092"/>
                    <a:pt x="1113085" y="534912"/>
                    <a:pt x="1015498" y="514031"/>
                  </a:cubicBezTo>
                  <a:lnTo>
                    <a:pt x="1012670" y="513550"/>
                  </a:lnTo>
                  <a:lnTo>
                    <a:pt x="1009555" y="512581"/>
                  </a:lnTo>
                  <a:cubicBezTo>
                    <a:pt x="951947" y="493636"/>
                    <a:pt x="981560" y="498031"/>
                    <a:pt x="915720" y="488978"/>
                  </a:cubicBezTo>
                  <a:lnTo>
                    <a:pt x="906073" y="487643"/>
                  </a:lnTo>
                  <a:lnTo>
                    <a:pt x="899375" y="477891"/>
                  </a:lnTo>
                  <a:cubicBezTo>
                    <a:pt x="776466" y="301335"/>
                    <a:pt x="940453" y="572945"/>
                    <a:pt x="755724" y="347167"/>
                  </a:cubicBezTo>
                  <a:cubicBezTo>
                    <a:pt x="689998" y="266836"/>
                    <a:pt x="699471" y="268205"/>
                    <a:pt x="729206" y="293702"/>
                  </a:cubicBezTo>
                  <a:lnTo>
                    <a:pt x="732718" y="296842"/>
                  </a:lnTo>
                  <a:lnTo>
                    <a:pt x="766335" y="330123"/>
                  </a:lnTo>
                  <a:cubicBezTo>
                    <a:pt x="886841" y="448823"/>
                    <a:pt x="806068" y="363985"/>
                    <a:pt x="749040" y="311434"/>
                  </a:cubicBezTo>
                  <a:lnTo>
                    <a:pt x="732718" y="296842"/>
                  </a:lnTo>
                  <a:lnTo>
                    <a:pt x="711271" y="275609"/>
                  </a:lnTo>
                  <a:cubicBezTo>
                    <a:pt x="689479" y="253951"/>
                    <a:pt x="664102" y="228651"/>
                    <a:pt x="634701" y="199250"/>
                  </a:cubicBezTo>
                  <a:cubicBezTo>
                    <a:pt x="630219" y="230626"/>
                    <a:pt x="621254" y="261684"/>
                    <a:pt x="621254" y="293379"/>
                  </a:cubicBezTo>
                  <a:cubicBezTo>
                    <a:pt x="621254" y="313164"/>
                    <a:pt x="656344" y="377007"/>
                    <a:pt x="661595" y="387509"/>
                  </a:cubicBezTo>
                  <a:cubicBezTo>
                    <a:pt x="679524" y="396474"/>
                    <a:pt x="697979" y="404458"/>
                    <a:pt x="715383" y="414403"/>
                  </a:cubicBezTo>
                  <a:cubicBezTo>
                    <a:pt x="729415" y="422421"/>
                    <a:pt x="741269" y="434070"/>
                    <a:pt x="755724" y="441297"/>
                  </a:cubicBezTo>
                  <a:cubicBezTo>
                    <a:pt x="768402" y="447636"/>
                    <a:pt x="782794" y="449767"/>
                    <a:pt x="796066" y="454744"/>
                  </a:cubicBezTo>
                  <a:cubicBezTo>
                    <a:pt x="818667" y="463219"/>
                    <a:pt x="840889" y="472673"/>
                    <a:pt x="863301" y="481638"/>
                  </a:cubicBezTo>
                  <a:cubicBezTo>
                    <a:pt x="874434" y="483229"/>
                    <a:pt x="884247" y="484611"/>
                    <a:pt x="892922" y="485822"/>
                  </a:cubicBezTo>
                  <a:lnTo>
                    <a:pt x="906073" y="487643"/>
                  </a:lnTo>
                  <a:lnTo>
                    <a:pt x="917690" y="504555"/>
                  </a:lnTo>
                  <a:lnTo>
                    <a:pt x="880014" y="513342"/>
                  </a:lnTo>
                  <a:cubicBezTo>
                    <a:pt x="842296" y="527881"/>
                    <a:pt x="806072" y="559661"/>
                    <a:pt x="753495" y="616093"/>
                  </a:cubicBezTo>
                  <a:lnTo>
                    <a:pt x="703819" y="671050"/>
                  </a:lnTo>
                  <a:lnTo>
                    <a:pt x="165679" y="486698"/>
                  </a:lnTo>
                  <a:lnTo>
                    <a:pt x="23481" y="437059"/>
                  </a:lnTo>
                  <a:lnTo>
                    <a:pt x="17332" y="333232"/>
                  </a:lnTo>
                  <a:cubicBezTo>
                    <a:pt x="11940" y="242747"/>
                    <a:pt x="6162" y="146870"/>
                    <a:pt x="0" y="45601"/>
                  </a:cubicBezTo>
                  <a:cubicBezTo>
                    <a:pt x="156114" y="15200"/>
                    <a:pt x="353722" y="0"/>
                    <a:pt x="592824"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1859484" y="2462460"/>
              <a:ext cx="1784144" cy="2056982"/>
            </a:xfrm>
            <a:custGeom>
              <a:avLst/>
              <a:gdLst/>
              <a:ahLst/>
              <a:cxnLst/>
              <a:rect l="l" t="t" r="r" b="b"/>
              <a:pathLst>
                <a:path w="1681155" h="1938243">
                  <a:moveTo>
                    <a:pt x="488200" y="17"/>
                  </a:moveTo>
                  <a:cubicBezTo>
                    <a:pt x="497466" y="531"/>
                    <a:pt x="511838" y="12849"/>
                    <a:pt x="521346" y="17603"/>
                  </a:cubicBezTo>
                  <a:cubicBezTo>
                    <a:pt x="637661" y="75761"/>
                    <a:pt x="539726" y="45730"/>
                    <a:pt x="642369" y="71391"/>
                  </a:cubicBezTo>
                  <a:cubicBezTo>
                    <a:pt x="678228" y="89321"/>
                    <a:pt x="715948" y="103931"/>
                    <a:pt x="749946" y="125180"/>
                  </a:cubicBezTo>
                  <a:cubicBezTo>
                    <a:pt x="873194" y="202210"/>
                    <a:pt x="816498" y="182159"/>
                    <a:pt x="911310" y="205862"/>
                  </a:cubicBezTo>
                  <a:cubicBezTo>
                    <a:pt x="965442" y="259992"/>
                    <a:pt x="905252" y="209028"/>
                    <a:pt x="991993" y="246203"/>
                  </a:cubicBezTo>
                  <a:cubicBezTo>
                    <a:pt x="1006848" y="252569"/>
                    <a:pt x="1018206" y="265248"/>
                    <a:pt x="1032334" y="273097"/>
                  </a:cubicBezTo>
                  <a:cubicBezTo>
                    <a:pt x="1058619" y="287700"/>
                    <a:pt x="1086732" y="298835"/>
                    <a:pt x="1113016" y="313438"/>
                  </a:cubicBezTo>
                  <a:cubicBezTo>
                    <a:pt x="1127144" y="321287"/>
                    <a:pt x="1138902" y="333105"/>
                    <a:pt x="1153357" y="340333"/>
                  </a:cubicBezTo>
                  <a:cubicBezTo>
                    <a:pt x="1264780" y="396045"/>
                    <a:pt x="1179474" y="345763"/>
                    <a:pt x="1260934" y="380674"/>
                  </a:cubicBezTo>
                  <a:cubicBezTo>
                    <a:pt x="1399434" y="440031"/>
                    <a:pt x="1211763" y="373249"/>
                    <a:pt x="1395405" y="434462"/>
                  </a:cubicBezTo>
                  <a:cubicBezTo>
                    <a:pt x="1408852" y="443427"/>
                    <a:pt x="1421291" y="454128"/>
                    <a:pt x="1435746" y="461356"/>
                  </a:cubicBezTo>
                  <a:cubicBezTo>
                    <a:pt x="1448424" y="467695"/>
                    <a:pt x="1462857" y="469715"/>
                    <a:pt x="1476087" y="474803"/>
                  </a:cubicBezTo>
                  <a:cubicBezTo>
                    <a:pt x="1498616" y="483468"/>
                    <a:pt x="1521439" y="491518"/>
                    <a:pt x="1544027" y="500100"/>
                  </a:cubicBezTo>
                  <a:lnTo>
                    <a:pt x="1595191" y="522011"/>
                  </a:lnTo>
                  <a:lnTo>
                    <a:pt x="1602892" y="537834"/>
                  </a:lnTo>
                  <a:cubicBezTo>
                    <a:pt x="1655068" y="663342"/>
                    <a:pt x="1681155" y="808467"/>
                    <a:pt x="1681155" y="973209"/>
                  </a:cubicBezTo>
                  <a:cubicBezTo>
                    <a:pt x="1681155" y="1269827"/>
                    <a:pt x="1589130" y="1503177"/>
                    <a:pt x="1405079" y="1673259"/>
                  </a:cubicBezTo>
                  <a:cubicBezTo>
                    <a:pt x="1215276" y="1849915"/>
                    <a:pt x="947827" y="1938243"/>
                    <a:pt x="602732" y="1938243"/>
                  </a:cubicBezTo>
                  <a:cubicBezTo>
                    <a:pt x="380885" y="1938243"/>
                    <a:pt x="209570" y="1927151"/>
                    <a:pt x="88787" y="1904966"/>
                  </a:cubicBezTo>
                  <a:lnTo>
                    <a:pt x="55510" y="989231"/>
                  </a:lnTo>
                  <a:cubicBezTo>
                    <a:pt x="46163" y="783612"/>
                    <a:pt x="30212" y="509738"/>
                    <a:pt x="7655" y="167608"/>
                  </a:cubicBezTo>
                  <a:lnTo>
                    <a:pt x="0" y="52997"/>
                  </a:lnTo>
                  <a:lnTo>
                    <a:pt x="18475" y="55230"/>
                  </a:lnTo>
                  <a:cubicBezTo>
                    <a:pt x="46313" y="59008"/>
                    <a:pt x="73686" y="63691"/>
                    <a:pt x="104487" y="71391"/>
                  </a:cubicBezTo>
                  <a:cubicBezTo>
                    <a:pt x="118238" y="74829"/>
                    <a:pt x="131077" y="81400"/>
                    <a:pt x="144828" y="84838"/>
                  </a:cubicBezTo>
                  <a:cubicBezTo>
                    <a:pt x="167001" y="90381"/>
                    <a:pt x="189752" y="93328"/>
                    <a:pt x="212063" y="98286"/>
                  </a:cubicBezTo>
                  <a:cubicBezTo>
                    <a:pt x="230104" y="102295"/>
                    <a:pt x="247811" y="107724"/>
                    <a:pt x="265852" y="111733"/>
                  </a:cubicBezTo>
                  <a:cubicBezTo>
                    <a:pt x="288163" y="116691"/>
                    <a:pt x="310914" y="119637"/>
                    <a:pt x="333087" y="125180"/>
                  </a:cubicBezTo>
                  <a:cubicBezTo>
                    <a:pt x="346838" y="128618"/>
                    <a:pt x="359482" y="136091"/>
                    <a:pt x="373428" y="138627"/>
                  </a:cubicBezTo>
                  <a:cubicBezTo>
                    <a:pt x="408983" y="145092"/>
                    <a:pt x="445146" y="147592"/>
                    <a:pt x="481005" y="152074"/>
                  </a:cubicBezTo>
                  <a:cubicBezTo>
                    <a:pt x="549701" y="174973"/>
                    <a:pt x="500242" y="160270"/>
                    <a:pt x="566075" y="172091"/>
                  </a:cubicBezTo>
                  <a:lnTo>
                    <a:pt x="576534" y="174092"/>
                  </a:lnTo>
                  <a:lnTo>
                    <a:pt x="591643" y="197024"/>
                  </a:lnTo>
                  <a:cubicBezTo>
                    <a:pt x="601166" y="211346"/>
                    <a:pt x="609647" y="224014"/>
                    <a:pt x="615475" y="232756"/>
                  </a:cubicBezTo>
                  <a:lnTo>
                    <a:pt x="634281" y="270367"/>
                  </a:lnTo>
                  <a:lnTo>
                    <a:pt x="611530" y="267483"/>
                  </a:lnTo>
                  <a:cubicBezTo>
                    <a:pt x="507113" y="248301"/>
                    <a:pt x="400322" y="196172"/>
                    <a:pt x="400322" y="313438"/>
                  </a:cubicBezTo>
                  <a:cubicBezTo>
                    <a:pt x="400322" y="331919"/>
                    <a:pt x="409287" y="349297"/>
                    <a:pt x="413769" y="367227"/>
                  </a:cubicBezTo>
                  <a:lnTo>
                    <a:pt x="454110" y="394121"/>
                  </a:lnTo>
                  <a:cubicBezTo>
                    <a:pt x="509564" y="431090"/>
                    <a:pt x="545061" y="456602"/>
                    <a:pt x="602028" y="488250"/>
                  </a:cubicBezTo>
                  <a:cubicBezTo>
                    <a:pt x="672064" y="527159"/>
                    <a:pt x="689804" y="528728"/>
                    <a:pt x="743455" y="527222"/>
                  </a:cubicBezTo>
                  <a:lnTo>
                    <a:pt x="763313" y="526689"/>
                  </a:lnTo>
                  <a:lnTo>
                    <a:pt x="765112" y="530195"/>
                  </a:lnTo>
                  <a:cubicBezTo>
                    <a:pt x="800780" y="599595"/>
                    <a:pt x="789473" y="579937"/>
                    <a:pt x="844075" y="743744"/>
                  </a:cubicBezTo>
                  <a:lnTo>
                    <a:pt x="867419" y="794884"/>
                  </a:lnTo>
                  <a:lnTo>
                    <a:pt x="846841" y="791707"/>
                  </a:lnTo>
                  <a:cubicBezTo>
                    <a:pt x="834773" y="791412"/>
                    <a:pt x="822422" y="791521"/>
                    <a:pt x="809789" y="792034"/>
                  </a:cubicBezTo>
                  <a:lnTo>
                    <a:pt x="806633" y="933387"/>
                  </a:lnTo>
                  <a:lnTo>
                    <a:pt x="776840" y="932003"/>
                  </a:lnTo>
                  <a:cubicBezTo>
                    <a:pt x="732485" y="946788"/>
                    <a:pt x="717498" y="950906"/>
                    <a:pt x="669263" y="972344"/>
                  </a:cubicBezTo>
                  <a:cubicBezTo>
                    <a:pt x="619652" y="994393"/>
                    <a:pt x="596737" y="1010482"/>
                    <a:pt x="548240" y="1039580"/>
                  </a:cubicBezTo>
                  <a:cubicBezTo>
                    <a:pt x="503416" y="1066474"/>
                    <a:pt x="454872" y="1087967"/>
                    <a:pt x="413769" y="1120262"/>
                  </a:cubicBezTo>
                  <a:cubicBezTo>
                    <a:pt x="370250" y="1154456"/>
                    <a:pt x="332866" y="1239712"/>
                    <a:pt x="306193" y="1281627"/>
                  </a:cubicBezTo>
                  <a:cubicBezTo>
                    <a:pt x="294161" y="1300535"/>
                    <a:pt x="273897" y="1314497"/>
                    <a:pt x="265852" y="1335415"/>
                  </a:cubicBezTo>
                  <a:cubicBezTo>
                    <a:pt x="251017" y="1373986"/>
                    <a:pt x="248250" y="1416171"/>
                    <a:pt x="238957" y="1456438"/>
                  </a:cubicBezTo>
                  <a:cubicBezTo>
                    <a:pt x="234801" y="1474446"/>
                    <a:pt x="229519" y="1492186"/>
                    <a:pt x="225510" y="1510227"/>
                  </a:cubicBezTo>
                  <a:cubicBezTo>
                    <a:pt x="220552" y="1532538"/>
                    <a:pt x="189420" y="1574354"/>
                    <a:pt x="212063" y="1577462"/>
                  </a:cubicBezTo>
                  <a:cubicBezTo>
                    <a:pt x="443151" y="1609180"/>
                    <a:pt x="678228" y="1595391"/>
                    <a:pt x="911310" y="1604356"/>
                  </a:cubicBezTo>
                  <a:lnTo>
                    <a:pt x="991993" y="1590909"/>
                  </a:lnTo>
                  <a:cubicBezTo>
                    <a:pt x="1015846" y="1586934"/>
                    <a:pt x="1114240" y="1548530"/>
                    <a:pt x="1139910" y="1537121"/>
                  </a:cubicBezTo>
                  <a:lnTo>
                    <a:pt x="1168564" y="1522982"/>
                  </a:lnTo>
                  <a:lnTo>
                    <a:pt x="1175738" y="1542649"/>
                  </a:lnTo>
                  <a:cubicBezTo>
                    <a:pt x="1180963" y="1556819"/>
                    <a:pt x="1186917" y="1572824"/>
                    <a:pt x="1193699" y="1590909"/>
                  </a:cubicBezTo>
                  <a:cubicBezTo>
                    <a:pt x="1200738" y="1609678"/>
                    <a:pt x="1213555" y="1625928"/>
                    <a:pt x="1220593" y="1644697"/>
                  </a:cubicBezTo>
                  <a:cubicBezTo>
                    <a:pt x="1249538" y="1721883"/>
                    <a:pt x="1208538" y="1681485"/>
                    <a:pt x="1274381" y="1725380"/>
                  </a:cubicBezTo>
                  <a:cubicBezTo>
                    <a:pt x="1283346" y="1711933"/>
                    <a:pt x="1294047" y="1699493"/>
                    <a:pt x="1301275" y="1685038"/>
                  </a:cubicBezTo>
                  <a:cubicBezTo>
                    <a:pt x="1334862" y="1617863"/>
                    <a:pt x="1326935" y="1449286"/>
                    <a:pt x="1328169" y="1429544"/>
                  </a:cubicBezTo>
                  <a:cubicBezTo>
                    <a:pt x="1328169" y="1429544"/>
                    <a:pt x="1317623" y="1399434"/>
                    <a:pt x="1308914" y="1372924"/>
                  </a:cubicBezTo>
                  <a:lnTo>
                    <a:pt x="1307350" y="1367998"/>
                  </a:lnTo>
                  <a:lnTo>
                    <a:pt x="1314722" y="1348862"/>
                  </a:lnTo>
                  <a:cubicBezTo>
                    <a:pt x="1321088" y="1334007"/>
                    <a:pt x="1332651" y="1321968"/>
                    <a:pt x="1341616" y="1308521"/>
                  </a:cubicBezTo>
                  <a:cubicBezTo>
                    <a:pt x="1355063" y="1299556"/>
                    <a:pt x="1371861" y="1294247"/>
                    <a:pt x="1381957" y="1281627"/>
                  </a:cubicBezTo>
                  <a:cubicBezTo>
                    <a:pt x="1390812" y="1270559"/>
                    <a:pt x="1394492" y="1255431"/>
                    <a:pt x="1395405" y="1241286"/>
                  </a:cubicBezTo>
                  <a:cubicBezTo>
                    <a:pt x="1403491" y="1115961"/>
                    <a:pt x="1404370" y="990274"/>
                    <a:pt x="1408852" y="864768"/>
                  </a:cubicBezTo>
                  <a:cubicBezTo>
                    <a:pt x="1380859" y="752798"/>
                    <a:pt x="1407771" y="870648"/>
                    <a:pt x="1381957" y="689956"/>
                  </a:cubicBezTo>
                  <a:cubicBezTo>
                    <a:pt x="1378725" y="667330"/>
                    <a:pt x="1372992" y="645133"/>
                    <a:pt x="1368510" y="622721"/>
                  </a:cubicBezTo>
                  <a:cubicBezTo>
                    <a:pt x="1330821" y="547343"/>
                    <a:pt x="1349061" y="587545"/>
                    <a:pt x="1314722" y="501697"/>
                  </a:cubicBezTo>
                  <a:cubicBezTo>
                    <a:pt x="1304194" y="475376"/>
                    <a:pt x="1302853" y="445055"/>
                    <a:pt x="1287828" y="421015"/>
                  </a:cubicBezTo>
                  <a:cubicBezTo>
                    <a:pt x="1279263" y="407310"/>
                    <a:pt x="1260934" y="403086"/>
                    <a:pt x="1247487" y="394121"/>
                  </a:cubicBezTo>
                  <a:cubicBezTo>
                    <a:pt x="1247487" y="394121"/>
                    <a:pt x="1230281" y="448161"/>
                    <a:pt x="1220593" y="474803"/>
                  </a:cubicBezTo>
                  <a:cubicBezTo>
                    <a:pt x="1183173" y="577708"/>
                    <a:pt x="1189344" y="555833"/>
                    <a:pt x="1195061" y="537659"/>
                  </a:cubicBezTo>
                  <a:lnTo>
                    <a:pt x="1196733" y="532461"/>
                  </a:lnTo>
                  <a:lnTo>
                    <a:pt x="1197790" y="529234"/>
                  </a:lnTo>
                  <a:cubicBezTo>
                    <a:pt x="1199228" y="524822"/>
                    <a:pt x="1199260" y="524656"/>
                    <a:pt x="1198575" y="526730"/>
                  </a:cubicBezTo>
                  <a:lnTo>
                    <a:pt x="1196733" y="532461"/>
                  </a:lnTo>
                  <a:lnTo>
                    <a:pt x="1194495" y="539287"/>
                  </a:lnTo>
                  <a:cubicBezTo>
                    <a:pt x="1189974" y="553027"/>
                    <a:pt x="1181519" y="578580"/>
                    <a:pt x="1166805" y="622721"/>
                  </a:cubicBezTo>
                  <a:cubicBezTo>
                    <a:pt x="1150958" y="670264"/>
                    <a:pt x="1119656" y="711279"/>
                    <a:pt x="1099569" y="757191"/>
                  </a:cubicBezTo>
                  <a:cubicBezTo>
                    <a:pt x="1086935" y="786070"/>
                    <a:pt x="1076394" y="821964"/>
                    <a:pt x="1067559" y="857904"/>
                  </a:cubicBezTo>
                  <a:lnTo>
                    <a:pt x="1066091" y="864387"/>
                  </a:lnTo>
                  <a:lnTo>
                    <a:pt x="1061841" y="860315"/>
                  </a:lnTo>
                  <a:lnTo>
                    <a:pt x="1067066" y="770713"/>
                  </a:lnTo>
                  <a:cubicBezTo>
                    <a:pt x="1068936" y="725865"/>
                    <a:pt x="1070434" y="680992"/>
                    <a:pt x="1072675" y="636168"/>
                  </a:cubicBezTo>
                  <a:cubicBezTo>
                    <a:pt x="1063710" y="613756"/>
                    <a:pt x="1058200" y="589631"/>
                    <a:pt x="1045781" y="568933"/>
                  </a:cubicBezTo>
                  <a:cubicBezTo>
                    <a:pt x="1031014" y="544322"/>
                    <a:pt x="1009922" y="524109"/>
                    <a:pt x="991993" y="501697"/>
                  </a:cubicBezTo>
                  <a:cubicBezTo>
                    <a:pt x="980114" y="486847"/>
                    <a:pt x="966979" y="473073"/>
                    <a:pt x="953295" y="459812"/>
                  </a:cubicBezTo>
                  <a:lnTo>
                    <a:pt x="924532" y="433233"/>
                  </a:lnTo>
                  <a:lnTo>
                    <a:pt x="920999" y="413930"/>
                  </a:lnTo>
                  <a:cubicBezTo>
                    <a:pt x="912534" y="391644"/>
                    <a:pt x="892545" y="365973"/>
                    <a:pt x="884416" y="353780"/>
                  </a:cubicBezTo>
                  <a:cubicBezTo>
                    <a:pt x="828252" y="316337"/>
                    <a:pt x="855503" y="338314"/>
                    <a:pt x="803734" y="286544"/>
                  </a:cubicBezTo>
                  <a:cubicBezTo>
                    <a:pt x="780879" y="263688"/>
                    <a:pt x="748910" y="252149"/>
                    <a:pt x="723052" y="232756"/>
                  </a:cubicBezTo>
                  <a:cubicBezTo>
                    <a:pt x="712909" y="225149"/>
                    <a:pt x="705122" y="214827"/>
                    <a:pt x="696157" y="205862"/>
                  </a:cubicBezTo>
                  <a:cubicBezTo>
                    <a:pt x="657708" y="193046"/>
                    <a:pt x="644240" y="187410"/>
                    <a:pt x="602028" y="178968"/>
                  </a:cubicBezTo>
                  <a:lnTo>
                    <a:pt x="576534" y="174092"/>
                  </a:lnTo>
                  <a:lnTo>
                    <a:pt x="561564" y="151370"/>
                  </a:lnTo>
                  <a:cubicBezTo>
                    <a:pt x="541577" y="120657"/>
                    <a:pt x="523873" y="92419"/>
                    <a:pt x="521346" y="84838"/>
                  </a:cubicBezTo>
                  <a:cubicBezTo>
                    <a:pt x="516864" y="71391"/>
                    <a:pt x="514238" y="57175"/>
                    <a:pt x="507899" y="44497"/>
                  </a:cubicBezTo>
                  <a:cubicBezTo>
                    <a:pt x="500671" y="30042"/>
                    <a:pt x="473777" y="18611"/>
                    <a:pt x="481005" y="4156"/>
                  </a:cubicBezTo>
                  <a:cubicBezTo>
                    <a:pt x="482590" y="987"/>
                    <a:pt x="485111" y="-154"/>
                    <a:pt x="488200" y="17"/>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1366001">
              <a:off x="8741001" y="2539114"/>
              <a:ext cx="1606213" cy="546473"/>
            </a:xfrm>
            <a:custGeom>
              <a:avLst/>
              <a:gdLst/>
              <a:ahLst/>
              <a:cxnLst/>
              <a:rect l="l" t="t" r="r" b="b"/>
              <a:pathLst>
                <a:path w="1743964" h="593339">
                  <a:moveTo>
                    <a:pt x="0" y="0"/>
                  </a:moveTo>
                  <a:lnTo>
                    <a:pt x="909573" y="0"/>
                  </a:lnTo>
                  <a:cubicBezTo>
                    <a:pt x="924363" y="53408"/>
                    <a:pt x="950245" y="137628"/>
                    <a:pt x="987220" y="252659"/>
                  </a:cubicBezTo>
                  <a:lnTo>
                    <a:pt x="1105538" y="585430"/>
                  </a:lnTo>
                  <a:cubicBezTo>
                    <a:pt x="1136761" y="509838"/>
                    <a:pt x="1179076" y="398092"/>
                    <a:pt x="1232484" y="250194"/>
                  </a:cubicBezTo>
                  <a:cubicBezTo>
                    <a:pt x="1250560" y="191857"/>
                    <a:pt x="1273977" y="108459"/>
                    <a:pt x="1302735" y="0"/>
                  </a:cubicBezTo>
                  <a:lnTo>
                    <a:pt x="1743964" y="0"/>
                  </a:lnTo>
                  <a:lnTo>
                    <a:pt x="1512257" y="428905"/>
                  </a:lnTo>
                  <a:cubicBezTo>
                    <a:pt x="1496646" y="458279"/>
                    <a:pt x="1479674" y="490580"/>
                    <a:pt x="1461340" y="525809"/>
                  </a:cubicBezTo>
                  <a:lnTo>
                    <a:pt x="1426484" y="593339"/>
                  </a:lnTo>
                  <a:lnTo>
                    <a:pt x="330686" y="587351"/>
                  </a:lnTo>
                  <a:lnTo>
                    <a:pt x="283472" y="494226"/>
                  </a:lnTo>
                  <a:cubicBezTo>
                    <a:pt x="218561" y="374264"/>
                    <a:pt x="124070" y="209523"/>
                    <a:pt x="0"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560300" y="2807705"/>
              <a:ext cx="290476" cy="258224"/>
            </a:xfrm>
            <a:custGeom>
              <a:avLst/>
              <a:gdLst/>
              <a:ahLst/>
              <a:cxnLst/>
              <a:rect l="l" t="t" r="r" b="b"/>
              <a:pathLst>
                <a:path w="290476" h="258224">
                  <a:moveTo>
                    <a:pt x="0" y="0"/>
                  </a:moveTo>
                  <a:lnTo>
                    <a:pt x="21535" y="2730"/>
                  </a:lnTo>
                  <a:cubicBezTo>
                    <a:pt x="39465" y="11695"/>
                    <a:pt x="57006" y="21483"/>
                    <a:pt x="75324" y="29624"/>
                  </a:cubicBezTo>
                  <a:cubicBezTo>
                    <a:pt x="97382" y="39428"/>
                    <a:pt x="120969" y="45724"/>
                    <a:pt x="142559" y="56519"/>
                  </a:cubicBezTo>
                  <a:cubicBezTo>
                    <a:pt x="190672" y="80576"/>
                    <a:pt x="237409" y="114630"/>
                    <a:pt x="277029" y="150648"/>
                  </a:cubicBezTo>
                  <a:lnTo>
                    <a:pt x="290251" y="162866"/>
                  </a:lnTo>
                  <a:lnTo>
                    <a:pt x="290476" y="164095"/>
                  </a:lnTo>
                  <a:cubicBezTo>
                    <a:pt x="287229" y="196565"/>
                    <a:pt x="272547" y="226848"/>
                    <a:pt x="263582" y="258224"/>
                  </a:cubicBezTo>
                  <a:cubicBezTo>
                    <a:pt x="212183" y="255369"/>
                    <a:pt x="174997" y="255310"/>
                    <a:pt x="146380" y="255857"/>
                  </a:cubicBezTo>
                  <a:lnTo>
                    <a:pt x="129032" y="256322"/>
                  </a:lnTo>
                  <a:lnTo>
                    <a:pt x="108560" y="216444"/>
                  </a:lnTo>
                  <a:cubicBezTo>
                    <a:pt x="99483" y="198668"/>
                    <a:pt x="88579" y="177157"/>
                    <a:pt x="75324" y="150648"/>
                  </a:cubicBezTo>
                  <a:lnTo>
                    <a:pt x="8088" y="16177"/>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4217510" y="2826209"/>
              <a:ext cx="574642" cy="287812"/>
            </a:xfrm>
            <a:custGeom>
              <a:avLst/>
              <a:gdLst/>
              <a:ahLst/>
              <a:cxnLst/>
              <a:rect l="l" t="t" r="r" b="b"/>
              <a:pathLst>
                <a:path w="687007" h="344090">
                  <a:moveTo>
                    <a:pt x="533384" y="277"/>
                  </a:moveTo>
                  <a:cubicBezTo>
                    <a:pt x="555653" y="-3434"/>
                    <a:pt x="600019" y="31253"/>
                    <a:pt x="614067" y="40618"/>
                  </a:cubicBezTo>
                  <a:cubicBezTo>
                    <a:pt x="657349" y="170468"/>
                    <a:pt x="587947" y="-31405"/>
                    <a:pt x="654408" y="134748"/>
                  </a:cubicBezTo>
                  <a:cubicBezTo>
                    <a:pt x="664936" y="161069"/>
                    <a:pt x="681302" y="215430"/>
                    <a:pt x="681302" y="215430"/>
                  </a:cubicBezTo>
                  <a:lnTo>
                    <a:pt x="687007" y="312413"/>
                  </a:lnTo>
                  <a:lnTo>
                    <a:pt x="654408" y="296113"/>
                  </a:lnTo>
                  <a:cubicBezTo>
                    <a:pt x="640220" y="288374"/>
                    <a:pt x="629952" y="272196"/>
                    <a:pt x="614067" y="269218"/>
                  </a:cubicBezTo>
                  <a:cubicBezTo>
                    <a:pt x="556625" y="258447"/>
                    <a:pt x="497526" y="260253"/>
                    <a:pt x="439255" y="255771"/>
                  </a:cubicBezTo>
                  <a:lnTo>
                    <a:pt x="345125" y="269218"/>
                  </a:lnTo>
                  <a:lnTo>
                    <a:pt x="156867" y="296113"/>
                  </a:lnTo>
                  <a:cubicBezTo>
                    <a:pt x="129903" y="300158"/>
                    <a:pt x="102050" y="300938"/>
                    <a:pt x="76184" y="309560"/>
                  </a:cubicBezTo>
                  <a:cubicBezTo>
                    <a:pt x="60852" y="314671"/>
                    <a:pt x="49290" y="327489"/>
                    <a:pt x="35843" y="336454"/>
                  </a:cubicBezTo>
                  <a:cubicBezTo>
                    <a:pt x="26879" y="338695"/>
                    <a:pt x="17443" y="339765"/>
                    <a:pt x="8243" y="341420"/>
                  </a:cubicBezTo>
                  <a:lnTo>
                    <a:pt x="0" y="344090"/>
                  </a:lnTo>
                  <a:lnTo>
                    <a:pt x="21467" y="316351"/>
                  </a:lnTo>
                  <a:cubicBezTo>
                    <a:pt x="51983" y="286485"/>
                    <a:pt x="94151" y="266205"/>
                    <a:pt x="129972" y="242324"/>
                  </a:cubicBezTo>
                  <a:cubicBezTo>
                    <a:pt x="183760" y="206465"/>
                    <a:pt x="233516" y="163658"/>
                    <a:pt x="291337" y="134748"/>
                  </a:cubicBezTo>
                  <a:cubicBezTo>
                    <a:pt x="438486" y="61174"/>
                    <a:pt x="378265" y="83361"/>
                    <a:pt x="466149" y="54066"/>
                  </a:cubicBezTo>
                  <a:cubicBezTo>
                    <a:pt x="480518" y="39696"/>
                    <a:pt x="513027" y="3670"/>
                    <a:pt x="533384" y="277"/>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6209554" y="2957792"/>
              <a:ext cx="527421" cy="408502"/>
            </a:xfrm>
            <a:custGeom>
              <a:avLst/>
              <a:gdLst/>
              <a:ahLst/>
              <a:cxnLst/>
              <a:rect l="l" t="t" r="r" b="b"/>
              <a:pathLst>
                <a:path w="603272" h="469252">
                  <a:moveTo>
                    <a:pt x="482700" y="768"/>
                  </a:moveTo>
                  <a:cubicBezTo>
                    <a:pt x="538592" y="4964"/>
                    <a:pt x="581112" y="27211"/>
                    <a:pt x="589825" y="88205"/>
                  </a:cubicBezTo>
                  <a:cubicBezTo>
                    <a:pt x="596827" y="137217"/>
                    <a:pt x="598790" y="186817"/>
                    <a:pt x="603272" y="236123"/>
                  </a:cubicBezTo>
                  <a:cubicBezTo>
                    <a:pt x="583102" y="299997"/>
                    <a:pt x="572013" y="367757"/>
                    <a:pt x="549572" y="430659"/>
                  </a:cubicBezTo>
                  <a:lnTo>
                    <a:pt x="536120" y="461051"/>
                  </a:lnTo>
                  <a:lnTo>
                    <a:pt x="400805" y="469252"/>
                  </a:lnTo>
                  <a:lnTo>
                    <a:pt x="400119" y="462834"/>
                  </a:lnTo>
                  <a:cubicBezTo>
                    <a:pt x="390568" y="420930"/>
                    <a:pt x="366689" y="387344"/>
                    <a:pt x="328482" y="362079"/>
                  </a:cubicBezTo>
                  <a:cubicBezTo>
                    <a:pt x="282469" y="331677"/>
                    <a:pt x="222077" y="317299"/>
                    <a:pt x="147307" y="318942"/>
                  </a:cubicBezTo>
                  <a:lnTo>
                    <a:pt x="141901" y="427432"/>
                  </a:lnTo>
                  <a:lnTo>
                    <a:pt x="132625" y="424382"/>
                  </a:lnTo>
                  <a:lnTo>
                    <a:pt x="0" y="421880"/>
                  </a:lnTo>
                  <a:lnTo>
                    <a:pt x="3232" y="370388"/>
                  </a:lnTo>
                  <a:cubicBezTo>
                    <a:pt x="4924" y="343425"/>
                    <a:pt x="7166" y="316531"/>
                    <a:pt x="11602" y="289911"/>
                  </a:cubicBezTo>
                  <a:cubicBezTo>
                    <a:pt x="14237" y="274099"/>
                    <a:pt x="55123" y="160816"/>
                    <a:pt x="65390" y="141993"/>
                  </a:cubicBezTo>
                  <a:cubicBezTo>
                    <a:pt x="80868" y="113617"/>
                    <a:pt x="89167" y="73315"/>
                    <a:pt x="119178" y="61311"/>
                  </a:cubicBezTo>
                  <a:lnTo>
                    <a:pt x="186414" y="34417"/>
                  </a:lnTo>
                  <a:cubicBezTo>
                    <a:pt x="259250" y="36929"/>
                    <a:pt x="389547" y="-6224"/>
                    <a:pt x="482700" y="768"/>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47124" y="3052375"/>
              <a:ext cx="569496" cy="245113"/>
            </a:xfrm>
            <a:custGeom>
              <a:avLst/>
              <a:gdLst/>
              <a:ahLst/>
              <a:cxnLst/>
              <a:rect l="l" t="t" r="r" b="b"/>
              <a:pathLst>
                <a:path w="674678" h="290384">
                  <a:moveTo>
                    <a:pt x="1202" y="778"/>
                  </a:moveTo>
                  <a:cubicBezTo>
                    <a:pt x="14768" y="-511"/>
                    <a:pt x="29161" y="-160"/>
                    <a:pt x="45041" y="1558"/>
                  </a:cubicBezTo>
                  <a:lnTo>
                    <a:pt x="94980" y="10054"/>
                  </a:lnTo>
                  <a:lnTo>
                    <a:pt x="138358" y="23547"/>
                  </a:lnTo>
                  <a:cubicBezTo>
                    <a:pt x="158319" y="29498"/>
                    <a:pt x="183230" y="36677"/>
                    <a:pt x="214552" y="45377"/>
                  </a:cubicBezTo>
                  <a:cubicBezTo>
                    <a:pt x="236574" y="51494"/>
                    <a:pt x="259614" y="53281"/>
                    <a:pt x="281787" y="58824"/>
                  </a:cubicBezTo>
                  <a:cubicBezTo>
                    <a:pt x="305068" y="64644"/>
                    <a:pt x="377017" y="92993"/>
                    <a:pt x="389364" y="99166"/>
                  </a:cubicBezTo>
                  <a:cubicBezTo>
                    <a:pt x="403819" y="106394"/>
                    <a:pt x="416258" y="117095"/>
                    <a:pt x="429705" y="126060"/>
                  </a:cubicBezTo>
                  <a:lnTo>
                    <a:pt x="672830" y="127389"/>
                  </a:lnTo>
                  <a:lnTo>
                    <a:pt x="674678" y="165742"/>
                  </a:lnTo>
                  <a:lnTo>
                    <a:pt x="668436" y="266691"/>
                  </a:lnTo>
                  <a:lnTo>
                    <a:pt x="652113" y="268445"/>
                  </a:lnTo>
                  <a:cubicBezTo>
                    <a:pt x="577664" y="277057"/>
                    <a:pt x="557673" y="281422"/>
                    <a:pt x="335576" y="287424"/>
                  </a:cubicBezTo>
                  <a:lnTo>
                    <a:pt x="200913" y="290384"/>
                  </a:lnTo>
                  <a:lnTo>
                    <a:pt x="188922" y="277690"/>
                  </a:lnTo>
                  <a:cubicBezTo>
                    <a:pt x="182879" y="271226"/>
                    <a:pt x="177424" y="265120"/>
                    <a:pt x="174211" y="260530"/>
                  </a:cubicBezTo>
                  <a:cubicBezTo>
                    <a:pt x="155675" y="234050"/>
                    <a:pt x="138352" y="206742"/>
                    <a:pt x="120423" y="179848"/>
                  </a:cubicBezTo>
                  <a:cubicBezTo>
                    <a:pt x="75935" y="113116"/>
                    <a:pt x="41709" y="62156"/>
                    <a:pt x="15431" y="23525"/>
                  </a:cubicBezTo>
                  <a:lnTo>
                    <a:pt x="0" y="1059"/>
                  </a:lnTo>
                  <a:lnTo>
                    <a:pt x="1202" y="77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720085" y="3191019"/>
              <a:ext cx="1475091" cy="1228467"/>
            </a:xfrm>
            <a:custGeom>
              <a:avLst/>
              <a:gdLst/>
              <a:ahLst/>
              <a:cxnLst/>
              <a:rect l="l" t="t" r="r" b="b"/>
              <a:pathLst>
                <a:path w="1660155" h="1382590">
                  <a:moveTo>
                    <a:pt x="1297182" y="0"/>
                  </a:moveTo>
                  <a:lnTo>
                    <a:pt x="1372159" y="37488"/>
                  </a:lnTo>
                  <a:cubicBezTo>
                    <a:pt x="1390088" y="46453"/>
                    <a:pt x="1406930" y="58043"/>
                    <a:pt x="1425947" y="64382"/>
                  </a:cubicBezTo>
                  <a:cubicBezTo>
                    <a:pt x="1470780" y="79326"/>
                    <a:pt x="1546450" y="107987"/>
                    <a:pt x="1600759" y="118170"/>
                  </a:cubicBezTo>
                  <a:lnTo>
                    <a:pt x="1646417" y="125780"/>
                  </a:lnTo>
                  <a:lnTo>
                    <a:pt x="1656400" y="220031"/>
                  </a:lnTo>
                  <a:cubicBezTo>
                    <a:pt x="1658903" y="256505"/>
                    <a:pt x="1660155" y="293999"/>
                    <a:pt x="1660155" y="332514"/>
                  </a:cubicBezTo>
                  <a:cubicBezTo>
                    <a:pt x="1660155" y="622559"/>
                    <a:pt x="1585384" y="867823"/>
                    <a:pt x="1435843" y="1068307"/>
                  </a:cubicBezTo>
                  <a:cubicBezTo>
                    <a:pt x="1278907" y="1277829"/>
                    <a:pt x="1078012" y="1382590"/>
                    <a:pt x="833159" y="1382590"/>
                  </a:cubicBezTo>
                  <a:cubicBezTo>
                    <a:pt x="580910" y="1382590"/>
                    <a:pt x="376729" y="1277007"/>
                    <a:pt x="220615" y="1065842"/>
                  </a:cubicBezTo>
                  <a:cubicBezTo>
                    <a:pt x="73538" y="867001"/>
                    <a:pt x="0" y="622559"/>
                    <a:pt x="0" y="332514"/>
                  </a:cubicBezTo>
                  <a:cubicBezTo>
                    <a:pt x="0" y="255073"/>
                    <a:pt x="5007" y="181792"/>
                    <a:pt x="15021" y="112670"/>
                  </a:cubicBezTo>
                  <a:lnTo>
                    <a:pt x="33152" y="15563"/>
                  </a:lnTo>
                  <a:lnTo>
                    <a:pt x="121583" y="50935"/>
                  </a:lnTo>
                  <a:cubicBezTo>
                    <a:pt x="249179" y="101973"/>
                    <a:pt x="129037" y="49777"/>
                    <a:pt x="256053" y="118170"/>
                  </a:cubicBezTo>
                  <a:cubicBezTo>
                    <a:pt x="291352" y="137177"/>
                    <a:pt x="363630" y="171958"/>
                    <a:pt x="363630" y="171958"/>
                  </a:cubicBezTo>
                  <a:cubicBezTo>
                    <a:pt x="463724" y="272054"/>
                    <a:pt x="337015" y="149146"/>
                    <a:pt x="457759" y="252641"/>
                  </a:cubicBezTo>
                  <a:cubicBezTo>
                    <a:pt x="537027" y="320586"/>
                    <a:pt x="471087" y="275597"/>
                    <a:pt x="513092" y="303107"/>
                  </a:cubicBezTo>
                  <a:lnTo>
                    <a:pt x="527354" y="312541"/>
                  </a:lnTo>
                  <a:lnTo>
                    <a:pt x="524994" y="400558"/>
                  </a:lnTo>
                  <a:cubicBezTo>
                    <a:pt x="524994" y="419040"/>
                    <a:pt x="535136" y="436164"/>
                    <a:pt x="538442" y="454347"/>
                  </a:cubicBezTo>
                  <a:cubicBezTo>
                    <a:pt x="544112" y="485531"/>
                    <a:pt x="547407" y="517100"/>
                    <a:pt x="551889" y="548476"/>
                  </a:cubicBezTo>
                  <a:cubicBezTo>
                    <a:pt x="562826" y="581287"/>
                    <a:pt x="566162" y="603090"/>
                    <a:pt x="592230" y="629158"/>
                  </a:cubicBezTo>
                  <a:lnTo>
                    <a:pt x="621870" y="658259"/>
                  </a:lnTo>
                  <a:lnTo>
                    <a:pt x="624869" y="685313"/>
                  </a:lnTo>
                  <a:cubicBezTo>
                    <a:pt x="634729" y="728244"/>
                    <a:pt x="649519" y="769635"/>
                    <a:pt x="669239" y="809485"/>
                  </a:cubicBezTo>
                  <a:cubicBezTo>
                    <a:pt x="713608" y="899046"/>
                    <a:pt x="768248" y="943826"/>
                    <a:pt x="833159" y="943826"/>
                  </a:cubicBezTo>
                  <a:lnTo>
                    <a:pt x="855617" y="939658"/>
                  </a:lnTo>
                  <a:lnTo>
                    <a:pt x="861171" y="965335"/>
                  </a:lnTo>
                  <a:cubicBezTo>
                    <a:pt x="864609" y="979086"/>
                    <a:pt x="869641" y="992404"/>
                    <a:pt x="874618" y="1005676"/>
                  </a:cubicBezTo>
                  <a:cubicBezTo>
                    <a:pt x="883093" y="1028277"/>
                    <a:pt x="890717" y="1051321"/>
                    <a:pt x="901512" y="1072911"/>
                  </a:cubicBezTo>
                  <a:cubicBezTo>
                    <a:pt x="908740" y="1087366"/>
                    <a:pt x="922040" y="1098398"/>
                    <a:pt x="928406" y="1113253"/>
                  </a:cubicBezTo>
                  <a:cubicBezTo>
                    <a:pt x="935686" y="1130240"/>
                    <a:pt x="935364" y="1149737"/>
                    <a:pt x="941853" y="1167041"/>
                  </a:cubicBezTo>
                  <a:cubicBezTo>
                    <a:pt x="948891" y="1185810"/>
                    <a:pt x="960851" y="1202404"/>
                    <a:pt x="968747" y="1220829"/>
                  </a:cubicBezTo>
                  <a:cubicBezTo>
                    <a:pt x="974331" y="1233857"/>
                    <a:pt x="977712" y="1247723"/>
                    <a:pt x="982194" y="1261170"/>
                  </a:cubicBezTo>
                  <a:cubicBezTo>
                    <a:pt x="1000124" y="1256688"/>
                    <a:pt x="1017800" y="1251029"/>
                    <a:pt x="1035983" y="1247723"/>
                  </a:cubicBezTo>
                  <a:cubicBezTo>
                    <a:pt x="1097290" y="1236576"/>
                    <a:pt x="1154501" y="1238655"/>
                    <a:pt x="1210794" y="1207382"/>
                  </a:cubicBezTo>
                  <a:cubicBezTo>
                    <a:pt x="1227418" y="1198147"/>
                    <a:pt x="1240587" y="1182864"/>
                    <a:pt x="1251136" y="1167041"/>
                  </a:cubicBezTo>
                  <a:cubicBezTo>
                    <a:pt x="1258999" y="1155247"/>
                    <a:pt x="1260101" y="1140147"/>
                    <a:pt x="1264583" y="1126700"/>
                  </a:cubicBezTo>
                  <a:cubicBezTo>
                    <a:pt x="1239567" y="1101683"/>
                    <a:pt x="1231277" y="1089876"/>
                    <a:pt x="1197347" y="1072911"/>
                  </a:cubicBezTo>
                  <a:cubicBezTo>
                    <a:pt x="1184669" y="1066572"/>
                    <a:pt x="1170453" y="1063946"/>
                    <a:pt x="1157006" y="1059464"/>
                  </a:cubicBezTo>
                  <a:cubicBezTo>
                    <a:pt x="1114483" y="1045290"/>
                    <a:pt x="1086725" y="1003646"/>
                    <a:pt x="1049430" y="978782"/>
                  </a:cubicBezTo>
                  <a:cubicBezTo>
                    <a:pt x="1032751" y="967663"/>
                    <a:pt x="1012321" y="963007"/>
                    <a:pt x="995642" y="951888"/>
                  </a:cubicBezTo>
                  <a:cubicBezTo>
                    <a:pt x="980240" y="941620"/>
                    <a:pt x="970876" y="929615"/>
                    <a:pt x="963320" y="916095"/>
                  </a:cubicBezTo>
                  <a:lnTo>
                    <a:pt x="951776" y="891954"/>
                  </a:lnTo>
                  <a:lnTo>
                    <a:pt x="983153" y="911369"/>
                  </a:lnTo>
                  <a:cubicBezTo>
                    <a:pt x="994872" y="917163"/>
                    <a:pt x="1007743" y="921880"/>
                    <a:pt x="1022536" y="924994"/>
                  </a:cubicBezTo>
                  <a:cubicBezTo>
                    <a:pt x="1079725" y="937034"/>
                    <a:pt x="1139077" y="933959"/>
                    <a:pt x="1197347" y="938441"/>
                  </a:cubicBezTo>
                  <a:cubicBezTo>
                    <a:pt x="1210794" y="933959"/>
                    <a:pt x="1225011" y="931333"/>
                    <a:pt x="1237689" y="924994"/>
                  </a:cubicBezTo>
                  <a:cubicBezTo>
                    <a:pt x="1252144" y="917767"/>
                    <a:pt x="1264583" y="907065"/>
                    <a:pt x="1278030" y="898100"/>
                  </a:cubicBezTo>
                  <a:cubicBezTo>
                    <a:pt x="1320553" y="869751"/>
                    <a:pt x="1361380" y="838504"/>
                    <a:pt x="1399053" y="803970"/>
                  </a:cubicBezTo>
                  <a:cubicBezTo>
                    <a:pt x="1415574" y="788826"/>
                    <a:pt x="1433619" y="771837"/>
                    <a:pt x="1439394" y="750182"/>
                  </a:cubicBezTo>
                  <a:cubicBezTo>
                    <a:pt x="1452151" y="702344"/>
                    <a:pt x="1448359" y="651570"/>
                    <a:pt x="1452842" y="602264"/>
                  </a:cubicBezTo>
                  <a:cubicBezTo>
                    <a:pt x="1452842" y="602264"/>
                    <a:pt x="1437636" y="529753"/>
                    <a:pt x="1425947" y="494688"/>
                  </a:cubicBezTo>
                  <a:cubicBezTo>
                    <a:pt x="1419608" y="475671"/>
                    <a:pt x="1406949" y="459325"/>
                    <a:pt x="1399053" y="440900"/>
                  </a:cubicBezTo>
                  <a:cubicBezTo>
                    <a:pt x="1393469" y="427871"/>
                    <a:pt x="1390583" y="413830"/>
                    <a:pt x="1385606" y="400558"/>
                  </a:cubicBezTo>
                  <a:cubicBezTo>
                    <a:pt x="1368555" y="355087"/>
                    <a:pt x="1357474" y="335714"/>
                    <a:pt x="1345265" y="292982"/>
                  </a:cubicBezTo>
                  <a:cubicBezTo>
                    <a:pt x="1340188" y="275212"/>
                    <a:pt x="1336895" y="256964"/>
                    <a:pt x="1331818" y="239194"/>
                  </a:cubicBezTo>
                  <a:cubicBezTo>
                    <a:pt x="1317816" y="190186"/>
                    <a:pt x="1310392" y="191765"/>
                    <a:pt x="1304924" y="131617"/>
                  </a:cubicBezTo>
                  <a:lnTo>
                    <a:pt x="1297182"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8384677" y="3088838"/>
              <a:ext cx="341675" cy="45719"/>
            </a:xfrm>
            <a:custGeom>
              <a:avLst/>
              <a:gdLst/>
              <a:ahLst/>
              <a:cxnLst/>
              <a:rect l="l" t="t" r="r" b="b"/>
              <a:pathLst>
                <a:path w="11651" h="1559">
                  <a:moveTo>
                    <a:pt x="0" y="0"/>
                  </a:moveTo>
                  <a:lnTo>
                    <a:pt x="11651" y="1559"/>
                  </a:lnTo>
                  <a:lnTo>
                    <a:pt x="72" y="1496"/>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224738" y="3154248"/>
              <a:ext cx="94010" cy="336703"/>
            </a:xfrm>
            <a:custGeom>
              <a:avLst/>
              <a:gdLst/>
              <a:ahLst/>
              <a:cxnLst/>
              <a:rect l="l" t="t" r="r" b="b"/>
              <a:pathLst>
                <a:path w="112393" h="402543">
                  <a:moveTo>
                    <a:pt x="82821" y="0"/>
                  </a:moveTo>
                  <a:lnTo>
                    <a:pt x="78323" y="5811"/>
                  </a:lnTo>
                  <a:cubicBezTo>
                    <a:pt x="52312" y="53105"/>
                    <a:pt x="69358" y="113388"/>
                    <a:pt x="64876" y="167176"/>
                  </a:cubicBezTo>
                  <a:cubicBezTo>
                    <a:pt x="69358" y="180623"/>
                    <a:pt x="74429" y="193888"/>
                    <a:pt x="78323" y="207517"/>
                  </a:cubicBezTo>
                  <a:cubicBezTo>
                    <a:pt x="88071" y="241636"/>
                    <a:pt x="91399" y="269405"/>
                    <a:pt x="105217" y="301646"/>
                  </a:cubicBezTo>
                  <a:lnTo>
                    <a:pt x="112393" y="316825"/>
                  </a:lnTo>
                  <a:lnTo>
                    <a:pt x="96822" y="369240"/>
                  </a:lnTo>
                  <a:lnTo>
                    <a:pt x="91799" y="402543"/>
                  </a:lnTo>
                  <a:lnTo>
                    <a:pt x="51429" y="341987"/>
                  </a:lnTo>
                  <a:cubicBezTo>
                    <a:pt x="38577" y="323627"/>
                    <a:pt x="24535" y="306128"/>
                    <a:pt x="11088" y="288199"/>
                  </a:cubicBezTo>
                  <a:lnTo>
                    <a:pt x="0" y="280864"/>
                  </a:lnTo>
                  <a:lnTo>
                    <a:pt x="1429" y="227565"/>
                  </a:lnTo>
                  <a:cubicBezTo>
                    <a:pt x="3813" y="180486"/>
                    <a:pt x="7175" y="133448"/>
                    <a:pt x="11088" y="86493"/>
                  </a:cubicBezTo>
                  <a:cubicBezTo>
                    <a:pt x="13816" y="53761"/>
                    <a:pt x="36962" y="21762"/>
                    <a:pt x="64876" y="5811"/>
                  </a:cubicBezTo>
                  <a:lnTo>
                    <a:pt x="82821"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9111579" y="3172951"/>
              <a:ext cx="302328" cy="63680"/>
            </a:xfrm>
            <a:custGeom>
              <a:avLst/>
              <a:gdLst/>
              <a:ahLst/>
              <a:cxnLst/>
              <a:rect l="l" t="t" r="r" b="b"/>
              <a:pathLst>
                <a:path w="328256" h="69141">
                  <a:moveTo>
                    <a:pt x="0" y="0"/>
                  </a:moveTo>
                  <a:lnTo>
                    <a:pt x="108769" y="7095"/>
                  </a:lnTo>
                  <a:cubicBezTo>
                    <a:pt x="153233" y="9651"/>
                    <a:pt x="199474" y="11965"/>
                    <a:pt x="247574" y="14003"/>
                  </a:cubicBezTo>
                  <a:cubicBezTo>
                    <a:pt x="275897" y="15203"/>
                    <a:pt x="328256" y="40897"/>
                    <a:pt x="328256" y="40897"/>
                  </a:cubicBezTo>
                  <a:cubicBezTo>
                    <a:pt x="38225" y="79568"/>
                    <a:pt x="179241" y="64115"/>
                    <a:pt x="60976" y="68079"/>
                  </a:cubicBezTo>
                  <a:lnTo>
                    <a:pt x="34848" y="69141"/>
                  </a:lnTo>
                  <a:lnTo>
                    <a:pt x="4126" y="8139"/>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803036" y="3207146"/>
              <a:ext cx="178745" cy="112741"/>
            </a:xfrm>
            <a:custGeom>
              <a:avLst/>
              <a:gdLst/>
              <a:ahLst/>
              <a:cxnLst/>
              <a:rect l="l" t="t" r="r" b="b"/>
              <a:pathLst>
                <a:path w="211758" h="133563">
                  <a:moveTo>
                    <a:pt x="82565" y="0"/>
                  </a:moveTo>
                  <a:lnTo>
                    <a:pt x="211758" y="44257"/>
                  </a:lnTo>
                  <a:lnTo>
                    <a:pt x="207525" y="129200"/>
                  </a:lnTo>
                  <a:lnTo>
                    <a:pt x="9019" y="133563"/>
                  </a:lnTo>
                  <a:lnTo>
                    <a:pt x="0" y="92976"/>
                  </a:lnTo>
                  <a:cubicBezTo>
                    <a:pt x="27437" y="62110"/>
                    <a:pt x="51734" y="34532"/>
                    <a:pt x="73554" y="9968"/>
                  </a:cubicBezTo>
                  <a:lnTo>
                    <a:pt x="82565"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5574326" y="3342370"/>
              <a:ext cx="1082248" cy="1057793"/>
            </a:xfrm>
            <a:custGeom>
              <a:avLst/>
              <a:gdLst/>
              <a:ahLst/>
              <a:cxnLst/>
              <a:rect l="l" t="t" r="r" b="b"/>
              <a:pathLst>
                <a:path w="1237891" h="1215100">
                  <a:moveTo>
                    <a:pt x="0" y="0"/>
                  </a:moveTo>
                  <a:lnTo>
                    <a:pt x="49658" y="8276"/>
                  </a:lnTo>
                  <a:cubicBezTo>
                    <a:pt x="75215" y="13387"/>
                    <a:pt x="175961" y="34288"/>
                    <a:pt x="197576" y="35170"/>
                  </a:cubicBezTo>
                  <a:cubicBezTo>
                    <a:pt x="293893" y="39102"/>
                    <a:pt x="390263" y="41343"/>
                    <a:pt x="486647" y="43162"/>
                  </a:cubicBezTo>
                  <a:lnTo>
                    <a:pt x="643174" y="46116"/>
                  </a:lnTo>
                  <a:lnTo>
                    <a:pt x="641329" y="75512"/>
                  </a:lnTo>
                  <a:cubicBezTo>
                    <a:pt x="589837" y="307225"/>
                    <a:pt x="598200" y="240326"/>
                    <a:pt x="587541" y="613394"/>
                  </a:cubicBezTo>
                  <a:cubicBezTo>
                    <a:pt x="587013" y="631868"/>
                    <a:pt x="596506" y="649253"/>
                    <a:pt x="600988" y="667182"/>
                  </a:cubicBezTo>
                  <a:cubicBezTo>
                    <a:pt x="616258" y="690086"/>
                    <a:pt x="651546" y="744635"/>
                    <a:pt x="668223" y="761312"/>
                  </a:cubicBezTo>
                  <a:cubicBezTo>
                    <a:pt x="684070" y="777160"/>
                    <a:pt x="701202" y="793330"/>
                    <a:pt x="722011" y="801653"/>
                  </a:cubicBezTo>
                  <a:lnTo>
                    <a:pt x="753263" y="809161"/>
                  </a:lnTo>
                  <a:lnTo>
                    <a:pt x="751931" y="827626"/>
                  </a:lnTo>
                  <a:cubicBezTo>
                    <a:pt x="742478" y="947107"/>
                    <a:pt x="728265" y="854109"/>
                    <a:pt x="332046" y="828547"/>
                  </a:cubicBezTo>
                  <a:lnTo>
                    <a:pt x="76552" y="841994"/>
                  </a:lnTo>
                  <a:cubicBezTo>
                    <a:pt x="54897" y="847769"/>
                    <a:pt x="110295" y="872312"/>
                    <a:pt x="130341" y="882335"/>
                  </a:cubicBezTo>
                  <a:cubicBezTo>
                    <a:pt x="146871" y="890600"/>
                    <a:pt x="166596" y="889938"/>
                    <a:pt x="184129" y="895782"/>
                  </a:cubicBezTo>
                  <a:cubicBezTo>
                    <a:pt x="233901" y="912373"/>
                    <a:pt x="282274" y="932979"/>
                    <a:pt x="332046" y="949570"/>
                  </a:cubicBezTo>
                  <a:cubicBezTo>
                    <a:pt x="569119" y="1028595"/>
                    <a:pt x="477065" y="991312"/>
                    <a:pt x="762352" y="1057147"/>
                  </a:cubicBezTo>
                  <a:cubicBezTo>
                    <a:pt x="1085793" y="1131787"/>
                    <a:pt x="679267" y="1048598"/>
                    <a:pt x="923717" y="1097488"/>
                  </a:cubicBezTo>
                  <a:lnTo>
                    <a:pt x="1237891" y="1086655"/>
                  </a:lnTo>
                  <a:lnTo>
                    <a:pt x="1218787" y="1099092"/>
                  </a:lnTo>
                  <a:cubicBezTo>
                    <a:pt x="1200185" y="1109671"/>
                    <a:pt x="1180253" y="1119583"/>
                    <a:pt x="1158993" y="1128826"/>
                  </a:cubicBezTo>
                  <a:cubicBezTo>
                    <a:pt x="1027528" y="1186342"/>
                    <a:pt x="854980" y="1215100"/>
                    <a:pt x="641350" y="1215100"/>
                  </a:cubicBezTo>
                  <a:cubicBezTo>
                    <a:pt x="457300" y="1215100"/>
                    <a:pt x="259691" y="1199899"/>
                    <a:pt x="48526" y="1169498"/>
                  </a:cubicBezTo>
                  <a:cubicBezTo>
                    <a:pt x="42774" y="978052"/>
                    <a:pt x="30860" y="665824"/>
                    <a:pt x="12784" y="232811"/>
                  </a:cubicBezTo>
                  <a:cubicBezTo>
                    <a:pt x="9703" y="174679"/>
                    <a:pt x="6237" y="111155"/>
                    <a:pt x="2385" y="42238"/>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8062641" y="3253144"/>
              <a:ext cx="127374" cy="45719"/>
            </a:xfrm>
            <a:custGeom>
              <a:avLst/>
              <a:gdLst/>
              <a:ahLst/>
              <a:cxnLst/>
              <a:rect l="l" t="t" r="r" b="b"/>
              <a:pathLst>
                <a:path w="12994" h="4664">
                  <a:moveTo>
                    <a:pt x="0" y="0"/>
                  </a:moveTo>
                  <a:lnTo>
                    <a:pt x="12994" y="4451"/>
                  </a:lnTo>
                  <a:lnTo>
                    <a:pt x="3316" y="4664"/>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8129164" y="3276511"/>
              <a:ext cx="132617" cy="45719"/>
            </a:xfrm>
            <a:custGeom>
              <a:avLst/>
              <a:gdLst/>
              <a:ahLst/>
              <a:cxnLst/>
              <a:rect l="l" t="t" r="r" b="b"/>
              <a:pathLst>
                <a:path w="71766" h="24741">
                  <a:moveTo>
                    <a:pt x="52840" y="0"/>
                  </a:moveTo>
                  <a:lnTo>
                    <a:pt x="59090" y="6617"/>
                  </a:lnTo>
                  <a:cubicBezTo>
                    <a:pt x="70223" y="18667"/>
                    <a:pt x="77095" y="27524"/>
                    <a:pt x="66479" y="23935"/>
                  </a:cubicBezTo>
                  <a:lnTo>
                    <a:pt x="0" y="1161"/>
                  </a:lnTo>
                  <a:lnTo>
                    <a:pt x="5284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332819" y="3393208"/>
              <a:ext cx="640578" cy="521923"/>
            </a:xfrm>
            <a:custGeom>
              <a:avLst/>
              <a:gdLst/>
              <a:ahLst/>
              <a:cxnLst/>
              <a:rect l="l" t="t" r="r" b="b"/>
              <a:pathLst>
                <a:path w="758889" h="618319">
                  <a:moveTo>
                    <a:pt x="584876" y="0"/>
                  </a:moveTo>
                  <a:lnTo>
                    <a:pt x="602751" y="80437"/>
                  </a:lnTo>
                  <a:cubicBezTo>
                    <a:pt x="609382" y="103646"/>
                    <a:pt x="622709" y="124552"/>
                    <a:pt x="629645" y="147672"/>
                  </a:cubicBezTo>
                  <a:cubicBezTo>
                    <a:pt x="636693" y="171166"/>
                    <a:pt x="653347" y="276437"/>
                    <a:pt x="656539" y="295590"/>
                  </a:cubicBezTo>
                  <a:cubicBezTo>
                    <a:pt x="689482" y="350494"/>
                    <a:pt x="705475" y="369062"/>
                    <a:pt x="723775" y="430060"/>
                  </a:cubicBezTo>
                  <a:cubicBezTo>
                    <a:pt x="730343" y="451952"/>
                    <a:pt x="729994" y="475613"/>
                    <a:pt x="737222" y="497296"/>
                  </a:cubicBezTo>
                  <a:cubicBezTo>
                    <a:pt x="740392" y="506805"/>
                    <a:pt x="745141" y="515645"/>
                    <a:pt x="750085" y="524412"/>
                  </a:cubicBezTo>
                  <a:lnTo>
                    <a:pt x="758889" y="541147"/>
                  </a:lnTo>
                  <a:lnTo>
                    <a:pt x="756949" y="541258"/>
                  </a:lnTo>
                  <a:lnTo>
                    <a:pt x="755559" y="598022"/>
                  </a:lnTo>
                  <a:lnTo>
                    <a:pt x="280022" y="618319"/>
                  </a:lnTo>
                  <a:cubicBezTo>
                    <a:pt x="127548" y="584437"/>
                    <a:pt x="180454" y="594459"/>
                    <a:pt x="60653" y="574926"/>
                  </a:cubicBezTo>
                  <a:lnTo>
                    <a:pt x="25235" y="569084"/>
                  </a:lnTo>
                  <a:lnTo>
                    <a:pt x="22467" y="499508"/>
                  </a:lnTo>
                  <a:cubicBezTo>
                    <a:pt x="18718" y="406353"/>
                    <a:pt x="14584" y="305648"/>
                    <a:pt x="10065" y="197395"/>
                  </a:cubicBezTo>
                  <a:cubicBezTo>
                    <a:pt x="8525" y="168329"/>
                    <a:pt x="6888" y="137915"/>
                    <a:pt x="5154" y="106153"/>
                  </a:cubicBezTo>
                  <a:lnTo>
                    <a:pt x="0" y="12855"/>
                  </a:lnTo>
                  <a:lnTo>
                    <a:pt x="584876"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39508" y="3378398"/>
              <a:ext cx="383478" cy="304135"/>
            </a:xfrm>
            <a:custGeom>
              <a:avLst/>
              <a:gdLst/>
              <a:ahLst/>
              <a:cxnLst/>
              <a:rect l="l" t="t" r="r" b="b"/>
              <a:pathLst>
                <a:path w="438628" h="349364">
                  <a:moveTo>
                    <a:pt x="438628" y="0"/>
                  </a:moveTo>
                  <a:lnTo>
                    <a:pt x="429364" y="46426"/>
                  </a:lnTo>
                  <a:cubicBezTo>
                    <a:pt x="411698" y="110310"/>
                    <a:pt x="385200" y="169161"/>
                    <a:pt x="349868" y="222979"/>
                  </a:cubicBezTo>
                  <a:cubicBezTo>
                    <a:pt x="319878" y="268170"/>
                    <a:pt x="286190" y="306788"/>
                    <a:pt x="248805" y="338832"/>
                  </a:cubicBezTo>
                  <a:lnTo>
                    <a:pt x="234437" y="349364"/>
                  </a:lnTo>
                  <a:lnTo>
                    <a:pt x="217576" y="332769"/>
                  </a:lnTo>
                  <a:cubicBezTo>
                    <a:pt x="208204" y="323860"/>
                    <a:pt x="195834" y="312373"/>
                    <a:pt x="179513" y="297536"/>
                  </a:cubicBezTo>
                  <a:cubicBezTo>
                    <a:pt x="112111" y="236262"/>
                    <a:pt x="80064" y="216897"/>
                    <a:pt x="4701" y="163065"/>
                  </a:cubicBezTo>
                  <a:lnTo>
                    <a:pt x="0" y="161941"/>
                  </a:lnTo>
                  <a:lnTo>
                    <a:pt x="24476" y="130220"/>
                  </a:lnTo>
                  <a:cubicBezTo>
                    <a:pt x="41644" y="106184"/>
                    <a:pt x="57679" y="81411"/>
                    <a:pt x="71936" y="55489"/>
                  </a:cubicBezTo>
                  <a:lnTo>
                    <a:pt x="85466" y="24923"/>
                  </a:lnTo>
                  <a:lnTo>
                    <a:pt x="246748" y="15148"/>
                  </a:lnTo>
                  <a:cubicBezTo>
                    <a:pt x="300633" y="12040"/>
                    <a:pt x="354421" y="7557"/>
                    <a:pt x="408185" y="2732"/>
                  </a:cubicBezTo>
                  <a:lnTo>
                    <a:pt x="43862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6455785" y="3488337"/>
              <a:ext cx="128574" cy="126126"/>
            </a:xfrm>
            <a:custGeom>
              <a:avLst/>
              <a:gdLst/>
              <a:ahLst/>
              <a:cxnLst/>
              <a:rect l="l" t="t" r="r" b="b"/>
              <a:pathLst>
                <a:path w="147065" h="144883">
                  <a:moveTo>
                    <a:pt x="90247" y="0"/>
                  </a:moveTo>
                  <a:lnTo>
                    <a:pt x="95205" y="6973"/>
                  </a:lnTo>
                  <a:cubicBezTo>
                    <a:pt x="99644" y="15579"/>
                    <a:pt x="92079" y="12737"/>
                    <a:pt x="121756" y="19476"/>
                  </a:cubicBezTo>
                  <a:lnTo>
                    <a:pt x="147065" y="25531"/>
                  </a:lnTo>
                  <a:lnTo>
                    <a:pt x="117283" y="64128"/>
                  </a:lnTo>
                  <a:lnTo>
                    <a:pt x="50583" y="144883"/>
                  </a:lnTo>
                  <a:lnTo>
                    <a:pt x="30321" y="128829"/>
                  </a:lnTo>
                  <a:lnTo>
                    <a:pt x="0" y="93045"/>
                  </a:lnTo>
                  <a:lnTo>
                    <a:pt x="32287" y="76709"/>
                  </a:lnTo>
                  <a:cubicBezTo>
                    <a:pt x="55294" y="61509"/>
                    <a:pt x="72548" y="42097"/>
                    <a:pt x="84051" y="18475"/>
                  </a:cubicBezTo>
                  <a:lnTo>
                    <a:pt x="90247"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6377136" y="3680977"/>
              <a:ext cx="502040" cy="447269"/>
            </a:xfrm>
            <a:custGeom>
              <a:avLst/>
              <a:gdLst/>
              <a:ahLst/>
              <a:cxnLst/>
              <a:rect l="l" t="t" r="r" b="b"/>
              <a:pathLst>
                <a:path w="574240" h="513784">
                  <a:moveTo>
                    <a:pt x="182940" y="0"/>
                  </a:moveTo>
                  <a:lnTo>
                    <a:pt x="203440" y="16243"/>
                  </a:lnTo>
                  <a:cubicBezTo>
                    <a:pt x="270675" y="56584"/>
                    <a:pt x="329276" y="117474"/>
                    <a:pt x="405146" y="137266"/>
                  </a:cubicBezTo>
                  <a:lnTo>
                    <a:pt x="413932" y="139558"/>
                  </a:lnTo>
                  <a:lnTo>
                    <a:pt x="483241" y="182945"/>
                  </a:lnTo>
                  <a:cubicBezTo>
                    <a:pt x="506658" y="203281"/>
                    <a:pt x="527405" y="227622"/>
                    <a:pt x="545481" y="255969"/>
                  </a:cubicBezTo>
                  <a:lnTo>
                    <a:pt x="574240" y="318061"/>
                  </a:lnTo>
                  <a:lnTo>
                    <a:pt x="563647" y="345587"/>
                  </a:lnTo>
                  <a:cubicBezTo>
                    <a:pt x="556055" y="362822"/>
                    <a:pt x="547916" y="378929"/>
                    <a:pt x="539617" y="392761"/>
                  </a:cubicBezTo>
                  <a:cubicBezTo>
                    <a:pt x="522987" y="420477"/>
                    <a:pt x="503758" y="446549"/>
                    <a:pt x="485829" y="473443"/>
                  </a:cubicBezTo>
                  <a:lnTo>
                    <a:pt x="458935" y="513784"/>
                  </a:lnTo>
                  <a:lnTo>
                    <a:pt x="147456" y="487086"/>
                  </a:lnTo>
                  <a:lnTo>
                    <a:pt x="157115" y="479106"/>
                  </a:lnTo>
                  <a:cubicBezTo>
                    <a:pt x="181033" y="453186"/>
                    <a:pt x="192992" y="418657"/>
                    <a:pt x="192992" y="375520"/>
                  </a:cubicBezTo>
                  <a:cubicBezTo>
                    <a:pt x="192992" y="304036"/>
                    <a:pt x="154631" y="259359"/>
                    <a:pt x="77908" y="241487"/>
                  </a:cubicBezTo>
                  <a:lnTo>
                    <a:pt x="0" y="233710"/>
                  </a:lnTo>
                  <a:lnTo>
                    <a:pt x="1735" y="231396"/>
                  </a:lnTo>
                  <a:cubicBezTo>
                    <a:pt x="38623" y="179754"/>
                    <a:pt x="38749" y="178341"/>
                    <a:pt x="31454" y="187472"/>
                  </a:cubicBezTo>
                  <a:lnTo>
                    <a:pt x="24216" y="196788"/>
                  </a:lnTo>
                  <a:lnTo>
                    <a:pt x="32242" y="186162"/>
                  </a:lnTo>
                  <a:cubicBezTo>
                    <a:pt x="40600" y="175061"/>
                    <a:pt x="52481" y="159252"/>
                    <a:pt x="68970" y="137266"/>
                  </a:cubicBezTo>
                  <a:cubicBezTo>
                    <a:pt x="89975" y="109259"/>
                    <a:pt x="114712" y="84218"/>
                    <a:pt x="136205" y="56584"/>
                  </a:cubicBezTo>
                  <a:lnTo>
                    <a:pt x="18294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1117983">
              <a:off x="3032634" y="3644032"/>
              <a:ext cx="188345" cy="410713"/>
            </a:xfrm>
            <a:custGeom>
              <a:avLst/>
              <a:gdLst/>
              <a:ahLst/>
              <a:cxnLst/>
              <a:rect l="l" t="t" r="r" b="b"/>
              <a:pathLst>
                <a:path w="188345" h="410713">
                  <a:moveTo>
                    <a:pt x="55748" y="0"/>
                  </a:moveTo>
                  <a:lnTo>
                    <a:pt x="62617" y="4537"/>
                  </a:lnTo>
                  <a:cubicBezTo>
                    <a:pt x="68569" y="8452"/>
                    <a:pt x="76794" y="13875"/>
                    <a:pt x="88141" y="21440"/>
                  </a:cubicBezTo>
                  <a:cubicBezTo>
                    <a:pt x="92623" y="34887"/>
                    <a:pt x="96004" y="48753"/>
                    <a:pt x="101588" y="61781"/>
                  </a:cubicBezTo>
                  <a:cubicBezTo>
                    <a:pt x="120879" y="106792"/>
                    <a:pt x="143323" y="140304"/>
                    <a:pt x="168823" y="182805"/>
                  </a:cubicBezTo>
                  <a:cubicBezTo>
                    <a:pt x="173305" y="200734"/>
                    <a:pt x="176959" y="218891"/>
                    <a:pt x="182270" y="236593"/>
                  </a:cubicBezTo>
                  <a:lnTo>
                    <a:pt x="188345" y="255729"/>
                  </a:lnTo>
                  <a:lnTo>
                    <a:pt x="186929" y="259405"/>
                  </a:lnTo>
                  <a:cubicBezTo>
                    <a:pt x="172881" y="302186"/>
                    <a:pt x="198817" y="278592"/>
                    <a:pt x="155376" y="330722"/>
                  </a:cubicBezTo>
                  <a:cubicBezTo>
                    <a:pt x="143202" y="345331"/>
                    <a:pt x="129644" y="358889"/>
                    <a:pt x="115035" y="371064"/>
                  </a:cubicBezTo>
                  <a:cubicBezTo>
                    <a:pt x="102674" y="381366"/>
                    <a:pt x="86187" y="391681"/>
                    <a:pt x="69268" y="400987"/>
                  </a:cubicBezTo>
                  <a:lnTo>
                    <a:pt x="49559" y="410713"/>
                  </a:lnTo>
                  <a:lnTo>
                    <a:pt x="43147" y="393135"/>
                  </a:lnTo>
                  <a:cubicBezTo>
                    <a:pt x="-3239" y="264238"/>
                    <a:pt x="41149" y="364624"/>
                    <a:pt x="5720" y="273291"/>
                  </a:cubicBezTo>
                  <a:lnTo>
                    <a:pt x="0" y="258710"/>
                  </a:lnTo>
                  <a:lnTo>
                    <a:pt x="25404" y="208500"/>
                  </a:lnTo>
                  <a:cubicBezTo>
                    <a:pt x="46356" y="152217"/>
                    <a:pt x="56832" y="86896"/>
                    <a:pt x="56832" y="12536"/>
                  </a:cubicBezTo>
                  <a:lnTo>
                    <a:pt x="5574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6283433" y="3778068"/>
              <a:ext cx="45719" cy="45719"/>
            </a:xfrm>
            <a:custGeom>
              <a:avLst/>
              <a:gdLst/>
              <a:ahLst/>
              <a:cxnLst/>
              <a:rect l="l" t="t" r="r" b="b"/>
              <a:pathLst>
                <a:path w="9504" h="12536">
                  <a:moveTo>
                    <a:pt x="9504" y="0"/>
                  </a:moveTo>
                  <a:lnTo>
                    <a:pt x="1934" y="10023"/>
                  </a:lnTo>
                  <a:cubicBezTo>
                    <a:pt x="-2868" y="16334"/>
                    <a:pt x="2072" y="9693"/>
                    <a:pt x="8060" y="1859"/>
                  </a:cubicBezTo>
                  <a:lnTo>
                    <a:pt x="9504"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6252418" y="3875525"/>
              <a:ext cx="52517" cy="191709"/>
            </a:xfrm>
            <a:custGeom>
              <a:avLst/>
              <a:gdLst/>
              <a:ahLst/>
              <a:cxnLst/>
              <a:rect l="l" t="t" r="r" b="b"/>
              <a:pathLst>
                <a:path w="60070" h="220219">
                  <a:moveTo>
                    <a:pt x="48469" y="0"/>
                  </a:moveTo>
                  <a:lnTo>
                    <a:pt x="60070" y="1158"/>
                  </a:lnTo>
                  <a:lnTo>
                    <a:pt x="21463" y="52632"/>
                  </a:lnTo>
                  <a:cubicBezTo>
                    <a:pt x="16981" y="79526"/>
                    <a:pt x="11202" y="106236"/>
                    <a:pt x="8016" y="133314"/>
                  </a:cubicBezTo>
                  <a:cubicBezTo>
                    <a:pt x="5913" y="151195"/>
                    <a:pt x="4296" y="167437"/>
                    <a:pt x="2994" y="182166"/>
                  </a:cubicBezTo>
                  <a:lnTo>
                    <a:pt x="0" y="220219"/>
                  </a:lnTo>
                  <a:lnTo>
                    <a:pt x="5332" y="2465"/>
                  </a:lnTo>
                  <a:cubicBezTo>
                    <a:pt x="20122" y="822"/>
                    <a:pt x="34501" y="0"/>
                    <a:pt x="48469"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874153" y="3862531"/>
              <a:ext cx="670181" cy="45719"/>
            </a:xfrm>
            <a:custGeom>
              <a:avLst/>
              <a:gdLst/>
              <a:ahLst/>
              <a:cxnLst/>
              <a:rect l="l" t="t" r="r" b="b"/>
              <a:pathLst>
                <a:path w="408699" h="27881">
                  <a:moveTo>
                    <a:pt x="395785" y="0"/>
                  </a:moveTo>
                  <a:lnTo>
                    <a:pt x="408699" y="27881"/>
                  </a:lnTo>
                  <a:lnTo>
                    <a:pt x="241909" y="24814"/>
                  </a:lnTo>
                  <a:lnTo>
                    <a:pt x="4175" y="21756"/>
                  </a:lnTo>
                  <a:lnTo>
                    <a:pt x="0" y="16893"/>
                  </a:lnTo>
                  <a:lnTo>
                    <a:pt x="395785"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4641763" y="4005749"/>
              <a:ext cx="45719" cy="54264"/>
            </a:xfrm>
            <a:custGeom>
              <a:avLst/>
              <a:gdLst/>
              <a:ahLst/>
              <a:cxnLst/>
              <a:rect l="l" t="t" r="r" b="b"/>
              <a:pathLst>
                <a:path w="7394" h="8776">
                  <a:moveTo>
                    <a:pt x="3197" y="0"/>
                  </a:moveTo>
                  <a:lnTo>
                    <a:pt x="7394" y="8776"/>
                  </a:lnTo>
                  <a:lnTo>
                    <a:pt x="6304" y="8102"/>
                  </a:lnTo>
                  <a:lnTo>
                    <a:pt x="0" y="3374"/>
                  </a:lnTo>
                  <a:lnTo>
                    <a:pt x="3197"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199148" y="4036418"/>
              <a:ext cx="45719" cy="45719"/>
            </a:xfrm>
            <a:custGeom>
              <a:avLst/>
              <a:gdLst/>
              <a:ahLst/>
              <a:cxnLst/>
              <a:rect l="l" t="t" r="r" b="b"/>
              <a:pathLst>
                <a:path w="1073" h="14903">
                  <a:moveTo>
                    <a:pt x="1073" y="0"/>
                  </a:moveTo>
                  <a:lnTo>
                    <a:pt x="708" y="14903"/>
                  </a:lnTo>
                  <a:lnTo>
                    <a:pt x="0" y="14733"/>
                  </a:lnTo>
                  <a:lnTo>
                    <a:pt x="937" y="1727"/>
                  </a:lnTo>
                  <a:lnTo>
                    <a:pt x="1073"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683749" y="3949700"/>
              <a:ext cx="45719" cy="281928"/>
            </a:xfrm>
            <a:custGeom>
              <a:avLst/>
              <a:gdLst>
                <a:gd name="connsiteX0" fmla="*/ 0 w 19720"/>
                <a:gd name="connsiteY0" fmla="*/ 0 h 121604"/>
                <a:gd name="connsiteX1" fmla="*/ 19720 w 19720"/>
                <a:gd name="connsiteY1" fmla="*/ 121604 h 121604"/>
                <a:gd name="connsiteX2" fmla="*/ 4255 w 19720"/>
                <a:gd name="connsiteY2" fmla="*/ 119152 h 121604"/>
                <a:gd name="connsiteX3" fmla="*/ 0 w 19720"/>
                <a:gd name="connsiteY3" fmla="*/ 0 h 121604"/>
              </a:gdLst>
              <a:ahLst/>
              <a:cxnLst>
                <a:cxn ang="0">
                  <a:pos x="connsiteX0" y="connsiteY0"/>
                </a:cxn>
                <a:cxn ang="0">
                  <a:pos x="connsiteX1" y="connsiteY1"/>
                </a:cxn>
                <a:cxn ang="0">
                  <a:pos x="connsiteX2" y="connsiteY2"/>
                </a:cxn>
                <a:cxn ang="0">
                  <a:pos x="connsiteX3" y="connsiteY3"/>
                </a:cxn>
              </a:cxnLst>
              <a:rect l="l" t="t" r="r" b="b"/>
              <a:pathLst>
                <a:path w="19720" h="121604">
                  <a:moveTo>
                    <a:pt x="0" y="0"/>
                  </a:moveTo>
                  <a:lnTo>
                    <a:pt x="19720" y="121604"/>
                  </a:lnTo>
                  <a:lnTo>
                    <a:pt x="4255" y="119152"/>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308410" y="4001677"/>
              <a:ext cx="235698" cy="45719"/>
            </a:xfrm>
            <a:custGeom>
              <a:avLst/>
              <a:gdLst>
                <a:gd name="connsiteX0" fmla="*/ 0 w 178066"/>
                <a:gd name="connsiteY0" fmla="*/ 0 h 34540"/>
                <a:gd name="connsiteX1" fmla="*/ 23850 w 178066"/>
                <a:gd name="connsiteY1" fmla="*/ 5546 h 34540"/>
                <a:gd name="connsiteX2" fmla="*/ 178066 w 178066"/>
                <a:gd name="connsiteY2" fmla="*/ 34540 h 34540"/>
                <a:gd name="connsiteX3" fmla="*/ 23849 w 178066"/>
                <a:gd name="connsiteY3" fmla="*/ 5546 h 34540"/>
                <a:gd name="connsiteX4" fmla="*/ 0 w 178066"/>
                <a:gd name="connsiteY4" fmla="*/ 0 h 34540"/>
                <a:gd name="connsiteX5" fmla="*/ 0 w 178066"/>
                <a:gd name="connsiteY5" fmla="*/ 0 h 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066" h="34540">
                  <a:moveTo>
                    <a:pt x="0" y="0"/>
                  </a:moveTo>
                  <a:lnTo>
                    <a:pt x="23850" y="5546"/>
                  </a:lnTo>
                  <a:cubicBezTo>
                    <a:pt x="74831" y="17311"/>
                    <a:pt x="126378" y="26276"/>
                    <a:pt x="178066" y="34540"/>
                  </a:cubicBezTo>
                  <a:cubicBezTo>
                    <a:pt x="126377" y="26276"/>
                    <a:pt x="74830" y="17311"/>
                    <a:pt x="23849" y="5546"/>
                  </a:cubicBezTo>
                  <a:lnTo>
                    <a:pt x="0" y="0"/>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486477" y="4036217"/>
              <a:ext cx="282335" cy="45719"/>
            </a:xfrm>
            <a:custGeom>
              <a:avLst/>
              <a:gdLst>
                <a:gd name="connsiteX0" fmla="*/ 0 w 201529"/>
                <a:gd name="connsiteY0" fmla="*/ 0 h 32634"/>
                <a:gd name="connsiteX1" fmla="*/ 155066 w 201529"/>
                <a:gd name="connsiteY1" fmla="*/ 24794 h 32634"/>
                <a:gd name="connsiteX2" fmla="*/ 198926 w 201529"/>
                <a:gd name="connsiteY2" fmla="*/ 32221 h 32634"/>
                <a:gd name="connsiteX3" fmla="*/ 201529 w 201529"/>
                <a:gd name="connsiteY3" fmla="*/ 32634 h 32634"/>
                <a:gd name="connsiteX4" fmla="*/ 201529 w 201529"/>
                <a:gd name="connsiteY4" fmla="*/ 32634 h 32634"/>
                <a:gd name="connsiteX5" fmla="*/ 198925 w 201529"/>
                <a:gd name="connsiteY5" fmla="*/ 32221 h 32634"/>
                <a:gd name="connsiteX6" fmla="*/ 155065 w 201529"/>
                <a:gd name="connsiteY6" fmla="*/ 24794 h 32634"/>
                <a:gd name="connsiteX7" fmla="*/ 0 w 201529"/>
                <a:gd name="connsiteY7" fmla="*/ 0 h 3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29" h="32634">
                  <a:moveTo>
                    <a:pt x="0" y="0"/>
                  </a:moveTo>
                  <a:cubicBezTo>
                    <a:pt x="51689" y="8265"/>
                    <a:pt x="103519" y="15829"/>
                    <a:pt x="155066" y="24794"/>
                  </a:cubicBezTo>
                  <a:cubicBezTo>
                    <a:pt x="171220" y="27603"/>
                    <a:pt x="185782" y="30064"/>
                    <a:pt x="198926" y="32221"/>
                  </a:cubicBezTo>
                  <a:lnTo>
                    <a:pt x="201529" y="32634"/>
                  </a:lnTo>
                  <a:lnTo>
                    <a:pt x="201529" y="32634"/>
                  </a:lnTo>
                  <a:lnTo>
                    <a:pt x="198925" y="32221"/>
                  </a:lnTo>
                  <a:cubicBezTo>
                    <a:pt x="185781" y="30064"/>
                    <a:pt x="171219" y="27603"/>
                    <a:pt x="155065" y="24794"/>
                  </a:cubicBezTo>
                  <a:cubicBezTo>
                    <a:pt x="103518" y="15829"/>
                    <a:pt x="51688" y="8265"/>
                    <a:pt x="0"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9688004" y="4068851"/>
              <a:ext cx="45719" cy="182604"/>
            </a:xfrm>
            <a:custGeom>
              <a:avLst/>
              <a:gdLst>
                <a:gd name="connsiteX0" fmla="*/ 0 w 42766"/>
                <a:gd name="connsiteY0" fmla="*/ 0 h 170810"/>
                <a:gd name="connsiteX1" fmla="*/ 15465 w 42766"/>
                <a:gd name="connsiteY1" fmla="*/ 2452 h 170810"/>
                <a:gd name="connsiteX2" fmla="*/ 42766 w 42766"/>
                <a:gd name="connsiteY2" fmla="*/ 170810 h 170810"/>
                <a:gd name="connsiteX3" fmla="*/ 14795 w 42766"/>
                <a:gd name="connsiteY3" fmla="*/ 134848 h 170810"/>
                <a:gd name="connsiteX4" fmla="*/ 2095 w 42766"/>
                <a:gd name="connsiteY4" fmla="*/ 58648 h 170810"/>
                <a:gd name="connsiteX5" fmla="*/ 0 w 42766"/>
                <a:gd name="connsiteY5" fmla="*/ 0 h 17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66" h="170810">
                  <a:moveTo>
                    <a:pt x="0" y="0"/>
                  </a:moveTo>
                  <a:lnTo>
                    <a:pt x="15465" y="2452"/>
                  </a:lnTo>
                  <a:lnTo>
                    <a:pt x="42766" y="170810"/>
                  </a:lnTo>
                  <a:lnTo>
                    <a:pt x="14795" y="134848"/>
                  </a:lnTo>
                  <a:cubicBezTo>
                    <a:pt x="-1014" y="114522"/>
                    <a:pt x="4021" y="84326"/>
                    <a:pt x="2095" y="58648"/>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703470" y="4071305"/>
              <a:ext cx="251024" cy="48684"/>
            </a:xfrm>
            <a:custGeom>
              <a:avLst/>
              <a:gdLst>
                <a:gd name="connsiteX0" fmla="*/ 0 w 272552"/>
                <a:gd name="connsiteY0" fmla="*/ 0 h 52859"/>
                <a:gd name="connsiteX1" fmla="*/ 17287 w 272552"/>
                <a:gd name="connsiteY1" fmla="*/ 2742 h 52859"/>
                <a:gd name="connsiteX2" fmla="*/ 207013 w 272552"/>
                <a:gd name="connsiteY2" fmla="*/ 43496 h 52859"/>
                <a:gd name="connsiteX3" fmla="*/ 272552 w 272552"/>
                <a:gd name="connsiteY3" fmla="*/ 52859 h 52859"/>
                <a:gd name="connsiteX4" fmla="*/ 272552 w 272552"/>
                <a:gd name="connsiteY4" fmla="*/ 52859 h 52859"/>
                <a:gd name="connsiteX5" fmla="*/ 207012 w 272552"/>
                <a:gd name="connsiteY5" fmla="*/ 43496 h 52859"/>
                <a:gd name="connsiteX6" fmla="*/ 17286 w 272552"/>
                <a:gd name="connsiteY6" fmla="*/ 2742 h 52859"/>
                <a:gd name="connsiteX7" fmla="*/ 0 w 272552"/>
                <a:gd name="connsiteY7" fmla="*/ 0 h 52859"/>
                <a:gd name="connsiteX8" fmla="*/ 0 w 272552"/>
                <a:gd name="connsiteY8" fmla="*/ 0 h 5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552" h="52859">
                  <a:moveTo>
                    <a:pt x="0" y="0"/>
                  </a:moveTo>
                  <a:lnTo>
                    <a:pt x="17287" y="2742"/>
                  </a:lnTo>
                  <a:cubicBezTo>
                    <a:pt x="164065" y="25087"/>
                    <a:pt x="67306" y="-3073"/>
                    <a:pt x="207013" y="43496"/>
                  </a:cubicBezTo>
                  <a:lnTo>
                    <a:pt x="272552" y="52859"/>
                  </a:lnTo>
                  <a:lnTo>
                    <a:pt x="272552" y="52859"/>
                  </a:lnTo>
                  <a:lnTo>
                    <a:pt x="207012" y="43496"/>
                  </a:lnTo>
                  <a:cubicBezTo>
                    <a:pt x="67305" y="-3073"/>
                    <a:pt x="164064" y="25087"/>
                    <a:pt x="17286" y="2742"/>
                  </a:cubicBezTo>
                  <a:lnTo>
                    <a:pt x="0" y="0"/>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9730770" y="4239662"/>
              <a:ext cx="45719" cy="59960"/>
            </a:xfrm>
            <a:custGeom>
              <a:avLst/>
              <a:gdLst>
                <a:gd name="connsiteX0" fmla="*/ 0 w 31738"/>
                <a:gd name="connsiteY0" fmla="*/ 0 h 41624"/>
                <a:gd name="connsiteX1" fmla="*/ 16479 w 31738"/>
                <a:gd name="connsiteY1" fmla="*/ 21188 h 41624"/>
                <a:gd name="connsiteX2" fmla="*/ 31738 w 31738"/>
                <a:gd name="connsiteY2" fmla="*/ 41534 h 41624"/>
                <a:gd name="connsiteX3" fmla="*/ 6750 w 31738"/>
                <a:gd name="connsiteY3" fmla="*/ 41624 h 41624"/>
                <a:gd name="connsiteX4" fmla="*/ 0 w 31738"/>
                <a:gd name="connsiteY4" fmla="*/ 0 h 4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8" h="41624">
                  <a:moveTo>
                    <a:pt x="0" y="0"/>
                  </a:moveTo>
                  <a:lnTo>
                    <a:pt x="16479" y="21188"/>
                  </a:lnTo>
                  <a:lnTo>
                    <a:pt x="31738" y="41534"/>
                  </a:lnTo>
                  <a:lnTo>
                    <a:pt x="6750" y="41624"/>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9737522" y="4281196"/>
              <a:ext cx="45719" cy="154001"/>
            </a:xfrm>
            <a:custGeom>
              <a:avLst/>
              <a:gdLst>
                <a:gd name="connsiteX0" fmla="*/ 24988 w 47829"/>
                <a:gd name="connsiteY0" fmla="*/ 0 h 161108"/>
                <a:gd name="connsiteX1" fmla="*/ 28779 w 47829"/>
                <a:gd name="connsiteY1" fmla="*/ 5054 h 161108"/>
                <a:gd name="connsiteX2" fmla="*/ 47829 w 47829"/>
                <a:gd name="connsiteY2" fmla="*/ 49504 h 161108"/>
                <a:gd name="connsiteX3" fmla="*/ 41479 w 47829"/>
                <a:gd name="connsiteY3" fmla="*/ 113004 h 161108"/>
                <a:gd name="connsiteX4" fmla="*/ 41417 w 47829"/>
                <a:gd name="connsiteY4" fmla="*/ 131452 h 161108"/>
                <a:gd name="connsiteX5" fmla="*/ 40882 w 47829"/>
                <a:gd name="connsiteY5" fmla="*/ 161108 h 161108"/>
                <a:gd name="connsiteX6" fmla="*/ 26111 w 47829"/>
                <a:gd name="connsiteY6" fmla="*/ 161108 h 161108"/>
                <a:gd name="connsiteX7" fmla="*/ 0 w 47829"/>
                <a:gd name="connsiteY7" fmla="*/ 90 h 161108"/>
                <a:gd name="connsiteX8" fmla="*/ 24988 w 47829"/>
                <a:gd name="connsiteY8" fmla="*/ 0 h 16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29" h="161108">
                  <a:moveTo>
                    <a:pt x="24988" y="0"/>
                  </a:moveTo>
                  <a:lnTo>
                    <a:pt x="28779" y="5054"/>
                  </a:lnTo>
                  <a:cubicBezTo>
                    <a:pt x="44472" y="36441"/>
                    <a:pt x="38486" y="21474"/>
                    <a:pt x="47829" y="49504"/>
                  </a:cubicBezTo>
                  <a:cubicBezTo>
                    <a:pt x="45712" y="70671"/>
                    <a:pt x="43111" y="91794"/>
                    <a:pt x="41479" y="113004"/>
                  </a:cubicBezTo>
                  <a:cubicBezTo>
                    <a:pt x="41294" y="115414"/>
                    <a:pt x="41401" y="122173"/>
                    <a:pt x="41417" y="131452"/>
                  </a:cubicBezTo>
                  <a:lnTo>
                    <a:pt x="40882" y="161108"/>
                  </a:lnTo>
                  <a:lnTo>
                    <a:pt x="26111" y="161108"/>
                  </a:lnTo>
                  <a:lnTo>
                    <a:pt x="0" y="90"/>
                  </a:lnTo>
                  <a:lnTo>
                    <a:pt x="2498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335935" y="3785490"/>
              <a:ext cx="644841" cy="312613"/>
            </a:xfrm>
            <a:custGeom>
              <a:avLst/>
              <a:gdLst>
                <a:gd name="connsiteX0" fmla="*/ 700144 w 700144"/>
                <a:gd name="connsiteY0" fmla="*/ 0 h 339423"/>
                <a:gd name="connsiteX1" fmla="*/ 698123 w 700144"/>
                <a:gd name="connsiteY1" fmla="*/ 26302 h 339423"/>
                <a:gd name="connsiteX2" fmla="*/ 686954 w 700144"/>
                <a:gd name="connsiteY2" fmla="*/ 175663 h 339423"/>
                <a:gd name="connsiteX3" fmla="*/ 682640 w 700144"/>
                <a:gd name="connsiteY3" fmla="*/ 269101 h 339423"/>
                <a:gd name="connsiteX4" fmla="*/ 679141 w 700144"/>
                <a:gd name="connsiteY4" fmla="*/ 339423 h 339423"/>
                <a:gd name="connsiteX5" fmla="*/ 613602 w 700144"/>
                <a:gd name="connsiteY5" fmla="*/ 330060 h 339423"/>
                <a:gd name="connsiteX6" fmla="*/ 423876 w 700144"/>
                <a:gd name="connsiteY6" fmla="*/ 289306 h 339423"/>
                <a:gd name="connsiteX7" fmla="*/ 406589 w 700144"/>
                <a:gd name="connsiteY7" fmla="*/ 286564 h 339423"/>
                <a:gd name="connsiteX8" fmla="*/ 386869 w 700144"/>
                <a:gd name="connsiteY8" fmla="*/ 164960 h 339423"/>
                <a:gd name="connsiteX9" fmla="*/ 391124 w 700144"/>
                <a:gd name="connsiteY9" fmla="*/ 284112 h 339423"/>
                <a:gd name="connsiteX10" fmla="*/ 388521 w 700144"/>
                <a:gd name="connsiteY10" fmla="*/ 283699 h 339423"/>
                <a:gd name="connsiteX11" fmla="*/ 344661 w 700144"/>
                <a:gd name="connsiteY11" fmla="*/ 276272 h 339423"/>
                <a:gd name="connsiteX12" fmla="*/ 35379 w 700144"/>
                <a:gd name="connsiteY12" fmla="*/ 222484 h 339423"/>
                <a:gd name="connsiteX13" fmla="*/ 11529 w 700144"/>
                <a:gd name="connsiteY13" fmla="*/ 216938 h 339423"/>
                <a:gd name="connsiteX14" fmla="*/ 11529 w 700144"/>
                <a:gd name="connsiteY14" fmla="*/ 216938 h 339423"/>
                <a:gd name="connsiteX15" fmla="*/ 11528 w 700144"/>
                <a:gd name="connsiteY15" fmla="*/ 216938 h 339423"/>
                <a:gd name="connsiteX16" fmla="*/ 9089 w 700144"/>
                <a:gd name="connsiteY16" fmla="*/ 168269 h 339423"/>
                <a:gd name="connsiteX17" fmla="*/ 2541 w 700144"/>
                <a:gd name="connsiteY17" fmla="*/ 90545 h 339423"/>
                <a:gd name="connsiteX18" fmla="*/ 0 w 700144"/>
                <a:gd name="connsiteY18" fmla="*/ 62957 h 339423"/>
                <a:gd name="connsiteX19" fmla="*/ 358107 w 700144"/>
                <a:gd name="connsiteY19" fmla="*/ 47672 h 339423"/>
                <a:gd name="connsiteX20" fmla="*/ 650441 w 700144"/>
                <a:gd name="connsiteY20" fmla="*/ 6342 h 339423"/>
                <a:gd name="connsiteX21" fmla="*/ 700144 w 700144"/>
                <a:gd name="connsiteY21" fmla="*/ 0 h 33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0144" h="339423">
                  <a:moveTo>
                    <a:pt x="700144" y="0"/>
                  </a:moveTo>
                  <a:lnTo>
                    <a:pt x="698123" y="26302"/>
                  </a:lnTo>
                  <a:cubicBezTo>
                    <a:pt x="694580" y="73085"/>
                    <a:pt x="690857" y="122872"/>
                    <a:pt x="686954" y="175663"/>
                  </a:cubicBezTo>
                  <a:cubicBezTo>
                    <a:pt x="685721" y="203805"/>
                    <a:pt x="684284" y="234951"/>
                    <a:pt x="682640" y="269101"/>
                  </a:cubicBezTo>
                  <a:lnTo>
                    <a:pt x="679141" y="339423"/>
                  </a:lnTo>
                  <a:lnTo>
                    <a:pt x="613602" y="330060"/>
                  </a:lnTo>
                  <a:cubicBezTo>
                    <a:pt x="473895" y="283491"/>
                    <a:pt x="570654" y="311651"/>
                    <a:pt x="423876" y="289306"/>
                  </a:cubicBezTo>
                  <a:lnTo>
                    <a:pt x="406589" y="286564"/>
                  </a:lnTo>
                  <a:lnTo>
                    <a:pt x="386869" y="164960"/>
                  </a:lnTo>
                  <a:lnTo>
                    <a:pt x="391124" y="284112"/>
                  </a:lnTo>
                  <a:lnTo>
                    <a:pt x="388521" y="283699"/>
                  </a:lnTo>
                  <a:cubicBezTo>
                    <a:pt x="375377" y="281542"/>
                    <a:pt x="360815" y="279081"/>
                    <a:pt x="344661" y="276272"/>
                  </a:cubicBezTo>
                  <a:cubicBezTo>
                    <a:pt x="241567" y="258343"/>
                    <a:pt x="137341" y="246014"/>
                    <a:pt x="35379" y="222484"/>
                  </a:cubicBezTo>
                  <a:lnTo>
                    <a:pt x="11529" y="216938"/>
                  </a:lnTo>
                  <a:lnTo>
                    <a:pt x="11529" y="216938"/>
                  </a:lnTo>
                  <a:lnTo>
                    <a:pt x="11528" y="216938"/>
                  </a:lnTo>
                  <a:lnTo>
                    <a:pt x="9089" y="168269"/>
                  </a:lnTo>
                  <a:cubicBezTo>
                    <a:pt x="7445" y="147111"/>
                    <a:pt x="5263" y="121203"/>
                    <a:pt x="2541" y="90545"/>
                  </a:cubicBezTo>
                  <a:lnTo>
                    <a:pt x="0" y="62957"/>
                  </a:lnTo>
                  <a:lnTo>
                    <a:pt x="358107" y="47672"/>
                  </a:lnTo>
                  <a:cubicBezTo>
                    <a:pt x="456361" y="42072"/>
                    <a:pt x="553093" y="21421"/>
                    <a:pt x="650441" y="6342"/>
                  </a:cubicBezTo>
                  <a:lnTo>
                    <a:pt x="700144"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9308252" y="4032881"/>
              <a:ext cx="395217" cy="258900"/>
            </a:xfrm>
            <a:custGeom>
              <a:avLst/>
              <a:gdLst>
                <a:gd name="connsiteX0" fmla="*/ 0 w 429111"/>
                <a:gd name="connsiteY0" fmla="*/ 0 h 281103"/>
                <a:gd name="connsiteX1" fmla="*/ 23849 w 429111"/>
                <a:gd name="connsiteY1" fmla="*/ 5546 h 281103"/>
                <a:gd name="connsiteX2" fmla="*/ 333131 w 429111"/>
                <a:gd name="connsiteY2" fmla="*/ 59334 h 281103"/>
                <a:gd name="connsiteX3" fmla="*/ 376991 w 429111"/>
                <a:gd name="connsiteY3" fmla="*/ 66761 h 281103"/>
                <a:gd name="connsiteX4" fmla="*/ 379595 w 429111"/>
                <a:gd name="connsiteY4" fmla="*/ 67174 h 281103"/>
                <a:gd name="connsiteX5" fmla="*/ 381690 w 429111"/>
                <a:gd name="connsiteY5" fmla="*/ 125822 h 281103"/>
                <a:gd name="connsiteX6" fmla="*/ 394390 w 429111"/>
                <a:gd name="connsiteY6" fmla="*/ 202022 h 281103"/>
                <a:gd name="connsiteX7" fmla="*/ 422361 w 429111"/>
                <a:gd name="connsiteY7" fmla="*/ 237984 h 281103"/>
                <a:gd name="connsiteX8" fmla="*/ 429111 w 429111"/>
                <a:gd name="connsiteY8" fmla="*/ 279608 h 281103"/>
                <a:gd name="connsiteX9" fmla="*/ 13424 w 429111"/>
                <a:gd name="connsiteY9" fmla="*/ 281103 h 281103"/>
                <a:gd name="connsiteX10" fmla="*/ 11734 w 429111"/>
                <a:gd name="connsiteY10" fmla="*/ 241888 h 281103"/>
                <a:gd name="connsiteX11" fmla="*/ 5418 w 429111"/>
                <a:gd name="connsiteY11" fmla="*/ 108087 h 281103"/>
                <a:gd name="connsiteX12" fmla="*/ 0 w 429111"/>
                <a:gd name="connsiteY12" fmla="*/ 0 h 28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9111" h="281103">
                  <a:moveTo>
                    <a:pt x="0" y="0"/>
                  </a:moveTo>
                  <a:lnTo>
                    <a:pt x="23849" y="5546"/>
                  </a:lnTo>
                  <a:cubicBezTo>
                    <a:pt x="125811" y="29076"/>
                    <a:pt x="230037" y="41405"/>
                    <a:pt x="333131" y="59334"/>
                  </a:cubicBezTo>
                  <a:cubicBezTo>
                    <a:pt x="349285" y="62143"/>
                    <a:pt x="363847" y="64604"/>
                    <a:pt x="376991" y="66761"/>
                  </a:cubicBezTo>
                  <a:lnTo>
                    <a:pt x="379595" y="67174"/>
                  </a:lnTo>
                  <a:lnTo>
                    <a:pt x="381690" y="125822"/>
                  </a:lnTo>
                  <a:cubicBezTo>
                    <a:pt x="383616" y="151500"/>
                    <a:pt x="378581" y="181696"/>
                    <a:pt x="394390" y="202022"/>
                  </a:cubicBezTo>
                  <a:lnTo>
                    <a:pt x="422361" y="237984"/>
                  </a:lnTo>
                  <a:lnTo>
                    <a:pt x="429111" y="279608"/>
                  </a:lnTo>
                  <a:lnTo>
                    <a:pt x="13424" y="281103"/>
                  </a:lnTo>
                  <a:lnTo>
                    <a:pt x="11734" y="241888"/>
                  </a:lnTo>
                  <a:cubicBezTo>
                    <a:pt x="9886" y="201114"/>
                    <a:pt x="7780" y="156513"/>
                    <a:pt x="5418" y="108087"/>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688006" y="4068851"/>
              <a:ext cx="288354" cy="45719"/>
            </a:xfrm>
            <a:custGeom>
              <a:avLst/>
              <a:gdLst>
                <a:gd name="connsiteX0" fmla="*/ 0 w 15465"/>
                <a:gd name="connsiteY0" fmla="*/ 0 h 2452"/>
                <a:gd name="connsiteX1" fmla="*/ 15465 w 15465"/>
                <a:gd name="connsiteY1" fmla="*/ 2452 h 2452"/>
                <a:gd name="connsiteX2" fmla="*/ 15465 w 15465"/>
                <a:gd name="connsiteY2" fmla="*/ 2452 h 2452"/>
                <a:gd name="connsiteX3" fmla="*/ 0 w 15465"/>
                <a:gd name="connsiteY3" fmla="*/ 0 h 2452"/>
                <a:gd name="connsiteX4" fmla="*/ 0 w 15465"/>
                <a:gd name="connsiteY4" fmla="*/ 0 h 2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5" h="2452">
                  <a:moveTo>
                    <a:pt x="0" y="0"/>
                  </a:moveTo>
                  <a:lnTo>
                    <a:pt x="15465" y="2452"/>
                  </a:lnTo>
                  <a:lnTo>
                    <a:pt x="15465" y="2452"/>
                  </a:lnTo>
                  <a:lnTo>
                    <a:pt x="0" y="0"/>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740799" y="4063496"/>
              <a:ext cx="251025" cy="193313"/>
            </a:xfrm>
            <a:custGeom>
              <a:avLst/>
              <a:gdLst>
                <a:gd name="connsiteX0" fmla="*/ 0 w 272553"/>
                <a:gd name="connsiteY0" fmla="*/ 0 h 209892"/>
                <a:gd name="connsiteX1" fmla="*/ 17286 w 272553"/>
                <a:gd name="connsiteY1" fmla="*/ 2742 h 209892"/>
                <a:gd name="connsiteX2" fmla="*/ 207012 w 272553"/>
                <a:gd name="connsiteY2" fmla="*/ 43496 h 209892"/>
                <a:gd name="connsiteX3" fmla="*/ 272552 w 272553"/>
                <a:gd name="connsiteY3" fmla="*/ 52859 h 209892"/>
                <a:gd name="connsiteX4" fmla="*/ 272552 w 272553"/>
                <a:gd name="connsiteY4" fmla="*/ 52859 h 209892"/>
                <a:gd name="connsiteX5" fmla="*/ 272553 w 272553"/>
                <a:gd name="connsiteY5" fmla="*/ 52859 h 209892"/>
                <a:gd name="connsiteX6" fmla="*/ 270506 w 272553"/>
                <a:gd name="connsiteY6" fmla="*/ 94000 h 209892"/>
                <a:gd name="connsiteX7" fmla="*/ 264478 w 272553"/>
                <a:gd name="connsiteY7" fmla="*/ 209153 h 209892"/>
                <a:gd name="connsiteX8" fmla="*/ 264477 w 272553"/>
                <a:gd name="connsiteY8" fmla="*/ 209153 h 209892"/>
                <a:gd name="connsiteX9" fmla="*/ 264477 w 272553"/>
                <a:gd name="connsiteY9" fmla="*/ 209153 h 209892"/>
                <a:gd name="connsiteX10" fmla="*/ 59039 w 272553"/>
                <a:gd name="connsiteY10" fmla="*/ 209892 h 209892"/>
                <a:gd name="connsiteX11" fmla="*/ 43780 w 272553"/>
                <a:gd name="connsiteY11" fmla="*/ 189546 h 209892"/>
                <a:gd name="connsiteX12" fmla="*/ 27301 w 272553"/>
                <a:gd name="connsiteY12" fmla="*/ 168358 h 209892"/>
                <a:gd name="connsiteX13" fmla="*/ 0 w 272553"/>
                <a:gd name="connsiteY13" fmla="*/ 0 h 20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53" h="209892">
                  <a:moveTo>
                    <a:pt x="0" y="0"/>
                  </a:moveTo>
                  <a:lnTo>
                    <a:pt x="17286" y="2742"/>
                  </a:lnTo>
                  <a:cubicBezTo>
                    <a:pt x="164064" y="25087"/>
                    <a:pt x="67305" y="-3073"/>
                    <a:pt x="207012" y="43496"/>
                  </a:cubicBezTo>
                  <a:lnTo>
                    <a:pt x="272552" y="52859"/>
                  </a:lnTo>
                  <a:lnTo>
                    <a:pt x="272552" y="52859"/>
                  </a:lnTo>
                  <a:lnTo>
                    <a:pt x="272553" y="52859"/>
                  </a:lnTo>
                  <a:lnTo>
                    <a:pt x="270506" y="94000"/>
                  </a:lnTo>
                  <a:lnTo>
                    <a:pt x="264478" y="209153"/>
                  </a:lnTo>
                  <a:lnTo>
                    <a:pt x="264477" y="209153"/>
                  </a:lnTo>
                  <a:lnTo>
                    <a:pt x="264477" y="209153"/>
                  </a:lnTo>
                  <a:lnTo>
                    <a:pt x="59039" y="209892"/>
                  </a:lnTo>
                  <a:lnTo>
                    <a:pt x="43780" y="189546"/>
                  </a:lnTo>
                  <a:lnTo>
                    <a:pt x="27301" y="168358"/>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527858">
              <a:off x="9847116" y="4336327"/>
              <a:ext cx="189211" cy="149063"/>
            </a:xfrm>
            <a:custGeom>
              <a:avLst/>
              <a:gdLst>
                <a:gd name="connsiteX0" fmla="*/ 205438 w 205438"/>
                <a:gd name="connsiteY0" fmla="*/ 0 h 161847"/>
                <a:gd name="connsiteX1" fmla="*/ 204688 w 205438"/>
                <a:gd name="connsiteY1" fmla="*/ 14334 h 161847"/>
                <a:gd name="connsiteX2" fmla="*/ 196677 w 205438"/>
                <a:gd name="connsiteY2" fmla="*/ 161847 h 161847"/>
                <a:gd name="connsiteX3" fmla="*/ 15894 w 205438"/>
                <a:gd name="connsiteY3" fmla="*/ 161847 h 161847"/>
                <a:gd name="connsiteX4" fmla="*/ 16429 w 205438"/>
                <a:gd name="connsiteY4" fmla="*/ 132191 h 161847"/>
                <a:gd name="connsiteX5" fmla="*/ 16491 w 205438"/>
                <a:gd name="connsiteY5" fmla="*/ 113743 h 161847"/>
                <a:gd name="connsiteX6" fmla="*/ 22841 w 205438"/>
                <a:gd name="connsiteY6" fmla="*/ 50243 h 161847"/>
                <a:gd name="connsiteX7" fmla="*/ 3791 w 205438"/>
                <a:gd name="connsiteY7" fmla="*/ 5793 h 161847"/>
                <a:gd name="connsiteX8" fmla="*/ 0 w 205438"/>
                <a:gd name="connsiteY8" fmla="*/ 739 h 161847"/>
                <a:gd name="connsiteX9" fmla="*/ 205438 w 205438"/>
                <a:gd name="connsiteY9" fmla="*/ 0 h 16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438" h="161847">
                  <a:moveTo>
                    <a:pt x="205438" y="0"/>
                  </a:moveTo>
                  <a:lnTo>
                    <a:pt x="204688" y="14334"/>
                  </a:lnTo>
                  <a:cubicBezTo>
                    <a:pt x="202223" y="60501"/>
                    <a:pt x="199553" y="109672"/>
                    <a:pt x="196677" y="161847"/>
                  </a:cubicBezTo>
                  <a:lnTo>
                    <a:pt x="15894" y="161847"/>
                  </a:lnTo>
                  <a:lnTo>
                    <a:pt x="16429" y="132191"/>
                  </a:lnTo>
                  <a:cubicBezTo>
                    <a:pt x="16413" y="122912"/>
                    <a:pt x="16306" y="116153"/>
                    <a:pt x="16491" y="113743"/>
                  </a:cubicBezTo>
                  <a:cubicBezTo>
                    <a:pt x="18123" y="92533"/>
                    <a:pt x="20724" y="71410"/>
                    <a:pt x="22841" y="50243"/>
                  </a:cubicBezTo>
                  <a:cubicBezTo>
                    <a:pt x="13498" y="22213"/>
                    <a:pt x="19484" y="37180"/>
                    <a:pt x="3791" y="5793"/>
                  </a:cubicBezTo>
                  <a:lnTo>
                    <a:pt x="0" y="739"/>
                  </a:lnTo>
                  <a:lnTo>
                    <a:pt x="20543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9349109" y="4351301"/>
              <a:ext cx="406902" cy="148299"/>
            </a:xfrm>
            <a:custGeom>
              <a:avLst/>
              <a:gdLst>
                <a:gd name="connsiteX0" fmla="*/ 415688 w 441799"/>
                <a:gd name="connsiteY0" fmla="*/ 0 h 161018"/>
                <a:gd name="connsiteX1" fmla="*/ 441799 w 441799"/>
                <a:gd name="connsiteY1" fmla="*/ 161018 h 161018"/>
                <a:gd name="connsiteX2" fmla="*/ 6321 w 441799"/>
                <a:gd name="connsiteY2" fmla="*/ 161018 h 161018"/>
                <a:gd name="connsiteX3" fmla="*/ 3086 w 441799"/>
                <a:gd name="connsiteY3" fmla="*/ 73127 h 161018"/>
                <a:gd name="connsiteX4" fmla="*/ 0 w 441799"/>
                <a:gd name="connsiteY4" fmla="*/ 1495 h 161018"/>
                <a:gd name="connsiteX5" fmla="*/ 1 w 441799"/>
                <a:gd name="connsiteY5" fmla="*/ 1495 h 161018"/>
                <a:gd name="connsiteX6" fmla="*/ 1 w 441799"/>
                <a:gd name="connsiteY6" fmla="*/ 1495 h 161018"/>
                <a:gd name="connsiteX7" fmla="*/ 415688 w 441799"/>
                <a:gd name="connsiteY7" fmla="*/ 0 h 16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799" h="161018">
                  <a:moveTo>
                    <a:pt x="415688" y="0"/>
                  </a:moveTo>
                  <a:lnTo>
                    <a:pt x="441799" y="161018"/>
                  </a:lnTo>
                  <a:lnTo>
                    <a:pt x="6321" y="161018"/>
                  </a:lnTo>
                  <a:cubicBezTo>
                    <a:pt x="5499" y="135547"/>
                    <a:pt x="4421" y="106250"/>
                    <a:pt x="3086" y="73127"/>
                  </a:cubicBezTo>
                  <a:lnTo>
                    <a:pt x="0" y="1495"/>
                  </a:lnTo>
                  <a:lnTo>
                    <a:pt x="1" y="1495"/>
                  </a:lnTo>
                  <a:lnTo>
                    <a:pt x="1" y="1495"/>
                  </a:lnTo>
                  <a:lnTo>
                    <a:pt x="415688"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7447748" y="4309946"/>
              <a:ext cx="1082910" cy="170632"/>
            </a:xfrm>
            <a:custGeom>
              <a:avLst/>
              <a:gdLst/>
              <a:ahLst/>
              <a:cxnLst/>
              <a:rect l="l" t="t" r="r" b="b"/>
              <a:pathLst>
                <a:path w="1282917" h="202147">
                  <a:moveTo>
                    <a:pt x="1282917" y="0"/>
                  </a:moveTo>
                  <a:lnTo>
                    <a:pt x="1270324" y="14655"/>
                  </a:lnTo>
                  <a:cubicBezTo>
                    <a:pt x="1230461" y="54403"/>
                    <a:pt x="1178639" y="88142"/>
                    <a:pt x="1114858" y="115873"/>
                  </a:cubicBezTo>
                  <a:cubicBezTo>
                    <a:pt x="983393" y="173389"/>
                    <a:pt x="810845" y="202147"/>
                    <a:pt x="597215" y="202147"/>
                  </a:cubicBezTo>
                  <a:cubicBezTo>
                    <a:pt x="413164" y="202147"/>
                    <a:pt x="215556" y="186946"/>
                    <a:pt x="4391" y="156545"/>
                  </a:cubicBezTo>
                  <a:cubicBezTo>
                    <a:pt x="3672" y="132614"/>
                    <a:pt x="2857" y="106797"/>
                    <a:pt x="1945" y="79091"/>
                  </a:cubicBezTo>
                  <a:lnTo>
                    <a:pt x="0" y="21952"/>
                  </a:lnTo>
                  <a:lnTo>
                    <a:pt x="105541" y="10390"/>
                  </a:lnTo>
                  <a:cubicBezTo>
                    <a:pt x="145836" y="6674"/>
                    <a:pt x="182187" y="4238"/>
                    <a:pt x="211711" y="3853"/>
                  </a:cubicBezTo>
                  <a:lnTo>
                    <a:pt x="1282917"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508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946474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591758" y="1964440"/>
            <a:ext cx="4156158" cy="4273508"/>
            <a:chOff x="1141815" y="1369355"/>
            <a:chExt cx="4156158" cy="4273508"/>
          </a:xfrm>
        </p:grpSpPr>
        <p:graphicFrame>
          <p:nvGraphicFramePr>
            <p:cNvPr id="7" name="图表 6"/>
            <p:cNvGraphicFramePr/>
            <p:nvPr>
              <p:extLst/>
            </p:nvPr>
          </p:nvGraphicFramePr>
          <p:xfrm>
            <a:off x="1141815" y="1422400"/>
            <a:ext cx="4156158" cy="2770772"/>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组合 16"/>
            <p:cNvGrpSpPr/>
            <p:nvPr/>
          </p:nvGrpSpPr>
          <p:grpSpPr>
            <a:xfrm rot="21442319">
              <a:off x="1223854" y="3881080"/>
              <a:ext cx="1122806" cy="1761783"/>
              <a:chOff x="1335314" y="4786756"/>
              <a:chExt cx="1122806" cy="1761783"/>
            </a:xfrm>
          </p:grpSpPr>
          <p:grpSp>
            <p:nvGrpSpPr>
              <p:cNvPr id="10" name="组合 9"/>
              <p:cNvGrpSpPr/>
              <p:nvPr/>
            </p:nvGrpSpPr>
            <p:grpSpPr>
              <a:xfrm rot="21435440">
                <a:off x="1441603" y="4786756"/>
                <a:ext cx="1016517" cy="1761783"/>
                <a:chOff x="4376258" y="4808160"/>
                <a:chExt cx="1016517" cy="1761783"/>
              </a:xfrm>
            </p:grpSpPr>
            <p:sp>
              <p:nvSpPr>
                <p:cNvPr id="12" name="任意多边形 11"/>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8" name="同心圆 17"/>
            <p:cNvSpPr/>
            <p:nvPr/>
          </p:nvSpPr>
          <p:spPr>
            <a:xfrm>
              <a:off x="1785257" y="1369355"/>
              <a:ext cx="2873824" cy="2873824"/>
            </a:xfrm>
            <a:prstGeom prst="donut">
              <a:avLst>
                <a:gd name="adj" fmla="val 4730"/>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4533218" y="39991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2307771" y="1480457"/>
            <a:ext cx="870858" cy="856343"/>
          </a:xfrm>
          <a:custGeom>
            <a:avLst/>
            <a:gdLst>
              <a:gd name="connsiteX0" fmla="*/ 870858 w 870858"/>
              <a:gd name="connsiteY0" fmla="*/ 856343 h 856343"/>
              <a:gd name="connsiteX1" fmla="*/ 667658 w 870858"/>
              <a:gd name="connsiteY1" fmla="*/ 348343 h 856343"/>
              <a:gd name="connsiteX2" fmla="*/ 362858 w 870858"/>
              <a:gd name="connsiteY2" fmla="*/ 377372 h 856343"/>
              <a:gd name="connsiteX3" fmla="*/ 0 w 870858"/>
              <a:gd name="connsiteY3" fmla="*/ 0 h 856343"/>
            </a:gdLst>
            <a:ahLst/>
            <a:cxnLst>
              <a:cxn ang="0">
                <a:pos x="connsiteX0" y="connsiteY0"/>
              </a:cxn>
              <a:cxn ang="0">
                <a:pos x="connsiteX1" y="connsiteY1"/>
              </a:cxn>
              <a:cxn ang="0">
                <a:pos x="connsiteX2" y="connsiteY2"/>
              </a:cxn>
              <a:cxn ang="0">
                <a:pos x="connsiteX3" y="connsiteY3"/>
              </a:cxn>
            </a:cxnLst>
            <a:rect l="l" t="t" r="r" b="b"/>
            <a:pathLst>
              <a:path w="870858" h="856343">
                <a:moveTo>
                  <a:pt x="870858" y="856343"/>
                </a:moveTo>
                <a:cubicBezTo>
                  <a:pt x="811591" y="642257"/>
                  <a:pt x="752325" y="428171"/>
                  <a:pt x="667658" y="348343"/>
                </a:cubicBezTo>
                <a:cubicBezTo>
                  <a:pt x="582991" y="268514"/>
                  <a:pt x="474134" y="435429"/>
                  <a:pt x="362858" y="377372"/>
                </a:cubicBezTo>
                <a:cubicBezTo>
                  <a:pt x="251582" y="319315"/>
                  <a:pt x="125791" y="159657"/>
                  <a:pt x="0" y="0"/>
                </a:cubicBezTo>
              </a:path>
            </a:pathLst>
          </a:custGeom>
          <a:noFill/>
          <a:ln w="38100">
            <a:solidFill>
              <a:srgbClr val="8F35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524000" y="3190881"/>
            <a:ext cx="957943" cy="281080"/>
          </a:xfrm>
          <a:custGeom>
            <a:avLst/>
            <a:gdLst>
              <a:gd name="connsiteX0" fmla="*/ 957943 w 957943"/>
              <a:gd name="connsiteY0" fmla="*/ 147405 h 281080"/>
              <a:gd name="connsiteX1" fmla="*/ 508000 w 957943"/>
              <a:gd name="connsiteY1" fmla="*/ 2262 h 281080"/>
              <a:gd name="connsiteX2" fmla="*/ 290286 w 957943"/>
              <a:gd name="connsiteY2" fmla="*/ 249005 h 281080"/>
              <a:gd name="connsiteX3" fmla="*/ 0 w 957943"/>
              <a:gd name="connsiteY3" fmla="*/ 278033 h 281080"/>
            </a:gdLst>
            <a:ahLst/>
            <a:cxnLst>
              <a:cxn ang="0">
                <a:pos x="connsiteX0" y="connsiteY0"/>
              </a:cxn>
              <a:cxn ang="0">
                <a:pos x="connsiteX1" y="connsiteY1"/>
              </a:cxn>
              <a:cxn ang="0">
                <a:pos x="connsiteX2" y="connsiteY2"/>
              </a:cxn>
              <a:cxn ang="0">
                <a:pos x="connsiteX3" y="connsiteY3"/>
              </a:cxn>
            </a:cxnLst>
            <a:rect l="l" t="t" r="r" b="b"/>
            <a:pathLst>
              <a:path w="957943" h="281080">
                <a:moveTo>
                  <a:pt x="957943" y="147405"/>
                </a:moveTo>
                <a:cubicBezTo>
                  <a:pt x="788609" y="66367"/>
                  <a:pt x="619276" y="-14671"/>
                  <a:pt x="508000" y="2262"/>
                </a:cubicBezTo>
                <a:cubicBezTo>
                  <a:pt x="396724" y="19195"/>
                  <a:pt x="374953" y="203043"/>
                  <a:pt x="290286" y="249005"/>
                </a:cubicBezTo>
                <a:cubicBezTo>
                  <a:pt x="205619" y="294967"/>
                  <a:pt x="0" y="278033"/>
                  <a:pt x="0" y="278033"/>
                </a:cubicBezTo>
              </a:path>
            </a:pathLst>
          </a:custGeom>
          <a:noFill/>
          <a:ln w="38100">
            <a:solidFill>
              <a:srgbClr val="FF89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397829" y="4180114"/>
            <a:ext cx="400362" cy="1074057"/>
          </a:xfrm>
          <a:custGeom>
            <a:avLst/>
            <a:gdLst>
              <a:gd name="connsiteX0" fmla="*/ 0 w 400362"/>
              <a:gd name="connsiteY0" fmla="*/ 0 h 1074057"/>
              <a:gd name="connsiteX1" fmla="*/ 145142 w 400362"/>
              <a:gd name="connsiteY1" fmla="*/ 580572 h 1074057"/>
              <a:gd name="connsiteX2" fmla="*/ 391885 w 400362"/>
              <a:gd name="connsiteY2" fmla="*/ 653143 h 1074057"/>
              <a:gd name="connsiteX3" fmla="*/ 319314 w 400362"/>
              <a:gd name="connsiteY3" fmla="*/ 1074057 h 1074057"/>
            </a:gdLst>
            <a:ahLst/>
            <a:cxnLst>
              <a:cxn ang="0">
                <a:pos x="connsiteX0" y="connsiteY0"/>
              </a:cxn>
              <a:cxn ang="0">
                <a:pos x="connsiteX1" y="connsiteY1"/>
              </a:cxn>
              <a:cxn ang="0">
                <a:pos x="connsiteX2" y="connsiteY2"/>
              </a:cxn>
              <a:cxn ang="0">
                <a:pos x="connsiteX3" y="connsiteY3"/>
              </a:cxn>
            </a:cxnLst>
            <a:rect l="l" t="t" r="r" b="b"/>
            <a:pathLst>
              <a:path w="400362" h="1074057">
                <a:moveTo>
                  <a:pt x="0" y="0"/>
                </a:moveTo>
                <a:cubicBezTo>
                  <a:pt x="39914" y="235857"/>
                  <a:pt x="79828" y="471715"/>
                  <a:pt x="145142" y="580572"/>
                </a:cubicBezTo>
                <a:cubicBezTo>
                  <a:pt x="210456" y="689429"/>
                  <a:pt x="362856" y="570895"/>
                  <a:pt x="391885" y="653143"/>
                </a:cubicBezTo>
                <a:cubicBezTo>
                  <a:pt x="420914" y="735391"/>
                  <a:pt x="370114" y="904724"/>
                  <a:pt x="319314" y="1074057"/>
                </a:cubicBezTo>
              </a:path>
            </a:pathLst>
          </a:custGeom>
          <a:noFill/>
          <a:ln w="38100">
            <a:solidFill>
              <a:srgbClr val="4F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77729" y="1018792"/>
            <a:ext cx="849913" cy="461665"/>
          </a:xfrm>
          <a:prstGeom prst="rect">
            <a:avLst/>
          </a:prstGeom>
          <a:noFill/>
        </p:spPr>
        <p:txBody>
          <a:bodyPr wrap="none" rtlCol="0">
            <a:spAutoFit/>
          </a:bodyPr>
          <a:lstStyle/>
          <a:p>
            <a:r>
              <a:rPr lang="en-US" altLang="zh-CN" sz="2400" b="1" dirty="0" smtClean="0">
                <a:solidFill>
                  <a:srgbClr val="8F3540"/>
                </a:solidFill>
                <a:latin typeface="微软雅黑" panose="020B0503020204020204" pitchFamily="34" charset="-122"/>
                <a:ea typeface="微软雅黑" panose="020B0503020204020204" pitchFamily="34" charset="-122"/>
              </a:rPr>
              <a:t>11%</a:t>
            </a:r>
            <a:endParaRPr lang="zh-CN" altLang="en-US" sz="2400" b="1" dirty="0">
              <a:solidFill>
                <a:srgbClr val="8F354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52772" y="3471961"/>
            <a:ext cx="849913" cy="461665"/>
          </a:xfrm>
          <a:prstGeom prst="rect">
            <a:avLst/>
          </a:prstGeom>
          <a:noFill/>
        </p:spPr>
        <p:txBody>
          <a:bodyPr wrap="none" rtlCol="0">
            <a:spAutoFit/>
          </a:bodyPr>
          <a:lstStyle/>
          <a:p>
            <a:r>
              <a:rPr lang="en-US" altLang="zh-CN" sz="2400" b="1" dirty="0" smtClean="0">
                <a:solidFill>
                  <a:srgbClr val="FF8900"/>
                </a:solidFill>
                <a:latin typeface="微软雅黑" panose="020B0503020204020204" pitchFamily="34" charset="-122"/>
                <a:ea typeface="微软雅黑" panose="020B0503020204020204" pitchFamily="34" charset="-122"/>
              </a:rPr>
              <a:t>25%</a:t>
            </a:r>
            <a:endParaRPr lang="zh-CN" altLang="en-US" sz="2400" b="1" dirty="0">
              <a:solidFill>
                <a:srgbClr val="FF890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08261" y="5329964"/>
            <a:ext cx="849913" cy="461665"/>
          </a:xfrm>
          <a:prstGeom prst="rect">
            <a:avLst/>
          </a:prstGeom>
          <a:noFill/>
        </p:spPr>
        <p:txBody>
          <a:bodyPr wrap="none" rtlCol="0">
            <a:spAutoFit/>
          </a:bodyPr>
          <a:lstStyle/>
          <a:p>
            <a:r>
              <a:rPr lang="en-US" altLang="zh-CN" sz="2400" b="1" dirty="0" smtClean="0">
                <a:solidFill>
                  <a:srgbClr val="4FACC2"/>
                </a:solidFill>
                <a:latin typeface="微软雅黑" panose="020B0503020204020204" pitchFamily="34" charset="-122"/>
                <a:ea typeface="微软雅黑" panose="020B0503020204020204" pitchFamily="34" charset="-122"/>
              </a:rPr>
              <a:t>64%</a:t>
            </a:r>
            <a:endParaRPr lang="zh-CN" altLang="en-US" sz="2400" b="1" dirty="0">
              <a:solidFill>
                <a:srgbClr val="4FACC2"/>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013790" y="5721309"/>
            <a:ext cx="1016625" cy="461665"/>
          </a:xfrm>
          <a:prstGeom prst="rect">
            <a:avLst/>
          </a:prstGeom>
          <a:noFill/>
        </p:spPr>
        <p:txBody>
          <a:bodyPr wrap="none" rtlCol="0">
            <a:spAutoFit/>
          </a:bodyPr>
          <a:lstStyle/>
          <a:p>
            <a:r>
              <a:rPr lang="en-US" altLang="zh-CN" sz="2400" b="1" dirty="0" smtClean="0">
                <a:solidFill>
                  <a:srgbClr val="4FACC2"/>
                </a:solidFill>
                <a:latin typeface="微软雅黑" panose="020B0503020204020204" pitchFamily="34" charset="-122"/>
                <a:ea typeface="微软雅黑" panose="020B0503020204020204" pitchFamily="34" charset="-122"/>
              </a:rPr>
              <a:t>TITLE</a:t>
            </a:r>
            <a:endParaRPr lang="zh-CN" altLang="en-US" sz="2400" b="1" dirty="0">
              <a:solidFill>
                <a:srgbClr val="4FACC2"/>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4663" y="3843209"/>
            <a:ext cx="1016625" cy="461665"/>
          </a:xfrm>
          <a:prstGeom prst="rect">
            <a:avLst/>
          </a:prstGeom>
          <a:noFill/>
        </p:spPr>
        <p:txBody>
          <a:bodyPr wrap="none" rtlCol="0">
            <a:spAutoFit/>
          </a:bodyPr>
          <a:lstStyle/>
          <a:p>
            <a:r>
              <a:rPr lang="en-US" altLang="zh-CN" sz="2400" b="1" dirty="0" smtClean="0">
                <a:solidFill>
                  <a:srgbClr val="FF8900"/>
                </a:solidFill>
                <a:latin typeface="微软雅黑" panose="020B0503020204020204" pitchFamily="34" charset="-122"/>
                <a:ea typeface="微软雅黑" panose="020B0503020204020204" pitchFamily="34" charset="-122"/>
              </a:rPr>
              <a:t>TITLE</a:t>
            </a:r>
            <a:endParaRPr lang="zh-CN" altLang="en-US" sz="2400" b="1" dirty="0">
              <a:solidFill>
                <a:srgbClr val="FF89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6019" y="1443586"/>
            <a:ext cx="1016625" cy="461665"/>
          </a:xfrm>
          <a:prstGeom prst="rect">
            <a:avLst/>
          </a:prstGeom>
          <a:noFill/>
        </p:spPr>
        <p:txBody>
          <a:bodyPr wrap="none" rtlCol="0">
            <a:spAutoFit/>
          </a:bodyPr>
          <a:lstStyle/>
          <a:p>
            <a:r>
              <a:rPr lang="en-US" altLang="zh-CN" sz="2400" b="1" dirty="0" smtClean="0">
                <a:solidFill>
                  <a:srgbClr val="8F3540"/>
                </a:solidFill>
                <a:latin typeface="微软雅黑" panose="020B0503020204020204" pitchFamily="34" charset="-122"/>
                <a:ea typeface="微软雅黑" panose="020B0503020204020204" pitchFamily="34" charset="-122"/>
              </a:rPr>
              <a:t>TITLE</a:t>
            </a:r>
            <a:endParaRPr lang="zh-CN" altLang="en-US" sz="2400" b="1" dirty="0">
              <a:solidFill>
                <a:srgbClr val="8F3540"/>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091310" y="1325601"/>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618754" y="3296432"/>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37" name="组合 36"/>
          <p:cNvGrpSpPr/>
          <p:nvPr/>
        </p:nvGrpSpPr>
        <p:grpSpPr>
          <a:xfrm>
            <a:off x="6932595" y="2185731"/>
            <a:ext cx="4381822" cy="464457"/>
            <a:chOff x="7715088" y="2859314"/>
            <a:chExt cx="4381822" cy="464457"/>
          </a:xfrm>
        </p:grpSpPr>
        <p:sp>
          <p:nvSpPr>
            <p:cNvPr id="38" name="矩形 37"/>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34402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47758" y="1553831"/>
            <a:ext cx="1654628" cy="1654628"/>
            <a:chOff x="1175657" y="1698172"/>
            <a:chExt cx="1654628" cy="1654628"/>
          </a:xfrm>
        </p:grpSpPr>
        <p:grpSp>
          <p:nvGrpSpPr>
            <p:cNvPr id="7" name="组合 6"/>
            <p:cNvGrpSpPr/>
            <p:nvPr/>
          </p:nvGrpSpPr>
          <p:grpSpPr>
            <a:xfrm>
              <a:off x="1175657" y="1698172"/>
              <a:ext cx="1654628" cy="1654628"/>
              <a:chOff x="1175657" y="1698172"/>
              <a:chExt cx="1654628" cy="1654628"/>
            </a:xfrm>
          </p:grpSpPr>
          <p:sp>
            <p:nvSpPr>
              <p:cNvPr id="6" name="椭圆 5"/>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33714" y="1756228"/>
                <a:ext cx="1538515" cy="1538515"/>
              </a:xfrm>
              <a:prstGeom prst="ellipse">
                <a:avLst/>
              </a:prstGeom>
              <a:solidFill>
                <a:srgbClr val="C3B136"/>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782782" y="1973943"/>
              <a:ext cx="379846" cy="320780"/>
              <a:chOff x="1756228" y="3352800"/>
              <a:chExt cx="2078264" cy="1755093"/>
            </a:xfrm>
          </p:grpSpPr>
          <p:sp>
            <p:nvSpPr>
              <p:cNvPr id="8" name="矩形 7"/>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1691975" y="2333067"/>
              <a:ext cx="546945" cy="461665"/>
            </a:xfrm>
            <a:prstGeom prst="rect">
              <a:avLst/>
            </a:prstGeom>
            <a:noFill/>
          </p:spPr>
          <p:txBody>
            <a:bodyPr wrap="none" rtlCol="0">
              <a:spAutoFit/>
            </a:bodyPr>
            <a:lstStyle/>
            <a:p>
              <a:r>
                <a:rPr lang="en-US" altLang="zh-CN" sz="2400" dirty="0" smtClean="0">
                  <a:solidFill>
                    <a:srgbClr val="FFFFFF"/>
                  </a:solidFill>
                  <a:latin typeface="微软雅黑" panose="020B0503020204020204" pitchFamily="34" charset="-122"/>
                  <a:ea typeface="微软雅黑" panose="020B0503020204020204" pitchFamily="34" charset="-122"/>
                </a:rPr>
                <a:t>15</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426601" y="2714288"/>
              <a:ext cx="1124347" cy="276999"/>
            </a:xfrm>
            <a:prstGeom prst="rect">
              <a:avLst/>
            </a:prstGeom>
            <a:noFill/>
          </p:spPr>
          <p:txBody>
            <a:bodyPr wrap="none" rtlCol="0">
              <a:spAutoFit/>
            </a:bodyPr>
            <a:lstStyle/>
            <a:p>
              <a:r>
                <a:rPr lang="en-US" altLang="zh-CN" sz="1200" dirty="0" smtClean="0">
                  <a:solidFill>
                    <a:srgbClr val="FFFFFF"/>
                  </a:solidFill>
                  <a:latin typeface="微软雅黑" panose="020B0503020204020204" pitchFamily="34" charset="-122"/>
                  <a:ea typeface="微软雅黑" panose="020B0503020204020204" pitchFamily="34" charset="-122"/>
                </a:rPr>
                <a:t>SOMETHING</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25785" y="3856476"/>
            <a:ext cx="2236121" cy="2236121"/>
            <a:chOff x="2209359" y="4318384"/>
            <a:chExt cx="2236121" cy="2236121"/>
          </a:xfrm>
        </p:grpSpPr>
        <p:grpSp>
          <p:nvGrpSpPr>
            <p:cNvPr id="18" name="组合 17"/>
            <p:cNvGrpSpPr/>
            <p:nvPr/>
          </p:nvGrpSpPr>
          <p:grpSpPr>
            <a:xfrm>
              <a:off x="2209359" y="4318384"/>
              <a:ext cx="2236121" cy="2236121"/>
              <a:chOff x="1175657" y="1698172"/>
              <a:chExt cx="1654628" cy="1654628"/>
            </a:xfrm>
          </p:grpSpPr>
          <p:sp>
            <p:nvSpPr>
              <p:cNvPr id="19" name="椭圆 18"/>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233714" y="1756228"/>
                <a:ext cx="1538515" cy="1538515"/>
              </a:xfrm>
              <a:prstGeom prst="ellipse">
                <a:avLst/>
              </a:prstGeom>
              <a:solidFill>
                <a:srgbClr val="FF8900"/>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958659" y="4577022"/>
              <a:ext cx="737519" cy="622835"/>
              <a:chOff x="1756228" y="3352800"/>
              <a:chExt cx="2078264" cy="1755093"/>
            </a:xfrm>
          </p:grpSpPr>
          <p:sp>
            <p:nvSpPr>
              <p:cNvPr id="13" name="矩形 12"/>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904129" y="5204804"/>
              <a:ext cx="814647" cy="523220"/>
            </a:xfrm>
            <a:prstGeom prst="rect">
              <a:avLst/>
            </a:prstGeom>
            <a:noFill/>
          </p:spPr>
          <p:txBody>
            <a:bodyPr wrap="none" rtlCol="0">
              <a:spAutoFit/>
            </a:bodyPr>
            <a:lstStyle/>
            <a:p>
              <a:r>
                <a:rPr lang="en-US" altLang="zh-CN" sz="2800" dirty="0" smtClean="0">
                  <a:solidFill>
                    <a:srgbClr val="FFFFFF"/>
                  </a:solidFill>
                  <a:latin typeface="微软雅黑" panose="020B0503020204020204" pitchFamily="34" charset="-122"/>
                  <a:ea typeface="微软雅黑" panose="020B0503020204020204" pitchFamily="34" charset="-122"/>
                </a:rPr>
                <a:t>153</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557376" y="5708083"/>
              <a:ext cx="1595758"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SOMETHING</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15170" y="1553831"/>
            <a:ext cx="4416416" cy="4416416"/>
            <a:chOff x="4153134" y="1698172"/>
            <a:chExt cx="3851731" cy="3851731"/>
          </a:xfrm>
        </p:grpSpPr>
        <p:grpSp>
          <p:nvGrpSpPr>
            <p:cNvPr id="27" name="组合 26"/>
            <p:cNvGrpSpPr/>
            <p:nvPr/>
          </p:nvGrpSpPr>
          <p:grpSpPr>
            <a:xfrm>
              <a:off x="4153134" y="1698172"/>
              <a:ext cx="3851731" cy="3851731"/>
              <a:chOff x="1175657" y="1698172"/>
              <a:chExt cx="1654628" cy="1654628"/>
            </a:xfrm>
          </p:grpSpPr>
          <p:sp>
            <p:nvSpPr>
              <p:cNvPr id="28" name="椭圆 27"/>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233714" y="1756228"/>
                <a:ext cx="1538515" cy="1538515"/>
              </a:xfrm>
              <a:prstGeom prst="ellipse">
                <a:avLst/>
              </a:prstGeom>
              <a:solidFill>
                <a:srgbClr val="4FACC2"/>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629826" y="2897297"/>
              <a:ext cx="737519" cy="622835"/>
              <a:chOff x="1756228" y="3352800"/>
              <a:chExt cx="2078264" cy="1755093"/>
            </a:xfrm>
          </p:grpSpPr>
          <p:sp>
            <p:nvSpPr>
              <p:cNvPr id="31" name="矩形 30"/>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442770" y="3630499"/>
              <a:ext cx="1132041"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266</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473417" y="2748046"/>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473417" y="3147571"/>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5473417" y="3607236"/>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5473417" y="3988940"/>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3950615" y="273388"/>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695895" y="2420953"/>
            <a:ext cx="3273294" cy="3139321"/>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sp>
        <p:nvSpPr>
          <p:cNvPr id="44" name="文本框 43"/>
          <p:cNvSpPr txBox="1"/>
          <p:nvPr/>
        </p:nvSpPr>
        <p:spPr>
          <a:xfrm>
            <a:off x="7695895" y="1877163"/>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2894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169870" y="1501997"/>
            <a:ext cx="1909505" cy="2368526"/>
            <a:chOff x="1155355" y="1242164"/>
            <a:chExt cx="1909505" cy="2368526"/>
          </a:xfrm>
        </p:grpSpPr>
        <p:grpSp>
          <p:nvGrpSpPr>
            <p:cNvPr id="32" name="组合 31"/>
            <p:cNvGrpSpPr/>
            <p:nvPr/>
          </p:nvGrpSpPr>
          <p:grpSpPr>
            <a:xfrm>
              <a:off x="1155355" y="1242164"/>
              <a:ext cx="1909505" cy="2368526"/>
              <a:chOff x="1110504" y="1492274"/>
              <a:chExt cx="1909505" cy="2368526"/>
            </a:xfrm>
          </p:grpSpPr>
          <p:grpSp>
            <p:nvGrpSpPr>
              <p:cNvPr id="7" name="组合 6"/>
              <p:cNvGrpSpPr/>
              <p:nvPr/>
            </p:nvGrpSpPr>
            <p:grpSpPr>
              <a:xfrm rot="10985882">
                <a:off x="2272100" y="1492274"/>
                <a:ext cx="747909" cy="1173537"/>
                <a:chOff x="1335314" y="4786756"/>
                <a:chExt cx="1122806" cy="1761783"/>
              </a:xfrm>
            </p:grpSpPr>
            <p:grpSp>
              <p:nvGrpSpPr>
                <p:cNvPr id="9" name="组合 8"/>
                <p:cNvGrpSpPr/>
                <p:nvPr/>
              </p:nvGrpSpPr>
              <p:grpSpPr>
                <a:xfrm rot="21435440">
                  <a:off x="1441603" y="4786756"/>
                  <a:ext cx="1016517" cy="1761783"/>
                  <a:chOff x="4376258" y="4808160"/>
                  <a:chExt cx="1016517" cy="1761783"/>
                </a:xfrm>
              </p:grpSpPr>
              <p:sp>
                <p:nvSpPr>
                  <p:cNvPr id="11" name="任意多边形 10"/>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8" name="同心圆 7"/>
              <p:cNvSpPr/>
              <p:nvPr/>
            </p:nvSpPr>
            <p:spPr>
              <a:xfrm>
                <a:off x="1110504" y="2397820"/>
                <a:ext cx="1462980" cy="1462980"/>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17"/>
            <p:cNvSpPr txBox="1"/>
            <p:nvPr/>
          </p:nvSpPr>
          <p:spPr>
            <a:xfrm>
              <a:off x="1525033" y="2303887"/>
              <a:ext cx="726481" cy="646331"/>
            </a:xfrm>
            <a:prstGeom prst="rect">
              <a:avLst/>
            </a:prstGeom>
            <a:noFill/>
          </p:spPr>
          <p:txBody>
            <a:bodyPr wrap="none" rtlCol="0">
              <a:spAutoFit/>
            </a:bodyPr>
            <a:lstStyle/>
            <a:p>
              <a:r>
                <a:rPr lang="en-US" altLang="zh-CN" sz="3600" dirty="0" smtClean="0">
                  <a:solidFill>
                    <a:srgbClr val="FF8900"/>
                  </a:solidFill>
                  <a:latin typeface="微软雅黑" panose="020B0503020204020204" pitchFamily="34" charset="-122"/>
                  <a:ea typeface="微软雅黑" panose="020B0503020204020204" pitchFamily="34" charset="-122"/>
                </a:rPr>
                <a:t>13</a:t>
              </a:r>
              <a:endParaRPr lang="zh-CN" altLang="en-US" sz="3600" dirty="0">
                <a:solidFill>
                  <a:srgbClr val="FF89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268436" y="2911624"/>
              <a:ext cx="1283044" cy="307777"/>
            </a:xfrm>
            <a:prstGeom prst="rect">
              <a:avLst/>
            </a:prstGeom>
            <a:noFill/>
          </p:spPr>
          <p:txBody>
            <a:bodyPr wrap="none" rtlCol="0">
              <a:spAutoFit/>
            </a:bodyPr>
            <a:lstStyle/>
            <a:p>
              <a:r>
                <a:rPr lang="en-US" altLang="zh-CN" sz="1400" dirty="0">
                  <a:solidFill>
                    <a:srgbClr val="FF8900"/>
                  </a:solidFill>
                  <a:latin typeface="微软雅黑" panose="020B0503020204020204" pitchFamily="34" charset="-122"/>
                  <a:ea typeface="微软雅黑" panose="020B0503020204020204" pitchFamily="34" charset="-122"/>
                </a:rPr>
                <a:t>SOMETHING</a:t>
              </a:r>
              <a:endParaRPr lang="zh-CN" altLang="en-US" sz="1400" dirty="0">
                <a:solidFill>
                  <a:srgbClr val="FF8900"/>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4175924" y="861560"/>
            <a:ext cx="2541794" cy="3008963"/>
            <a:chOff x="3743675" y="972847"/>
            <a:chExt cx="2541794" cy="3008963"/>
          </a:xfrm>
        </p:grpSpPr>
        <p:grpSp>
          <p:nvGrpSpPr>
            <p:cNvPr id="38" name="组合 37"/>
            <p:cNvGrpSpPr/>
            <p:nvPr/>
          </p:nvGrpSpPr>
          <p:grpSpPr>
            <a:xfrm>
              <a:off x="3743675" y="972847"/>
              <a:ext cx="2541794" cy="3008963"/>
              <a:chOff x="3743675" y="972847"/>
              <a:chExt cx="2541794" cy="3008963"/>
            </a:xfrm>
          </p:grpSpPr>
          <p:grpSp>
            <p:nvGrpSpPr>
              <p:cNvPr id="13" name="组合 12"/>
              <p:cNvGrpSpPr/>
              <p:nvPr/>
            </p:nvGrpSpPr>
            <p:grpSpPr>
              <a:xfrm rot="11163297">
                <a:off x="5364849" y="972847"/>
                <a:ext cx="920620" cy="1444536"/>
                <a:chOff x="1335314" y="4786756"/>
                <a:chExt cx="1122806" cy="1761783"/>
              </a:xfrm>
            </p:grpSpPr>
            <p:grpSp>
              <p:nvGrpSpPr>
                <p:cNvPr id="14" name="组合 13"/>
                <p:cNvGrpSpPr/>
                <p:nvPr/>
              </p:nvGrpSpPr>
              <p:grpSpPr>
                <a:xfrm rot="21435440">
                  <a:off x="1441601" y="4786756"/>
                  <a:ext cx="1016519" cy="1761783"/>
                  <a:chOff x="4376256" y="4808160"/>
                  <a:chExt cx="1016519" cy="1761783"/>
                </a:xfrm>
              </p:grpSpPr>
              <p:sp>
                <p:nvSpPr>
                  <p:cNvPr id="16" name="任意多边形 15"/>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20" name="同心圆 19"/>
              <p:cNvSpPr/>
              <p:nvPr/>
            </p:nvSpPr>
            <p:spPr>
              <a:xfrm>
                <a:off x="3743675" y="2046514"/>
                <a:ext cx="1935296" cy="1935296"/>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p:cNvSpPr txBox="1"/>
            <p:nvPr/>
          </p:nvSpPr>
          <p:spPr>
            <a:xfrm>
              <a:off x="4339003" y="2367831"/>
              <a:ext cx="845103" cy="769441"/>
            </a:xfrm>
            <a:prstGeom prst="rect">
              <a:avLst/>
            </a:prstGeom>
            <a:noFill/>
          </p:spPr>
          <p:txBody>
            <a:bodyPr wrap="none" rtlCol="0">
              <a:spAutoFit/>
            </a:bodyPr>
            <a:lstStyle/>
            <a:p>
              <a:r>
                <a:rPr lang="en-US" altLang="zh-CN" sz="4400" dirty="0" smtClean="0">
                  <a:solidFill>
                    <a:srgbClr val="FF8900"/>
                  </a:solidFill>
                  <a:latin typeface="微软雅黑" panose="020B0503020204020204" pitchFamily="34" charset="-122"/>
                  <a:ea typeface="微软雅黑" panose="020B0503020204020204" pitchFamily="34" charset="-122"/>
                </a:rPr>
                <a:t>36</a:t>
              </a:r>
              <a:endParaRPr lang="zh-CN" altLang="en-US" sz="4400" dirty="0">
                <a:solidFill>
                  <a:srgbClr val="FF89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957348" y="3112735"/>
              <a:ext cx="1438599" cy="338554"/>
            </a:xfrm>
            <a:prstGeom prst="rect">
              <a:avLst/>
            </a:prstGeom>
            <a:noFill/>
          </p:spPr>
          <p:txBody>
            <a:bodyPr wrap="none" rtlCol="0">
              <a:spAutoFit/>
            </a:bodyPr>
            <a:lstStyle/>
            <a:p>
              <a:r>
                <a:rPr lang="en-US" altLang="zh-CN" sz="1600" dirty="0" smtClean="0">
                  <a:solidFill>
                    <a:srgbClr val="FF8900"/>
                  </a:solidFill>
                  <a:latin typeface="微软雅黑" panose="020B0503020204020204" pitchFamily="34" charset="-122"/>
                  <a:ea typeface="微软雅黑" panose="020B0503020204020204" pitchFamily="34" charset="-122"/>
                </a:rPr>
                <a:t>SOMETHING</a:t>
              </a:r>
              <a:endParaRPr lang="zh-CN" altLang="en-US" sz="1600" dirty="0">
                <a:solidFill>
                  <a:srgbClr val="FF8900"/>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8017468" y="312380"/>
            <a:ext cx="3255021" cy="3558143"/>
            <a:chOff x="6928897" y="501066"/>
            <a:chExt cx="3255021" cy="3558143"/>
          </a:xfrm>
        </p:grpSpPr>
        <p:sp>
          <p:nvSpPr>
            <p:cNvPr id="24" name="文本框 23"/>
            <p:cNvSpPr txBox="1"/>
            <p:nvPr/>
          </p:nvSpPr>
          <p:spPr>
            <a:xfrm>
              <a:off x="7613050" y="2141913"/>
              <a:ext cx="995785" cy="923330"/>
            </a:xfrm>
            <a:prstGeom prst="rect">
              <a:avLst/>
            </a:prstGeom>
            <a:noFill/>
          </p:spPr>
          <p:txBody>
            <a:bodyPr wrap="none" rtlCol="0">
              <a:spAutoFit/>
            </a:bodyPr>
            <a:lstStyle/>
            <a:p>
              <a:r>
                <a:rPr lang="en-US" altLang="zh-CN" sz="5400" dirty="0" smtClean="0">
                  <a:solidFill>
                    <a:srgbClr val="FF8900"/>
                  </a:solidFill>
                  <a:latin typeface="微软雅黑" panose="020B0503020204020204" pitchFamily="34" charset="-122"/>
                  <a:ea typeface="微软雅黑" panose="020B0503020204020204" pitchFamily="34" charset="-122"/>
                </a:rPr>
                <a:t>88</a:t>
              </a:r>
              <a:endParaRPr lang="zh-CN" altLang="en-US" sz="5400" dirty="0">
                <a:solidFill>
                  <a:srgbClr val="FF890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321841" y="3071406"/>
              <a:ext cx="1595758" cy="369332"/>
            </a:xfrm>
            <a:prstGeom prst="rect">
              <a:avLst/>
            </a:prstGeom>
            <a:noFill/>
          </p:spPr>
          <p:txBody>
            <a:bodyPr wrap="none" rtlCol="0">
              <a:spAutoFit/>
            </a:bodyPr>
            <a:lstStyle/>
            <a:p>
              <a:r>
                <a:rPr lang="en-US" altLang="zh-CN" dirty="0" smtClean="0">
                  <a:solidFill>
                    <a:srgbClr val="FF8900"/>
                  </a:solidFill>
                  <a:latin typeface="微软雅黑" panose="020B0503020204020204" pitchFamily="34" charset="-122"/>
                  <a:ea typeface="微软雅黑" panose="020B0503020204020204" pitchFamily="34" charset="-122"/>
                </a:rPr>
                <a:t>SOMETHING</a:t>
              </a:r>
              <a:endParaRPr lang="zh-CN" altLang="en-US" dirty="0">
                <a:solidFill>
                  <a:srgbClr val="FF89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928897" y="501066"/>
              <a:ext cx="3255021" cy="3558143"/>
              <a:chOff x="6928897" y="501066"/>
              <a:chExt cx="3255021" cy="3558143"/>
            </a:xfrm>
          </p:grpSpPr>
          <p:sp>
            <p:nvSpPr>
              <p:cNvPr id="23" name="同心圆 22"/>
              <p:cNvSpPr/>
              <p:nvPr/>
            </p:nvSpPr>
            <p:spPr>
              <a:xfrm>
                <a:off x="6928897" y="1695115"/>
                <a:ext cx="2364094" cy="2364094"/>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p:cNvGrpSpPr/>
              <p:nvPr/>
            </p:nvGrpSpPr>
            <p:grpSpPr>
              <a:xfrm rot="11228489">
                <a:off x="9086218" y="501066"/>
                <a:ext cx="1097700" cy="1722391"/>
                <a:chOff x="1335314" y="4786756"/>
                <a:chExt cx="1122806" cy="1761783"/>
              </a:xfrm>
            </p:grpSpPr>
            <p:grpSp>
              <p:nvGrpSpPr>
                <p:cNvPr id="27" name="组合 26"/>
                <p:cNvGrpSpPr/>
                <p:nvPr/>
              </p:nvGrpSpPr>
              <p:grpSpPr>
                <a:xfrm rot="21435440">
                  <a:off x="1441603" y="4786756"/>
                  <a:ext cx="1016517" cy="1761783"/>
                  <a:chOff x="4376258" y="4808160"/>
                  <a:chExt cx="1016517" cy="1761783"/>
                </a:xfrm>
              </p:grpSpPr>
              <p:sp>
                <p:nvSpPr>
                  <p:cNvPr id="29" name="任意多边形 2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grpSp>
      <p:sp>
        <p:nvSpPr>
          <p:cNvPr id="31" name="文本框 30"/>
          <p:cNvSpPr txBox="1"/>
          <p:nvPr/>
        </p:nvSpPr>
        <p:spPr>
          <a:xfrm>
            <a:off x="4055899" y="269641"/>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464234" y="5026299"/>
            <a:ext cx="11113477" cy="515592"/>
            <a:chOff x="464234" y="4982756"/>
            <a:chExt cx="11113477" cy="515592"/>
          </a:xfrm>
        </p:grpSpPr>
        <p:cxnSp>
          <p:nvCxnSpPr>
            <p:cNvPr id="40" name="直接连接符 39"/>
            <p:cNvCxnSpPr/>
            <p:nvPr/>
          </p:nvCxnSpPr>
          <p:spPr>
            <a:xfrm>
              <a:off x="464234" y="5240552"/>
              <a:ext cx="11113477"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41" name="Freeform 5"/>
            <p:cNvSpPr>
              <a:spLocks noEditPoints="1"/>
            </p:cNvSpPr>
            <p:nvPr/>
          </p:nvSpPr>
          <p:spPr bwMode="auto">
            <a:xfrm rot="16200000">
              <a:off x="10576223" y="4927681"/>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p:cNvSpPr txBox="1"/>
          <p:nvPr/>
        </p:nvSpPr>
        <p:spPr>
          <a:xfrm>
            <a:off x="294124" y="5583311"/>
            <a:ext cx="11540779" cy="923330"/>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grpSp>
        <p:nvGrpSpPr>
          <p:cNvPr id="49" name="组合 48"/>
          <p:cNvGrpSpPr/>
          <p:nvPr/>
        </p:nvGrpSpPr>
        <p:grpSpPr>
          <a:xfrm>
            <a:off x="1674670" y="3948520"/>
            <a:ext cx="2381229" cy="849238"/>
            <a:chOff x="1680975" y="3783525"/>
            <a:chExt cx="2381229" cy="849238"/>
          </a:xfrm>
        </p:grpSpPr>
        <p:grpSp>
          <p:nvGrpSpPr>
            <p:cNvPr id="45" name="组合 44"/>
            <p:cNvGrpSpPr/>
            <p:nvPr/>
          </p:nvGrpSpPr>
          <p:grpSpPr>
            <a:xfrm>
              <a:off x="1680975" y="3783525"/>
              <a:ext cx="2381229" cy="442578"/>
              <a:chOff x="1680975" y="3783525"/>
              <a:chExt cx="2381229" cy="442578"/>
            </a:xfrm>
            <a:effectLst>
              <a:outerShdw blurRad="50800" dist="38100" dir="8100000" algn="tr" rotWithShape="0">
                <a:prstClr val="black">
                  <a:alpha val="40000"/>
                </a:prstClr>
              </a:outerShdw>
            </a:effectLst>
          </p:grpSpPr>
          <p:sp>
            <p:nvSpPr>
              <p:cNvPr id="43" name="矩形 42"/>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1951863" y="4190185"/>
              <a:ext cx="1221681" cy="442578"/>
              <a:chOff x="1680975" y="3783525"/>
              <a:chExt cx="1221681" cy="442578"/>
            </a:xfrm>
            <a:effectLst>
              <a:outerShdw blurRad="63500" sx="102000" sy="102000" algn="ctr" rotWithShape="0">
                <a:prstClr val="black">
                  <a:alpha val="40000"/>
                </a:prstClr>
              </a:outerShdw>
            </a:effectLst>
          </p:grpSpPr>
          <p:sp>
            <p:nvSpPr>
              <p:cNvPr id="47" name="矩形 46"/>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5738322" y="2237951"/>
            <a:ext cx="2381229" cy="849238"/>
            <a:chOff x="1680975" y="3783525"/>
            <a:chExt cx="2381229" cy="849238"/>
          </a:xfrm>
        </p:grpSpPr>
        <p:grpSp>
          <p:nvGrpSpPr>
            <p:cNvPr id="51" name="组合 50"/>
            <p:cNvGrpSpPr/>
            <p:nvPr/>
          </p:nvGrpSpPr>
          <p:grpSpPr>
            <a:xfrm>
              <a:off x="1680975" y="3783525"/>
              <a:ext cx="2381229" cy="442578"/>
              <a:chOff x="1680975" y="3783525"/>
              <a:chExt cx="2381229" cy="442578"/>
            </a:xfrm>
            <a:effectLst>
              <a:outerShdw blurRad="50800" dist="38100" dir="8100000" algn="tr" rotWithShape="0">
                <a:prstClr val="black">
                  <a:alpha val="40000"/>
                </a:prstClr>
              </a:outerShdw>
            </a:effectLst>
          </p:grpSpPr>
          <p:sp>
            <p:nvSpPr>
              <p:cNvPr id="55" name="矩形 54"/>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951863" y="4190185"/>
              <a:ext cx="1221681" cy="442578"/>
              <a:chOff x="1680975" y="3783525"/>
              <a:chExt cx="1221681" cy="442578"/>
            </a:xfrm>
            <a:effectLst>
              <a:outerShdw blurRad="63500" sx="102000" sy="102000" algn="ctr" rotWithShape="0">
                <a:prstClr val="black">
                  <a:alpha val="40000"/>
                </a:prstClr>
              </a:outerShdw>
            </a:effectLst>
          </p:grpSpPr>
          <p:sp>
            <p:nvSpPr>
              <p:cNvPr id="53" name="矩形 52"/>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9453674" y="3841187"/>
            <a:ext cx="2381229" cy="861125"/>
            <a:chOff x="7318749" y="457998"/>
            <a:chExt cx="2381229" cy="861125"/>
          </a:xfrm>
        </p:grpSpPr>
        <p:grpSp>
          <p:nvGrpSpPr>
            <p:cNvPr id="58" name="组合 57"/>
            <p:cNvGrpSpPr/>
            <p:nvPr/>
          </p:nvGrpSpPr>
          <p:grpSpPr>
            <a:xfrm>
              <a:off x="7318749" y="876545"/>
              <a:ext cx="2381229" cy="442578"/>
              <a:chOff x="1680975" y="3783525"/>
              <a:chExt cx="2381229" cy="442578"/>
            </a:xfrm>
            <a:effectLst>
              <a:outerShdw blurRad="50800" dist="38100" dir="8100000" algn="tr" rotWithShape="0">
                <a:prstClr val="black">
                  <a:alpha val="40000"/>
                </a:prstClr>
              </a:outerShdw>
            </a:effectLst>
          </p:grpSpPr>
          <p:sp>
            <p:nvSpPr>
              <p:cNvPr id="62" name="矩形 61"/>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7633677" y="457998"/>
              <a:ext cx="1221681" cy="442578"/>
              <a:chOff x="1680975" y="3783525"/>
              <a:chExt cx="1221681" cy="442578"/>
            </a:xfrm>
            <a:effectLst>
              <a:outerShdw blurRad="63500" sx="102000" sy="102000" algn="ctr" rotWithShape="0">
                <a:prstClr val="black">
                  <a:alpha val="40000"/>
                </a:prstClr>
              </a:outerShdw>
            </a:effectLst>
          </p:grpSpPr>
          <p:sp>
            <p:nvSpPr>
              <p:cNvPr id="60" name="矩形 59"/>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65015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700742" y="1723088"/>
            <a:ext cx="5110867" cy="2919249"/>
            <a:chOff x="6229350" y="2215458"/>
            <a:chExt cx="4603751" cy="2629592"/>
          </a:xfrm>
        </p:grpSpPr>
        <p:sp>
          <p:nvSpPr>
            <p:cNvPr id="18" name="任意多边形 17"/>
            <p:cNvSpPr/>
            <p:nvPr/>
          </p:nvSpPr>
          <p:spPr>
            <a:xfrm>
              <a:off x="6229350" y="2819400"/>
              <a:ext cx="4603751" cy="2025650"/>
            </a:xfrm>
            <a:custGeom>
              <a:avLst/>
              <a:gdLst>
                <a:gd name="connsiteX0" fmla="*/ 0 w 4603751"/>
                <a:gd name="connsiteY0" fmla="*/ 0 h 2025650"/>
                <a:gd name="connsiteX1" fmla="*/ 152400 w 4603751"/>
                <a:gd name="connsiteY1" fmla="*/ 0 h 2025650"/>
                <a:gd name="connsiteX2" fmla="*/ 4445000 w 4603751"/>
                <a:gd name="connsiteY2" fmla="*/ 0 h 2025650"/>
                <a:gd name="connsiteX3" fmla="*/ 4597400 w 4603751"/>
                <a:gd name="connsiteY3" fmla="*/ 0 h 2025650"/>
                <a:gd name="connsiteX4" fmla="*/ 4603751 w 4603751"/>
                <a:gd name="connsiteY4" fmla="*/ 0 h 2025650"/>
                <a:gd name="connsiteX5" fmla="*/ 4603751 w 4603751"/>
                <a:gd name="connsiteY5" fmla="*/ 165100 h 2025650"/>
                <a:gd name="connsiteX6" fmla="*/ 4597400 w 4603751"/>
                <a:gd name="connsiteY6" fmla="*/ 165100 h 2025650"/>
                <a:gd name="connsiteX7" fmla="*/ 4597400 w 4603751"/>
                <a:gd name="connsiteY7" fmla="*/ 2025650 h 2025650"/>
                <a:gd name="connsiteX8" fmla="*/ 4445000 w 4603751"/>
                <a:gd name="connsiteY8" fmla="*/ 2025650 h 2025650"/>
                <a:gd name="connsiteX9" fmla="*/ 4445000 w 4603751"/>
                <a:gd name="connsiteY9" fmla="*/ 165100 h 2025650"/>
                <a:gd name="connsiteX10" fmla="*/ 152400 w 4603751"/>
                <a:gd name="connsiteY10" fmla="*/ 165100 h 2025650"/>
                <a:gd name="connsiteX11" fmla="*/ 152400 w 4603751"/>
                <a:gd name="connsiteY11" fmla="*/ 2025650 h 2025650"/>
                <a:gd name="connsiteX12" fmla="*/ 0 w 4603751"/>
                <a:gd name="connsiteY12" fmla="*/ 2025650 h 2025650"/>
                <a:gd name="connsiteX13" fmla="*/ 0 w 4603751"/>
                <a:gd name="connsiteY13" fmla="*/ 165100 h 202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03751" h="2025650">
                  <a:moveTo>
                    <a:pt x="0" y="0"/>
                  </a:moveTo>
                  <a:lnTo>
                    <a:pt x="152400" y="0"/>
                  </a:lnTo>
                  <a:lnTo>
                    <a:pt x="4445000" y="0"/>
                  </a:lnTo>
                  <a:lnTo>
                    <a:pt x="4597400" y="0"/>
                  </a:lnTo>
                  <a:lnTo>
                    <a:pt x="4603751" y="0"/>
                  </a:lnTo>
                  <a:lnTo>
                    <a:pt x="4603751" y="165100"/>
                  </a:lnTo>
                  <a:lnTo>
                    <a:pt x="4597400" y="165100"/>
                  </a:lnTo>
                  <a:lnTo>
                    <a:pt x="4597400" y="2025650"/>
                  </a:lnTo>
                  <a:lnTo>
                    <a:pt x="4445000" y="2025650"/>
                  </a:lnTo>
                  <a:lnTo>
                    <a:pt x="4445000" y="165100"/>
                  </a:lnTo>
                  <a:lnTo>
                    <a:pt x="152400" y="165100"/>
                  </a:lnTo>
                  <a:lnTo>
                    <a:pt x="152400" y="2025650"/>
                  </a:lnTo>
                  <a:lnTo>
                    <a:pt x="0" y="2025650"/>
                  </a:lnTo>
                  <a:lnTo>
                    <a:pt x="0" y="1651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6724650" y="2217263"/>
              <a:ext cx="774700" cy="2418237"/>
              <a:chOff x="6724650" y="2217263"/>
              <a:chExt cx="774700" cy="2418237"/>
            </a:xfrm>
          </p:grpSpPr>
          <p:sp>
            <p:nvSpPr>
              <p:cNvPr id="9" name="任意多边形 8"/>
              <p:cNvSpPr/>
              <p:nvPr/>
            </p:nvSpPr>
            <p:spPr>
              <a:xfrm>
                <a:off x="67246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935788" y="2798762"/>
                <a:ext cx="307975" cy="1730375"/>
                <a:chOff x="2559049" y="2908300"/>
                <a:chExt cx="307975" cy="1644650"/>
              </a:xfrm>
            </p:grpSpPr>
            <p:sp>
              <p:nvSpPr>
                <p:cNvPr id="43" name="任意多边形 4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4E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720272" y="3390021"/>
                  <a:ext cx="56268" cy="5626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2601662" y="3255228"/>
                  <a:ext cx="49516" cy="4951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flipH="1">
                  <a:off x="2614402" y="4370393"/>
                  <a:ext cx="60647" cy="6064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flipH="1">
                  <a:off x="2569010" y="4027899"/>
                  <a:ext cx="42792" cy="4279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6796005" y="2217263"/>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80%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7715250" y="2215458"/>
              <a:ext cx="774700" cy="2420042"/>
              <a:chOff x="7715250" y="2215458"/>
              <a:chExt cx="774700" cy="2420042"/>
            </a:xfrm>
          </p:grpSpPr>
          <p:sp>
            <p:nvSpPr>
              <p:cNvPr id="10" name="任意多边形 9"/>
              <p:cNvSpPr/>
              <p:nvPr/>
            </p:nvSpPr>
            <p:spPr>
              <a:xfrm>
                <a:off x="77152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7918450" y="3782196"/>
                <a:ext cx="348564" cy="729137"/>
                <a:chOff x="8229174" y="3890567"/>
                <a:chExt cx="392328" cy="729137"/>
              </a:xfrm>
            </p:grpSpPr>
            <p:sp>
              <p:nvSpPr>
                <p:cNvPr id="73" name="任意多边形 72"/>
                <p:cNvSpPr/>
                <p:nvPr/>
              </p:nvSpPr>
              <p:spPr>
                <a:xfrm>
                  <a:off x="8229174" y="3890567"/>
                  <a:ext cx="392328" cy="729137"/>
                </a:xfrm>
                <a:custGeom>
                  <a:avLst/>
                  <a:gdLst>
                    <a:gd name="connsiteX0" fmla="*/ 0 w 392328"/>
                    <a:gd name="connsiteY0" fmla="*/ 0 h 729137"/>
                    <a:gd name="connsiteX1" fmla="*/ 392328 w 392328"/>
                    <a:gd name="connsiteY1" fmla="*/ 0 h 729137"/>
                    <a:gd name="connsiteX2" fmla="*/ 392328 w 392328"/>
                    <a:gd name="connsiteY2" fmla="*/ 574148 h 729137"/>
                    <a:gd name="connsiteX3" fmla="*/ 237339 w 392328"/>
                    <a:gd name="connsiteY3" fmla="*/ 729137 h 729137"/>
                    <a:gd name="connsiteX4" fmla="*/ 154989 w 392328"/>
                    <a:gd name="connsiteY4" fmla="*/ 729137 h 729137"/>
                    <a:gd name="connsiteX5" fmla="*/ 0 w 392328"/>
                    <a:gd name="connsiteY5" fmla="*/ 574148 h 72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28" h="729137">
                      <a:moveTo>
                        <a:pt x="0" y="0"/>
                      </a:moveTo>
                      <a:lnTo>
                        <a:pt x="392328" y="0"/>
                      </a:lnTo>
                      <a:lnTo>
                        <a:pt x="392328" y="574148"/>
                      </a:lnTo>
                      <a:cubicBezTo>
                        <a:pt x="392328" y="659746"/>
                        <a:pt x="322937" y="729137"/>
                        <a:pt x="237339" y="729137"/>
                      </a:cubicBezTo>
                      <a:lnTo>
                        <a:pt x="154989" y="729137"/>
                      </a:lnTo>
                      <a:cubicBezTo>
                        <a:pt x="69391" y="729137"/>
                        <a:pt x="0" y="659746"/>
                        <a:pt x="0" y="574148"/>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flipH="1">
                  <a:off x="8317619" y="4004838"/>
                  <a:ext cx="144635" cy="1521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8428854" y="4465143"/>
                  <a:ext cx="73730" cy="775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flipH="1">
                  <a:off x="8414874" y="4273414"/>
                  <a:ext cx="94761" cy="9970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8279410" y="4351031"/>
                  <a:ext cx="52348" cy="55074"/>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7799030" y="2215458"/>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42%</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8623300" y="2254250"/>
              <a:ext cx="774700" cy="2393950"/>
              <a:chOff x="8623300" y="2254250"/>
              <a:chExt cx="774700" cy="2393950"/>
            </a:xfrm>
          </p:grpSpPr>
          <p:sp>
            <p:nvSpPr>
              <p:cNvPr id="11" name="任意多边形 10"/>
              <p:cNvSpPr/>
              <p:nvPr/>
            </p:nvSpPr>
            <p:spPr>
              <a:xfrm>
                <a:off x="8623300" y="22542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30577" y="3086100"/>
                <a:ext cx="307975" cy="1410192"/>
                <a:chOff x="2559049" y="2908300"/>
                <a:chExt cx="307975" cy="1644650"/>
              </a:xfrm>
            </p:grpSpPr>
            <p:sp>
              <p:nvSpPr>
                <p:cNvPr id="57" name="任意多边形 56"/>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8E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2720260" y="3390011"/>
                  <a:ext cx="76524" cy="7652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2622540" y="4394389"/>
                  <a:ext cx="61984" cy="61987"/>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2595587" y="4053866"/>
                  <a:ext cx="42769" cy="4277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8695626" y="2267249"/>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70%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9556751" y="2241550"/>
              <a:ext cx="774700" cy="2393950"/>
              <a:chOff x="9556751" y="2241550"/>
              <a:chExt cx="774700" cy="2393950"/>
            </a:xfrm>
          </p:grpSpPr>
          <p:sp>
            <p:nvSpPr>
              <p:cNvPr id="12" name="任意多边形 11"/>
              <p:cNvSpPr/>
              <p:nvPr/>
            </p:nvSpPr>
            <p:spPr>
              <a:xfrm>
                <a:off x="9556751"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9790113" y="3305592"/>
                <a:ext cx="307975" cy="1193360"/>
                <a:chOff x="2559049" y="2908300"/>
                <a:chExt cx="307975" cy="1644650"/>
              </a:xfrm>
            </p:grpSpPr>
            <p:sp>
              <p:nvSpPr>
                <p:cNvPr id="50" name="任意多边形 49"/>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2637781" y="3573559"/>
                  <a:ext cx="98552" cy="98549"/>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flipH="1">
                  <a:off x="2588299" y="4351164"/>
                  <a:ext cx="61595" cy="6159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2594654" y="3278316"/>
                  <a:ext cx="80813" cy="8081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p:cNvSpPr txBox="1"/>
              <p:nvPr/>
            </p:nvSpPr>
            <p:spPr>
              <a:xfrm>
                <a:off x="9595737" y="2247096"/>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60%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97" name="组合 96"/>
          <p:cNvGrpSpPr/>
          <p:nvPr/>
        </p:nvGrpSpPr>
        <p:grpSpPr>
          <a:xfrm>
            <a:off x="707368" y="5218492"/>
            <a:ext cx="5016500" cy="656074"/>
            <a:chOff x="1326351" y="5218492"/>
            <a:chExt cx="5016500" cy="656074"/>
          </a:xfrm>
        </p:grpSpPr>
        <p:grpSp>
          <p:nvGrpSpPr>
            <p:cNvPr id="23" name="组合 22"/>
            <p:cNvGrpSpPr/>
            <p:nvPr/>
          </p:nvGrpSpPr>
          <p:grpSpPr>
            <a:xfrm>
              <a:off x="1326351" y="5218492"/>
              <a:ext cx="5016500" cy="656074"/>
              <a:chOff x="730250" y="4965700"/>
              <a:chExt cx="5016500" cy="467352"/>
            </a:xfrm>
          </p:grpSpPr>
          <p:sp>
            <p:nvSpPr>
              <p:cNvPr id="19" name="任意多边形 18"/>
              <p:cNvSpPr/>
              <p:nvPr/>
            </p:nvSpPr>
            <p:spPr>
              <a:xfrm>
                <a:off x="730250" y="4965700"/>
                <a:ext cx="5016500" cy="457200"/>
              </a:xfrm>
              <a:custGeom>
                <a:avLst/>
                <a:gdLst>
                  <a:gd name="connsiteX0" fmla="*/ 12700 w 5016500"/>
                  <a:gd name="connsiteY0" fmla="*/ 88900 h 457200"/>
                  <a:gd name="connsiteX1" fmla="*/ 298450 w 5016500"/>
                  <a:gd name="connsiteY1" fmla="*/ 107950 h 457200"/>
                  <a:gd name="connsiteX2" fmla="*/ 317500 w 5016500"/>
                  <a:gd name="connsiteY2" fmla="*/ 0 h 457200"/>
                  <a:gd name="connsiteX3" fmla="*/ 4711700 w 5016500"/>
                  <a:gd name="connsiteY3" fmla="*/ 12700 h 457200"/>
                  <a:gd name="connsiteX4" fmla="*/ 4718050 w 5016500"/>
                  <a:gd name="connsiteY4" fmla="*/ 107950 h 457200"/>
                  <a:gd name="connsiteX5" fmla="*/ 5016500 w 5016500"/>
                  <a:gd name="connsiteY5" fmla="*/ 114300 h 457200"/>
                  <a:gd name="connsiteX6" fmla="*/ 4940300 w 5016500"/>
                  <a:gd name="connsiteY6" fmla="*/ 285750 h 457200"/>
                  <a:gd name="connsiteX7" fmla="*/ 5003800 w 5016500"/>
                  <a:gd name="connsiteY7" fmla="*/ 457200 h 457200"/>
                  <a:gd name="connsiteX8" fmla="*/ 4641850 w 5016500"/>
                  <a:gd name="connsiteY8" fmla="*/ 457200 h 457200"/>
                  <a:gd name="connsiteX9" fmla="*/ 4718050 w 5016500"/>
                  <a:gd name="connsiteY9" fmla="*/ 368300 h 457200"/>
                  <a:gd name="connsiteX10" fmla="*/ 317500 w 5016500"/>
                  <a:gd name="connsiteY10" fmla="*/ 349250 h 457200"/>
                  <a:gd name="connsiteX11" fmla="*/ 406400 w 5016500"/>
                  <a:gd name="connsiteY11" fmla="*/ 457200 h 457200"/>
                  <a:gd name="connsiteX12" fmla="*/ 0 w 5016500"/>
                  <a:gd name="connsiteY12" fmla="*/ 457200 h 457200"/>
                  <a:gd name="connsiteX13" fmla="*/ 88900 w 5016500"/>
                  <a:gd name="connsiteY13" fmla="*/ 292100 h 457200"/>
                  <a:gd name="connsiteX14" fmla="*/ 12700 w 5016500"/>
                  <a:gd name="connsiteY14" fmla="*/ 889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6500" h="457200">
                    <a:moveTo>
                      <a:pt x="12700" y="88900"/>
                    </a:moveTo>
                    <a:lnTo>
                      <a:pt x="298450" y="107950"/>
                    </a:lnTo>
                    <a:lnTo>
                      <a:pt x="317500" y="0"/>
                    </a:lnTo>
                    <a:lnTo>
                      <a:pt x="4711700" y="12700"/>
                    </a:lnTo>
                    <a:lnTo>
                      <a:pt x="4718050" y="107950"/>
                    </a:lnTo>
                    <a:lnTo>
                      <a:pt x="5016500" y="114300"/>
                    </a:lnTo>
                    <a:lnTo>
                      <a:pt x="4940300" y="285750"/>
                    </a:lnTo>
                    <a:lnTo>
                      <a:pt x="5003800" y="457200"/>
                    </a:lnTo>
                    <a:lnTo>
                      <a:pt x="4641850" y="457200"/>
                    </a:lnTo>
                    <a:lnTo>
                      <a:pt x="4718050" y="368300"/>
                    </a:lnTo>
                    <a:lnTo>
                      <a:pt x="317500" y="349250"/>
                    </a:lnTo>
                    <a:lnTo>
                      <a:pt x="406400" y="457200"/>
                    </a:lnTo>
                    <a:lnTo>
                      <a:pt x="0" y="457200"/>
                    </a:lnTo>
                    <a:lnTo>
                      <a:pt x="88900" y="292100"/>
                    </a:lnTo>
                    <a:lnTo>
                      <a:pt x="12700" y="889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flipH="1" flipV="1">
                <a:off x="1046624" y="5323348"/>
                <a:ext cx="98758" cy="98758"/>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p:nvSpPr>
            <p:spPr>
              <a:xfrm rot="16200000" flipH="1" flipV="1">
                <a:off x="5354471" y="5332871"/>
                <a:ext cx="98760" cy="101602"/>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a:xfrm>
              <a:off x="2445878" y="5302726"/>
              <a:ext cx="2988575"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ADD</a:t>
              </a:r>
              <a:r>
                <a:rPr lang="zh-CN" altLang="en-US" sz="2000" dirty="0" smtClean="0">
                  <a:solidFill>
                    <a:srgbClr val="FFFFFF"/>
                  </a:solidFill>
                  <a:latin typeface="微软雅黑" panose="020B0503020204020204" pitchFamily="34" charset="-122"/>
                  <a:ea typeface="微软雅黑" panose="020B0503020204020204" pitchFamily="34" charset="-122"/>
                </a:rPr>
                <a:t> </a:t>
              </a:r>
              <a:r>
                <a:rPr lang="en-US" altLang="zh-CN" sz="2000" dirty="0" smtClean="0">
                  <a:solidFill>
                    <a:srgbClr val="FFFFFF"/>
                  </a:solidFill>
                  <a:latin typeface="微软雅黑" panose="020B0503020204020204" pitchFamily="34" charset="-122"/>
                  <a:ea typeface="微软雅黑" panose="020B0503020204020204" pitchFamily="34" charset="-122"/>
                </a:rPr>
                <a:t>YOUR TITLE HERE</a:t>
              </a:r>
              <a:endParaRPr lang="zh-CN" altLang="en-US" sz="2000" dirty="0">
                <a:solidFill>
                  <a:srgbClr val="FFFFFF"/>
                </a:solidFill>
                <a:latin typeface="微软雅黑" panose="020B0503020204020204" pitchFamily="34" charset="-122"/>
                <a:ea typeface="微软雅黑" panose="020B0503020204020204" pitchFamily="34" charset="-122"/>
              </a:endParaRPr>
            </a:p>
          </p:txBody>
        </p:sp>
      </p:grpSp>
      <p:cxnSp>
        <p:nvCxnSpPr>
          <p:cNvPr id="92" name="直接连接符 91"/>
          <p:cNvCxnSpPr/>
          <p:nvPr/>
        </p:nvCxnSpPr>
        <p:spPr>
          <a:xfrm>
            <a:off x="6372662" y="1367805"/>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a:xfrm>
            <a:off x="6632822" y="3296432"/>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94" name="组合 93"/>
          <p:cNvGrpSpPr/>
          <p:nvPr/>
        </p:nvGrpSpPr>
        <p:grpSpPr>
          <a:xfrm>
            <a:off x="6946663" y="2185731"/>
            <a:ext cx="4381822" cy="464457"/>
            <a:chOff x="7715088" y="2859314"/>
            <a:chExt cx="4381822" cy="464457"/>
          </a:xfrm>
        </p:grpSpPr>
        <p:sp>
          <p:nvSpPr>
            <p:cNvPr id="95" name="矩形 94"/>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98" name="文本框 97"/>
          <p:cNvSpPr txBox="1"/>
          <p:nvPr/>
        </p:nvSpPr>
        <p:spPr>
          <a:xfrm>
            <a:off x="4985037" y="336957"/>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5989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组合 147"/>
          <p:cNvGrpSpPr/>
          <p:nvPr/>
        </p:nvGrpSpPr>
        <p:grpSpPr>
          <a:xfrm>
            <a:off x="8024183" y="1576476"/>
            <a:ext cx="3154680" cy="2255520"/>
            <a:chOff x="8110804" y="3377081"/>
            <a:chExt cx="3154680" cy="2255520"/>
          </a:xfrm>
        </p:grpSpPr>
        <p:sp>
          <p:nvSpPr>
            <p:cNvPr id="50" name="任意多边形 49"/>
            <p:cNvSpPr/>
            <p:nvPr/>
          </p:nvSpPr>
          <p:spPr>
            <a:xfrm>
              <a:off x="8110804" y="3377081"/>
              <a:ext cx="3154680" cy="2255520"/>
            </a:xfrm>
            <a:custGeom>
              <a:avLst/>
              <a:gdLst>
                <a:gd name="connsiteX0" fmla="*/ 0 w 3154680"/>
                <a:gd name="connsiteY0" fmla="*/ 350520 h 2255520"/>
                <a:gd name="connsiteX1" fmla="*/ 68580 w 3154680"/>
                <a:gd name="connsiteY1" fmla="*/ 2255520 h 2255520"/>
                <a:gd name="connsiteX2" fmla="*/ 1127760 w 3154680"/>
                <a:gd name="connsiteY2" fmla="*/ 1965960 h 2255520"/>
                <a:gd name="connsiteX3" fmla="*/ 2164080 w 3154680"/>
                <a:gd name="connsiteY3" fmla="*/ 2179320 h 2255520"/>
                <a:gd name="connsiteX4" fmla="*/ 3154680 w 3154680"/>
                <a:gd name="connsiteY4" fmla="*/ 1920240 h 2255520"/>
                <a:gd name="connsiteX5" fmla="*/ 3124200 w 3154680"/>
                <a:gd name="connsiteY5" fmla="*/ 0 h 2255520"/>
                <a:gd name="connsiteX6" fmla="*/ 2125980 w 3154680"/>
                <a:gd name="connsiteY6" fmla="*/ 304800 h 2255520"/>
                <a:gd name="connsiteX7" fmla="*/ 1051560 w 3154680"/>
                <a:gd name="connsiteY7" fmla="*/ 83820 h 2255520"/>
                <a:gd name="connsiteX8" fmla="*/ 0 w 3154680"/>
                <a:gd name="connsiteY8" fmla="*/ 350520 h 225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4680" h="2255520">
                  <a:moveTo>
                    <a:pt x="0" y="350520"/>
                  </a:moveTo>
                  <a:lnTo>
                    <a:pt x="68580" y="2255520"/>
                  </a:lnTo>
                  <a:lnTo>
                    <a:pt x="1127760" y="1965960"/>
                  </a:lnTo>
                  <a:lnTo>
                    <a:pt x="2164080" y="2179320"/>
                  </a:lnTo>
                  <a:lnTo>
                    <a:pt x="3154680" y="1920240"/>
                  </a:lnTo>
                  <a:lnTo>
                    <a:pt x="3124200" y="0"/>
                  </a:lnTo>
                  <a:lnTo>
                    <a:pt x="2125980" y="304800"/>
                  </a:lnTo>
                  <a:lnTo>
                    <a:pt x="1051560" y="83820"/>
                  </a:lnTo>
                  <a:lnTo>
                    <a:pt x="0" y="350520"/>
                  </a:lnTo>
                  <a:close/>
                </a:path>
              </a:pathLst>
            </a:custGeom>
            <a:solidFill>
              <a:srgbClr val="00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a:grpSpLocks noChangeAspect="1"/>
            </p:cNvGrpSpPr>
            <p:nvPr/>
          </p:nvGrpSpPr>
          <p:grpSpPr>
            <a:xfrm>
              <a:off x="8172042" y="3855721"/>
              <a:ext cx="3093442" cy="1338280"/>
              <a:chOff x="649528" y="1072753"/>
              <a:chExt cx="10892945" cy="4712494"/>
            </a:xfrm>
            <a:solidFill>
              <a:srgbClr val="FFFFFF"/>
            </a:solidFill>
            <a:effectLst/>
          </p:grpSpPr>
          <p:sp>
            <p:nvSpPr>
              <p:cNvPr id="57" name="任意多边形 56"/>
              <p:cNvSpPr/>
              <p:nvPr/>
            </p:nvSpPr>
            <p:spPr>
              <a:xfrm>
                <a:off x="649528" y="2639538"/>
                <a:ext cx="2040634" cy="2447925"/>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486233" y="214312"/>
                    </a:moveTo>
                    <a:lnTo>
                      <a:pt x="1486233" y="214312"/>
                    </a:lnTo>
                    <a:cubicBezTo>
                      <a:pt x="1471945" y="211137"/>
                      <a:pt x="1457963" y="205909"/>
                      <a:pt x="1443370" y="204787"/>
                    </a:cubicBezTo>
                    <a:cubicBezTo>
                      <a:pt x="1426189" y="203466"/>
                      <a:pt x="1423276" y="212454"/>
                      <a:pt x="1410033" y="219075"/>
                    </a:cubicBezTo>
                    <a:cubicBezTo>
                      <a:pt x="1405543" y="221320"/>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487027" y="223043"/>
                      <a:pt x="1486233" y="21431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466754" y="4324333"/>
                <a:ext cx="204788" cy="444042"/>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4531320" y="4256406"/>
                <a:ext cx="1216797" cy="971550"/>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5482965" y="5280344"/>
                <a:ext cx="119896" cy="100012"/>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6141023" y="5282725"/>
                <a:ext cx="226219" cy="202406"/>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319617" y="5070794"/>
                <a:ext cx="173846" cy="240822"/>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61792" y="2031382"/>
                <a:ext cx="135416" cy="124762"/>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49898" y="1910875"/>
                <a:ext cx="273844" cy="302474"/>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411861" y="2452437"/>
                <a:ext cx="52387" cy="134713"/>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3558589" y="3577750"/>
                <a:ext cx="58309" cy="123825"/>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005042" y="3711100"/>
                <a:ext cx="350044" cy="390525"/>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4419379" y="3670619"/>
                <a:ext cx="304800" cy="373856"/>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4026473" y="3808731"/>
                <a:ext cx="12230" cy="23990"/>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4068378" y="3858738"/>
                <a:ext cx="29171" cy="23822"/>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4309842" y="4111150"/>
                <a:ext cx="314325" cy="83344"/>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4647035" y="4163250"/>
                <a:ext cx="287190" cy="51439"/>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4718944" y="4220600"/>
                <a:ext cx="51087" cy="2866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4833717" y="4192113"/>
                <a:ext cx="136713" cy="7620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4707511" y="3849213"/>
                <a:ext cx="192963" cy="255898"/>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4371422" y="3994469"/>
                <a:ext cx="29675" cy="19050"/>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4102673" y="3937319"/>
                <a:ext cx="67439" cy="6960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5052554" y="3915888"/>
                <a:ext cx="624125" cy="355305"/>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4921823" y="3993879"/>
                <a:ext cx="47625" cy="43684"/>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4988498" y="4001613"/>
                <a:ext cx="79062" cy="31867"/>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5598098" y="3987325"/>
                <a:ext cx="131283" cy="135731"/>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6055298" y="4575227"/>
                <a:ext cx="102476" cy="8599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4731323" y="3269908"/>
                <a:ext cx="90488" cy="17449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4652742" y="3522981"/>
                <a:ext cx="94737" cy="107157"/>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4788473" y="3563463"/>
                <a:ext cx="161058" cy="147637"/>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4764067" y="3442019"/>
                <a:ext cx="31550" cy="45244"/>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4802761" y="3501550"/>
                <a:ext cx="69156" cy="90488"/>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4824192" y="3422969"/>
                <a:ext cx="83517" cy="13811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4955161" y="3820638"/>
                <a:ext cx="64293" cy="10477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5785949" y="4091848"/>
                <a:ext cx="36186" cy="50258"/>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5926711" y="4213517"/>
                <a:ext cx="45511" cy="30983"/>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5888529" y="4158775"/>
                <a:ext cx="45325" cy="33338"/>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6452967" y="4489769"/>
                <a:ext cx="45244" cy="33337"/>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6490761" y="4460958"/>
                <a:ext cx="51710" cy="21667"/>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5980541" y="4239297"/>
                <a:ext cx="41930" cy="36159"/>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6135662" y="4396439"/>
                <a:ext cx="67293" cy="95711"/>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5962429" y="4175141"/>
                <a:ext cx="33464" cy="50309"/>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4414617" y="3225057"/>
                <a:ext cx="69156" cy="59799"/>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4755136" y="3049113"/>
                <a:ext cx="54901" cy="107618"/>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5036093" y="2758600"/>
                <a:ext cx="69246" cy="102394"/>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5123858" y="2746361"/>
                <a:ext cx="66824" cy="40814"/>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5078195" y="2510950"/>
                <a:ext cx="327435" cy="259556"/>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5338542" y="2362945"/>
                <a:ext cx="166687" cy="131336"/>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5398073" y="2062750"/>
                <a:ext cx="78581" cy="286513"/>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2707203" y="1297934"/>
                <a:ext cx="516844" cy="217654"/>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2602368" y="1548266"/>
                <a:ext cx="59749" cy="29234"/>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900114" y="1153638"/>
                <a:ext cx="262090" cy="80962"/>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4145081" y="1220313"/>
                <a:ext cx="165044" cy="42961"/>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5259961" y="1320325"/>
                <a:ext cx="233362" cy="64330"/>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5551131" y="1334585"/>
                <a:ext cx="118812" cy="39555"/>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5386602" y="1400318"/>
                <a:ext cx="73384" cy="29545"/>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6498211" y="1467963"/>
                <a:ext cx="109799" cy="38100"/>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1497586" y="1192884"/>
                <a:ext cx="389047" cy="122679"/>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1726130" y="1182213"/>
                <a:ext cx="243110" cy="40481"/>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887986" y="1276891"/>
                <a:ext cx="5948362" cy="2591727"/>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481917" y="3487341"/>
                <a:ext cx="1385887" cy="2297906"/>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6895881" y="1496616"/>
                <a:ext cx="3336130" cy="2162227"/>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62227">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9763" y="2101991"/>
                      <a:pt x="2664617" y="2105025"/>
                    </a:cubicBezTo>
                    <a:cubicBezTo>
                      <a:pt x="2673131" y="2110346"/>
                      <a:pt x="2693192" y="2114550"/>
                      <a:pt x="2693192" y="2114550"/>
                    </a:cubicBezTo>
                    <a:cubicBezTo>
                      <a:pt x="2690017" y="2119312"/>
                      <a:pt x="2689170" y="2127265"/>
                      <a:pt x="2683667" y="2128837"/>
                    </a:cubicBezTo>
                    <a:cubicBezTo>
                      <a:pt x="2669249" y="2132957"/>
                      <a:pt x="2655978" y="2121491"/>
                      <a:pt x="2645567" y="2114550"/>
                    </a:cubicBezTo>
                    <a:cubicBezTo>
                      <a:pt x="2612230" y="2125662"/>
                      <a:pt x="2620167" y="2114550"/>
                      <a:pt x="2612230" y="2138362"/>
                    </a:cubicBezTo>
                    <a:cubicBezTo>
                      <a:pt x="2615405" y="2143125"/>
                      <a:pt x="2622878" y="2147037"/>
                      <a:pt x="2621755" y="2152650"/>
                    </a:cubicBezTo>
                    <a:cubicBezTo>
                      <a:pt x="2618309" y="2169878"/>
                      <a:pt x="2594394" y="2158906"/>
                      <a:pt x="2588417" y="2157412"/>
                    </a:cubicBezTo>
                    <a:cubicBezTo>
                      <a:pt x="2586163" y="2150650"/>
                      <a:pt x="2581516" y="2132530"/>
                      <a:pt x="2574130" y="2128837"/>
                    </a:cubicBezTo>
                    <a:cubicBezTo>
                      <a:pt x="2565493" y="2124519"/>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8153973" y="1380671"/>
                <a:ext cx="302351" cy="118112"/>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8363376" y="1408792"/>
                <a:ext cx="524638" cy="178311"/>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9427148" y="1766764"/>
                <a:ext cx="31750" cy="29889"/>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9312681" y="1679178"/>
                <a:ext cx="184819" cy="88911"/>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10128661" y="2161778"/>
                <a:ext cx="198815" cy="155575"/>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9984798" y="2199878"/>
                <a:ext cx="77350" cy="50800"/>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9226141" y="1405081"/>
                <a:ext cx="839182" cy="401097"/>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9608123" y="1580753"/>
                <a:ext cx="63789" cy="47640"/>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9023923" y="1396603"/>
                <a:ext cx="158750" cy="168275"/>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8239698" y="1274522"/>
                <a:ext cx="210947" cy="77631"/>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8487348" y="1244203"/>
                <a:ext cx="149225" cy="41275"/>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8407973" y="1304528"/>
                <a:ext cx="339725" cy="79375"/>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8849071" y="1396282"/>
                <a:ext cx="182225" cy="92833"/>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8762997" y="1218803"/>
                <a:ext cx="165903" cy="53986"/>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8753356" y="1285478"/>
                <a:ext cx="238823" cy="79375"/>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a:off x="9030014" y="1339453"/>
                <a:ext cx="76670" cy="34925"/>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8776174" y="1352153"/>
                <a:ext cx="40650" cy="25400"/>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9502988" y="1783953"/>
                <a:ext cx="38460" cy="38100"/>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9522398" y="1980789"/>
                <a:ext cx="36611" cy="3811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8988726" y="1237696"/>
                <a:ext cx="114572" cy="50957"/>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9033448" y="1152128"/>
                <a:ext cx="327100" cy="107950"/>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100" h="107950">
                    <a:moveTo>
                      <a:pt x="177800" y="98425"/>
                    </a:moveTo>
                    <a:lnTo>
                      <a:pt x="177800" y="98425"/>
                    </a:lnTo>
                    <a:cubicBezTo>
                      <a:pt x="168275" y="100542"/>
                      <a:pt x="158949" y="103965"/>
                      <a:pt x="149225" y="104775"/>
                    </a:cubicBezTo>
                    <a:cubicBezTo>
                      <a:pt x="141160" y="105447"/>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ubicBezTo>
                      <a:pt x="193675" y="106892"/>
                      <a:pt x="177764" y="106283"/>
                      <a:pt x="161925" y="104775"/>
                    </a:cubicBezTo>
                    <a:cubicBezTo>
                      <a:pt x="159908" y="104583"/>
                      <a:pt x="138411" y="101799"/>
                      <a:pt x="133350" y="98425"/>
                    </a:cubicBezTo>
                    <a:cubicBezTo>
                      <a:pt x="132469" y="97838"/>
                      <a:pt x="170392" y="98425"/>
                      <a:pt x="177800" y="984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8915441" y="1180703"/>
                <a:ext cx="44982" cy="34925"/>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9182673" y="1087343"/>
                <a:ext cx="889000" cy="240235"/>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889000" h="240235">
                    <a:moveTo>
                      <a:pt x="130175" y="80660"/>
                    </a:moveTo>
                    <a:lnTo>
                      <a:pt x="130175" y="80660"/>
                    </a:lnTo>
                    <a:cubicBezTo>
                      <a:pt x="110067" y="79602"/>
                      <a:pt x="89927" y="79029"/>
                      <a:pt x="69850" y="77485"/>
                    </a:cubicBezTo>
                    <a:cubicBezTo>
                      <a:pt x="62388" y="76911"/>
                      <a:pt x="54610" y="76996"/>
                      <a:pt x="47625" y="74310"/>
                    </a:cubicBezTo>
                    <a:cubicBezTo>
                      <a:pt x="40502" y="71570"/>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27930" y="85987"/>
                      <a:pt x="114300" y="83835"/>
                    </a:cubicBezTo>
                    <a:cubicBezTo>
                      <a:pt x="84137" y="79072"/>
                      <a:pt x="105569" y="78279"/>
                      <a:pt x="85725" y="74310"/>
                    </a:cubicBezTo>
                    <a:cubicBezTo>
                      <a:pt x="63286" y="69822"/>
                      <a:pt x="74970" y="72842"/>
                      <a:pt x="50800" y="64785"/>
                    </a:cubicBezTo>
                    <a:lnTo>
                      <a:pt x="41275" y="61610"/>
                    </a:lnTo>
                    <a:cubicBezTo>
                      <a:pt x="44450" y="59493"/>
                      <a:pt x="46994" y="55532"/>
                      <a:pt x="50800" y="55260"/>
                    </a:cubicBezTo>
                    <a:cubicBezTo>
                      <a:pt x="62460" y="54427"/>
                      <a:pt x="116946" y="76427"/>
                      <a:pt x="130175" y="8066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9030164" y="1291828"/>
                <a:ext cx="486068" cy="9842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9746236" y="1072753"/>
                <a:ext cx="1796237" cy="804863"/>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10258204" y="1506141"/>
                <a:ext cx="109594" cy="43452"/>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11177367" y="1651397"/>
                <a:ext cx="314325" cy="109537"/>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a:off x="9388037" y="3120550"/>
                <a:ext cx="305811" cy="119063"/>
              </a:xfrm>
              <a:custGeom>
                <a:avLst/>
                <a:gdLst>
                  <a:gd name="connsiteX0" fmla="*/ 39111 w 305811"/>
                  <a:gd name="connsiteY0" fmla="*/ 33338 h 119063"/>
                  <a:gd name="connsiteX1" fmla="*/ 39111 w 305811"/>
                  <a:gd name="connsiteY1" fmla="*/ 33338 h 119063"/>
                  <a:gd name="connsiteX2" fmla="*/ 1011 w 305811"/>
                  <a:gd name="connsiteY2" fmla="*/ 19050 h 119063"/>
                  <a:gd name="connsiteX3" fmla="*/ 10536 w 305811"/>
                  <a:gd name="connsiteY3" fmla="*/ 4763 h 119063"/>
                  <a:gd name="connsiteX4" fmla="*/ 24824 w 305811"/>
                  <a:gd name="connsiteY4" fmla="*/ 0 h 119063"/>
                  <a:gd name="connsiteX5" fmla="*/ 134361 w 305811"/>
                  <a:gd name="connsiteY5" fmla="*/ 4763 h 119063"/>
                  <a:gd name="connsiteX6" fmla="*/ 148649 w 305811"/>
                  <a:gd name="connsiteY6" fmla="*/ 9525 h 119063"/>
                  <a:gd name="connsiteX7" fmla="*/ 177224 w 305811"/>
                  <a:gd name="connsiteY7" fmla="*/ 28575 h 119063"/>
                  <a:gd name="connsiteX8" fmla="*/ 205799 w 305811"/>
                  <a:gd name="connsiteY8" fmla="*/ 38100 h 119063"/>
                  <a:gd name="connsiteX9" fmla="*/ 234374 w 305811"/>
                  <a:gd name="connsiteY9" fmla="*/ 57150 h 119063"/>
                  <a:gd name="connsiteX10" fmla="*/ 262949 w 305811"/>
                  <a:gd name="connsiteY10" fmla="*/ 66675 h 119063"/>
                  <a:gd name="connsiteX11" fmla="*/ 291524 w 305811"/>
                  <a:gd name="connsiteY11" fmla="*/ 80963 h 119063"/>
                  <a:gd name="connsiteX12" fmla="*/ 305811 w 305811"/>
                  <a:gd name="connsiteY12" fmla="*/ 90488 h 119063"/>
                  <a:gd name="connsiteX13" fmla="*/ 301049 w 305811"/>
                  <a:gd name="connsiteY13" fmla="*/ 104775 h 119063"/>
                  <a:gd name="connsiteX14" fmla="*/ 286761 w 305811"/>
                  <a:gd name="connsiteY14" fmla="*/ 109538 h 119063"/>
                  <a:gd name="connsiteX15" fmla="*/ 253424 w 305811"/>
                  <a:gd name="connsiteY15" fmla="*/ 119063 h 119063"/>
                  <a:gd name="connsiteX16" fmla="*/ 205799 w 305811"/>
                  <a:gd name="connsiteY16" fmla="*/ 114300 h 119063"/>
                  <a:gd name="connsiteX17" fmla="*/ 201036 w 305811"/>
                  <a:gd name="connsiteY17" fmla="*/ 100013 h 119063"/>
                  <a:gd name="connsiteX18" fmla="*/ 215324 w 305811"/>
                  <a:gd name="connsiteY18" fmla="*/ 95250 h 119063"/>
                  <a:gd name="connsiteX19" fmla="*/ 205799 w 305811"/>
                  <a:gd name="connsiteY19" fmla="*/ 80963 h 119063"/>
                  <a:gd name="connsiteX20" fmla="*/ 177224 w 305811"/>
                  <a:gd name="connsiteY20" fmla="*/ 71438 h 119063"/>
                  <a:gd name="connsiteX21" fmla="*/ 148649 w 305811"/>
                  <a:gd name="connsiteY21" fmla="*/ 52388 h 119063"/>
                  <a:gd name="connsiteX22" fmla="*/ 105786 w 305811"/>
                  <a:gd name="connsiteY22" fmla="*/ 38100 h 119063"/>
                  <a:gd name="connsiteX23" fmla="*/ 91499 w 305811"/>
                  <a:gd name="connsiteY23" fmla="*/ 33338 h 119063"/>
                  <a:gd name="connsiteX24" fmla="*/ 77211 w 305811"/>
                  <a:gd name="connsiteY24" fmla="*/ 28575 h 119063"/>
                  <a:gd name="connsiteX25" fmla="*/ 48636 w 305811"/>
                  <a:gd name="connsiteY25" fmla="*/ 33338 h 119063"/>
                  <a:gd name="connsiteX26" fmla="*/ 39111 w 305811"/>
                  <a:gd name="connsiteY26" fmla="*/ 33338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5811" h="119063">
                    <a:moveTo>
                      <a:pt x="39111" y="33338"/>
                    </a:moveTo>
                    <a:lnTo>
                      <a:pt x="39111" y="33338"/>
                    </a:lnTo>
                    <a:cubicBezTo>
                      <a:pt x="26411" y="28575"/>
                      <a:pt x="10602" y="28641"/>
                      <a:pt x="1011" y="19050"/>
                    </a:cubicBezTo>
                    <a:cubicBezTo>
                      <a:pt x="-3036" y="15003"/>
                      <a:pt x="6067" y="8339"/>
                      <a:pt x="10536" y="4763"/>
                    </a:cubicBezTo>
                    <a:cubicBezTo>
                      <a:pt x="14456" y="1627"/>
                      <a:pt x="20061" y="1588"/>
                      <a:pt x="24824" y="0"/>
                    </a:cubicBezTo>
                    <a:cubicBezTo>
                      <a:pt x="61336" y="1588"/>
                      <a:pt x="97922" y="1960"/>
                      <a:pt x="134361" y="4763"/>
                    </a:cubicBezTo>
                    <a:cubicBezTo>
                      <a:pt x="139366" y="5148"/>
                      <a:pt x="144261" y="7087"/>
                      <a:pt x="148649" y="9525"/>
                    </a:cubicBezTo>
                    <a:cubicBezTo>
                      <a:pt x="158656" y="15084"/>
                      <a:pt x="166364" y="24955"/>
                      <a:pt x="177224" y="28575"/>
                    </a:cubicBezTo>
                    <a:lnTo>
                      <a:pt x="205799" y="38100"/>
                    </a:lnTo>
                    <a:cubicBezTo>
                      <a:pt x="215324" y="44450"/>
                      <a:pt x="223514" y="53530"/>
                      <a:pt x="234374" y="57150"/>
                    </a:cubicBezTo>
                    <a:lnTo>
                      <a:pt x="262949" y="66675"/>
                    </a:lnTo>
                    <a:cubicBezTo>
                      <a:pt x="303892" y="93971"/>
                      <a:pt x="252090" y="61245"/>
                      <a:pt x="291524" y="80963"/>
                    </a:cubicBezTo>
                    <a:cubicBezTo>
                      <a:pt x="296643" y="83523"/>
                      <a:pt x="301049" y="87313"/>
                      <a:pt x="305811" y="90488"/>
                    </a:cubicBezTo>
                    <a:cubicBezTo>
                      <a:pt x="304224" y="95250"/>
                      <a:pt x="304599" y="101225"/>
                      <a:pt x="301049" y="104775"/>
                    </a:cubicBezTo>
                    <a:cubicBezTo>
                      <a:pt x="297499" y="108325"/>
                      <a:pt x="291588" y="108159"/>
                      <a:pt x="286761" y="109538"/>
                    </a:cubicBezTo>
                    <a:cubicBezTo>
                      <a:pt x="244909" y="121496"/>
                      <a:pt x="287673" y="107645"/>
                      <a:pt x="253424" y="119063"/>
                    </a:cubicBezTo>
                    <a:cubicBezTo>
                      <a:pt x="237549" y="117475"/>
                      <a:pt x="220793" y="119752"/>
                      <a:pt x="205799" y="114300"/>
                    </a:cubicBezTo>
                    <a:cubicBezTo>
                      <a:pt x="201081" y="112584"/>
                      <a:pt x="198791" y="104503"/>
                      <a:pt x="201036" y="100013"/>
                    </a:cubicBezTo>
                    <a:cubicBezTo>
                      <a:pt x="203281" y="95523"/>
                      <a:pt x="210561" y="96838"/>
                      <a:pt x="215324" y="95250"/>
                    </a:cubicBezTo>
                    <a:cubicBezTo>
                      <a:pt x="212149" y="90488"/>
                      <a:pt x="210653" y="83996"/>
                      <a:pt x="205799" y="80963"/>
                    </a:cubicBezTo>
                    <a:cubicBezTo>
                      <a:pt x="197285" y="75642"/>
                      <a:pt x="177224" y="71438"/>
                      <a:pt x="177224" y="71438"/>
                    </a:cubicBezTo>
                    <a:cubicBezTo>
                      <a:pt x="167699" y="65088"/>
                      <a:pt x="159509" y="56008"/>
                      <a:pt x="148649" y="52388"/>
                    </a:cubicBezTo>
                    <a:lnTo>
                      <a:pt x="105786" y="38100"/>
                    </a:lnTo>
                    <a:lnTo>
                      <a:pt x="91499" y="33338"/>
                    </a:lnTo>
                    <a:lnTo>
                      <a:pt x="77211" y="28575"/>
                    </a:lnTo>
                    <a:cubicBezTo>
                      <a:pt x="67686" y="30163"/>
                      <a:pt x="58062" y="31243"/>
                      <a:pt x="48636" y="33338"/>
                    </a:cubicBezTo>
                    <a:cubicBezTo>
                      <a:pt x="43736" y="34427"/>
                      <a:pt x="40698" y="33338"/>
                      <a:pt x="39111" y="3333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9693000" y="3220563"/>
                <a:ext cx="172496" cy="76200"/>
              </a:xfrm>
              <a:custGeom>
                <a:avLst/>
                <a:gdLst>
                  <a:gd name="connsiteX0" fmla="*/ 77048 w 172496"/>
                  <a:gd name="connsiteY0" fmla="*/ 71437 h 76200"/>
                  <a:gd name="connsiteX1" fmla="*/ 77048 w 172496"/>
                  <a:gd name="connsiteY1" fmla="*/ 71437 h 76200"/>
                  <a:gd name="connsiteX2" fmla="*/ 15136 w 172496"/>
                  <a:gd name="connsiteY2" fmla="*/ 66675 h 76200"/>
                  <a:gd name="connsiteX3" fmla="*/ 848 w 172496"/>
                  <a:gd name="connsiteY3" fmla="*/ 61912 h 76200"/>
                  <a:gd name="connsiteX4" fmla="*/ 5611 w 172496"/>
                  <a:gd name="connsiteY4" fmla="*/ 47625 h 76200"/>
                  <a:gd name="connsiteX5" fmla="*/ 43711 w 172496"/>
                  <a:gd name="connsiteY5" fmla="*/ 42862 h 76200"/>
                  <a:gd name="connsiteX6" fmla="*/ 38948 w 172496"/>
                  <a:gd name="connsiteY6" fmla="*/ 9525 h 76200"/>
                  <a:gd name="connsiteX7" fmla="*/ 38948 w 172496"/>
                  <a:gd name="connsiteY7" fmla="*/ 0 h 76200"/>
                  <a:gd name="connsiteX8" fmla="*/ 67523 w 172496"/>
                  <a:gd name="connsiteY8" fmla="*/ 9525 h 76200"/>
                  <a:gd name="connsiteX9" fmla="*/ 134198 w 172496"/>
                  <a:gd name="connsiteY9" fmla="*/ 23812 h 76200"/>
                  <a:gd name="connsiteX10" fmla="*/ 162773 w 172496"/>
                  <a:gd name="connsiteY10" fmla="*/ 33337 h 76200"/>
                  <a:gd name="connsiteX11" fmla="*/ 167536 w 172496"/>
                  <a:gd name="connsiteY11" fmla="*/ 76200 h 76200"/>
                  <a:gd name="connsiteX12" fmla="*/ 138961 w 172496"/>
                  <a:gd name="connsiteY12" fmla="*/ 71437 h 76200"/>
                  <a:gd name="connsiteX13" fmla="*/ 77048 w 172496"/>
                  <a:gd name="connsiteY1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496" h="76200">
                    <a:moveTo>
                      <a:pt x="77048" y="71437"/>
                    </a:moveTo>
                    <a:lnTo>
                      <a:pt x="77048" y="71437"/>
                    </a:lnTo>
                    <a:cubicBezTo>
                      <a:pt x="56411" y="69850"/>
                      <a:pt x="35674" y="69242"/>
                      <a:pt x="15136" y="66675"/>
                    </a:cubicBezTo>
                    <a:cubicBezTo>
                      <a:pt x="10154" y="66052"/>
                      <a:pt x="3093" y="66402"/>
                      <a:pt x="848" y="61912"/>
                    </a:cubicBezTo>
                    <a:cubicBezTo>
                      <a:pt x="-1397" y="57422"/>
                      <a:pt x="1024" y="49664"/>
                      <a:pt x="5611" y="47625"/>
                    </a:cubicBezTo>
                    <a:cubicBezTo>
                      <a:pt x="17307" y="42427"/>
                      <a:pt x="31011" y="44450"/>
                      <a:pt x="43711" y="42862"/>
                    </a:cubicBezTo>
                    <a:cubicBezTo>
                      <a:pt x="42123" y="31750"/>
                      <a:pt x="43968" y="19565"/>
                      <a:pt x="38948" y="9525"/>
                    </a:cubicBezTo>
                    <a:cubicBezTo>
                      <a:pt x="33505" y="-1361"/>
                      <a:pt x="6293" y="10884"/>
                      <a:pt x="38948" y="0"/>
                    </a:cubicBezTo>
                    <a:cubicBezTo>
                      <a:pt x="48473" y="3175"/>
                      <a:pt x="57619" y="7875"/>
                      <a:pt x="67523" y="9525"/>
                    </a:cubicBezTo>
                    <a:cubicBezTo>
                      <a:pt x="91505" y="13522"/>
                      <a:pt x="110461" y="15900"/>
                      <a:pt x="134198" y="23812"/>
                    </a:cubicBezTo>
                    <a:lnTo>
                      <a:pt x="162773" y="33337"/>
                    </a:lnTo>
                    <a:cubicBezTo>
                      <a:pt x="173886" y="66675"/>
                      <a:pt x="175473" y="52387"/>
                      <a:pt x="167536" y="76200"/>
                    </a:cubicBezTo>
                    <a:cubicBezTo>
                      <a:pt x="158011" y="74612"/>
                      <a:pt x="148617" y="71437"/>
                      <a:pt x="138961" y="71437"/>
                    </a:cubicBezTo>
                    <a:lnTo>
                      <a:pt x="77048" y="714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9573047" y="3276717"/>
                <a:ext cx="58889" cy="25329"/>
              </a:xfrm>
              <a:custGeom>
                <a:avLst/>
                <a:gdLst>
                  <a:gd name="connsiteX0" fmla="*/ 49364 w 58889"/>
                  <a:gd name="connsiteY0" fmla="*/ 24808 h 25329"/>
                  <a:gd name="connsiteX1" fmla="*/ 49364 w 58889"/>
                  <a:gd name="connsiteY1" fmla="*/ 24808 h 25329"/>
                  <a:gd name="connsiteX2" fmla="*/ 1739 w 58889"/>
                  <a:gd name="connsiteY2" fmla="*/ 20046 h 25329"/>
                  <a:gd name="connsiteX3" fmla="*/ 16026 w 58889"/>
                  <a:gd name="connsiteY3" fmla="*/ 996 h 25329"/>
                  <a:gd name="connsiteX4" fmla="*/ 58889 w 58889"/>
                  <a:gd name="connsiteY4" fmla="*/ 5758 h 25329"/>
                  <a:gd name="connsiteX5" fmla="*/ 49364 w 58889"/>
                  <a:gd name="connsiteY5" fmla="*/ 24808 h 2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89" h="25329">
                    <a:moveTo>
                      <a:pt x="49364" y="24808"/>
                    </a:moveTo>
                    <a:lnTo>
                      <a:pt x="49364" y="24808"/>
                    </a:lnTo>
                    <a:cubicBezTo>
                      <a:pt x="33489" y="23221"/>
                      <a:pt x="14722" y="29319"/>
                      <a:pt x="1739" y="20046"/>
                    </a:cubicBezTo>
                    <a:cubicBezTo>
                      <a:pt x="-4720" y="15433"/>
                      <a:pt x="8326" y="2921"/>
                      <a:pt x="16026" y="996"/>
                    </a:cubicBezTo>
                    <a:cubicBezTo>
                      <a:pt x="29972" y="-2491"/>
                      <a:pt x="44601" y="4171"/>
                      <a:pt x="58889" y="5758"/>
                    </a:cubicBezTo>
                    <a:lnTo>
                      <a:pt x="49364" y="24808"/>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椭圆 5"/>
          <p:cNvSpPr/>
          <p:nvPr/>
        </p:nvSpPr>
        <p:spPr>
          <a:xfrm>
            <a:off x="1308295" y="1294227"/>
            <a:ext cx="3882684" cy="3882684"/>
          </a:xfrm>
          <a:prstGeom prst="ellipse">
            <a:avLst/>
          </a:prstGeom>
          <a:solidFill>
            <a:srgbClr val="008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44395" y="1730327"/>
            <a:ext cx="3010484" cy="3010484"/>
          </a:xfrm>
          <a:prstGeom prst="ellips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166426" y="2152358"/>
            <a:ext cx="2166422" cy="2166422"/>
          </a:xfrm>
          <a:prstGeom prst="ellips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60321" y="2546253"/>
            <a:ext cx="1378632" cy="1378632"/>
          </a:xfrm>
          <a:prstGeom prst="ellipse">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26080" y="2912011"/>
            <a:ext cx="647114" cy="647114"/>
          </a:xfrm>
          <a:prstGeom prst="ellipse">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249637" y="3235567"/>
            <a:ext cx="2307101" cy="2002295"/>
            <a:chOff x="9428268" y="3890594"/>
            <a:chExt cx="1668393" cy="1447970"/>
          </a:xfrm>
        </p:grpSpPr>
        <p:cxnSp>
          <p:nvCxnSpPr>
            <p:cNvPr id="12" name="直接连接符 11"/>
            <p:cNvCxnSpPr/>
            <p:nvPr/>
          </p:nvCxnSpPr>
          <p:spPr>
            <a:xfrm>
              <a:off x="9428268" y="3890594"/>
              <a:ext cx="1165860" cy="1112520"/>
            </a:xfrm>
            <a:prstGeom prst="line">
              <a:avLst/>
            </a:prstGeom>
            <a:ln w="57150">
              <a:solidFill>
                <a:srgbClr val="FF8700"/>
              </a:solidFill>
            </a:ln>
          </p:spPr>
          <p:style>
            <a:lnRef idx="1">
              <a:schemeClr val="accent1"/>
            </a:lnRef>
            <a:fillRef idx="0">
              <a:schemeClr val="accent1"/>
            </a:fillRef>
            <a:effectRef idx="0">
              <a:schemeClr val="accent1"/>
            </a:effectRef>
            <a:fontRef idx="minor">
              <a:schemeClr val="tx1"/>
            </a:fontRef>
          </p:style>
        </p:cxnSp>
        <p:sp>
          <p:nvSpPr>
            <p:cNvPr id="14" name="平行四边形 13"/>
            <p:cNvSpPr/>
            <p:nvPr/>
          </p:nvSpPr>
          <p:spPr>
            <a:xfrm rot="2490361" flipV="1">
              <a:off x="10419999" y="5127802"/>
              <a:ext cx="541725" cy="210762"/>
            </a:xfrm>
            <a:prstGeom prst="parallelogram">
              <a:avLst>
                <a:gd name="adj" fmla="val 75943"/>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rot="2338375" flipH="1" flipV="1">
              <a:off x="10554936" y="4971424"/>
              <a:ext cx="541725" cy="210762"/>
            </a:xfrm>
            <a:prstGeom prst="parallelogram">
              <a:avLst>
                <a:gd name="adj" fmla="val 75943"/>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4151086" y="1082990"/>
            <a:ext cx="624114" cy="493486"/>
          </a:xfrm>
          <a:custGeom>
            <a:avLst/>
            <a:gdLst>
              <a:gd name="connsiteX0" fmla="*/ 0 w 624114"/>
              <a:gd name="connsiteY0" fmla="*/ 493486 h 493486"/>
              <a:gd name="connsiteX1" fmla="*/ 130628 w 624114"/>
              <a:gd name="connsiteY1" fmla="*/ 203200 h 493486"/>
              <a:gd name="connsiteX2" fmla="*/ 624114 w 624114"/>
              <a:gd name="connsiteY2" fmla="*/ 0 h 493486"/>
            </a:gdLst>
            <a:ahLst/>
            <a:cxnLst>
              <a:cxn ang="0">
                <a:pos x="connsiteX0" y="connsiteY0"/>
              </a:cxn>
              <a:cxn ang="0">
                <a:pos x="connsiteX1" y="connsiteY1"/>
              </a:cxn>
              <a:cxn ang="0">
                <a:pos x="connsiteX2" y="connsiteY2"/>
              </a:cxn>
            </a:cxnLst>
            <a:rect l="l" t="t" r="r" b="b"/>
            <a:pathLst>
              <a:path w="624114" h="493486">
                <a:moveTo>
                  <a:pt x="0" y="493486"/>
                </a:moveTo>
                <a:cubicBezTo>
                  <a:pt x="13304" y="389467"/>
                  <a:pt x="26609" y="285448"/>
                  <a:pt x="130628" y="203200"/>
                </a:cubicBezTo>
                <a:cubicBezTo>
                  <a:pt x="234647" y="120952"/>
                  <a:pt x="553962" y="21771"/>
                  <a:pt x="624114" y="0"/>
                </a:cubicBezTo>
              </a:path>
            </a:pathLst>
          </a:custGeom>
          <a:noFill/>
          <a:ln w="38100">
            <a:solidFill>
              <a:srgbClr val="00858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01486" y="2215104"/>
            <a:ext cx="1219200" cy="638629"/>
          </a:xfrm>
          <a:custGeom>
            <a:avLst/>
            <a:gdLst>
              <a:gd name="connsiteX0" fmla="*/ 1219200 w 1219200"/>
              <a:gd name="connsiteY0" fmla="*/ 638629 h 638629"/>
              <a:gd name="connsiteX1" fmla="*/ 696685 w 1219200"/>
              <a:gd name="connsiteY1" fmla="*/ 130629 h 638629"/>
              <a:gd name="connsiteX2" fmla="*/ 0 w 1219200"/>
              <a:gd name="connsiteY2" fmla="*/ 0 h 638629"/>
            </a:gdLst>
            <a:ahLst/>
            <a:cxnLst>
              <a:cxn ang="0">
                <a:pos x="connsiteX0" y="connsiteY0"/>
              </a:cxn>
              <a:cxn ang="0">
                <a:pos x="connsiteX1" y="connsiteY1"/>
              </a:cxn>
              <a:cxn ang="0">
                <a:pos x="connsiteX2" y="connsiteY2"/>
              </a:cxn>
            </a:cxnLst>
            <a:rect l="l" t="t" r="r" b="b"/>
            <a:pathLst>
              <a:path w="1219200" h="638629">
                <a:moveTo>
                  <a:pt x="1219200" y="638629"/>
                </a:moveTo>
                <a:cubicBezTo>
                  <a:pt x="1059542" y="437848"/>
                  <a:pt x="899885" y="237067"/>
                  <a:pt x="696685" y="130629"/>
                </a:cubicBezTo>
                <a:cubicBezTo>
                  <a:pt x="493485" y="24191"/>
                  <a:pt x="246742" y="12095"/>
                  <a:pt x="0" y="0"/>
                </a:cubicBezTo>
              </a:path>
            </a:pathLst>
          </a:custGeom>
          <a:noFill/>
          <a:ln w="38100">
            <a:solidFill>
              <a:srgbClr val="8B34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29086" y="3341389"/>
            <a:ext cx="1741714" cy="801546"/>
          </a:xfrm>
          <a:custGeom>
            <a:avLst/>
            <a:gdLst>
              <a:gd name="connsiteX0" fmla="*/ 1741714 w 1741714"/>
              <a:gd name="connsiteY0" fmla="*/ 0 h 801546"/>
              <a:gd name="connsiteX1" fmla="*/ 1103085 w 1741714"/>
              <a:gd name="connsiteY1" fmla="*/ 609600 h 801546"/>
              <a:gd name="connsiteX2" fmla="*/ 362857 w 1741714"/>
              <a:gd name="connsiteY2" fmla="*/ 798286 h 801546"/>
              <a:gd name="connsiteX3" fmla="*/ 0 w 1741714"/>
              <a:gd name="connsiteY3" fmla="*/ 711200 h 801546"/>
            </a:gdLst>
            <a:ahLst/>
            <a:cxnLst>
              <a:cxn ang="0">
                <a:pos x="connsiteX0" y="connsiteY0"/>
              </a:cxn>
              <a:cxn ang="0">
                <a:pos x="connsiteX1" y="connsiteY1"/>
              </a:cxn>
              <a:cxn ang="0">
                <a:pos x="connsiteX2" y="connsiteY2"/>
              </a:cxn>
              <a:cxn ang="0">
                <a:pos x="connsiteX3" y="connsiteY3"/>
              </a:cxn>
            </a:cxnLst>
            <a:rect l="l" t="t" r="r" b="b"/>
            <a:pathLst>
              <a:path w="1741714" h="801546">
                <a:moveTo>
                  <a:pt x="1741714" y="0"/>
                </a:moveTo>
                <a:cubicBezTo>
                  <a:pt x="1537304" y="238276"/>
                  <a:pt x="1332894" y="476552"/>
                  <a:pt x="1103085" y="609600"/>
                </a:cubicBezTo>
                <a:cubicBezTo>
                  <a:pt x="873276" y="742648"/>
                  <a:pt x="546704" y="781353"/>
                  <a:pt x="362857" y="798286"/>
                </a:cubicBezTo>
                <a:cubicBezTo>
                  <a:pt x="179010" y="815219"/>
                  <a:pt x="89505" y="763209"/>
                  <a:pt x="0" y="711200"/>
                </a:cubicBezTo>
              </a:path>
            </a:pathLst>
          </a:custGeom>
          <a:noFill/>
          <a:ln w="38100">
            <a:solidFill>
              <a:srgbClr val="4CACC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673600" y="3681047"/>
            <a:ext cx="803722" cy="243838"/>
          </a:xfrm>
          <a:custGeom>
            <a:avLst/>
            <a:gdLst>
              <a:gd name="connsiteX0" fmla="*/ 0 w 711200"/>
              <a:gd name="connsiteY0" fmla="*/ 72571 h 378022"/>
              <a:gd name="connsiteX1" fmla="*/ 203200 w 711200"/>
              <a:gd name="connsiteY1" fmla="*/ 377371 h 378022"/>
              <a:gd name="connsiteX2" fmla="*/ 711200 w 711200"/>
              <a:gd name="connsiteY2" fmla="*/ 0 h 378022"/>
            </a:gdLst>
            <a:ahLst/>
            <a:cxnLst>
              <a:cxn ang="0">
                <a:pos x="connsiteX0" y="connsiteY0"/>
              </a:cxn>
              <a:cxn ang="0">
                <a:pos x="connsiteX1" y="connsiteY1"/>
              </a:cxn>
              <a:cxn ang="0">
                <a:pos x="connsiteX2" y="connsiteY2"/>
              </a:cxn>
            </a:cxnLst>
            <a:rect l="l" t="t" r="r" b="b"/>
            <a:pathLst>
              <a:path w="711200" h="378022">
                <a:moveTo>
                  <a:pt x="0" y="72571"/>
                </a:moveTo>
                <a:cubicBezTo>
                  <a:pt x="42333" y="231018"/>
                  <a:pt x="84667" y="389466"/>
                  <a:pt x="203200" y="377371"/>
                </a:cubicBezTo>
                <a:cubicBezTo>
                  <a:pt x="321733" y="365276"/>
                  <a:pt x="516466" y="182638"/>
                  <a:pt x="711200" y="0"/>
                </a:cubicBezTo>
              </a:path>
            </a:pathLst>
          </a:custGeom>
          <a:noFill/>
          <a:ln w="38100">
            <a:solidFill>
              <a:srgbClr val="00344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85369" y="1727717"/>
            <a:ext cx="1072730" cy="584775"/>
          </a:xfrm>
          <a:prstGeom prst="rect">
            <a:avLst/>
          </a:prstGeom>
          <a:noFill/>
        </p:spPr>
        <p:txBody>
          <a:bodyPr wrap="none" rtlCol="0">
            <a:spAutoFit/>
          </a:bodyPr>
          <a:lstStyle/>
          <a:p>
            <a:r>
              <a:rPr lang="en-US" altLang="zh-CN" sz="3200" b="1" dirty="0" smtClean="0">
                <a:solidFill>
                  <a:srgbClr val="8B343F"/>
                </a:solidFill>
                <a:latin typeface="微软雅黑" panose="020B0503020204020204" pitchFamily="34" charset="-122"/>
                <a:ea typeface="微软雅黑" panose="020B0503020204020204" pitchFamily="34" charset="-122"/>
              </a:rPr>
              <a:t>43%</a:t>
            </a:r>
            <a:endParaRPr lang="zh-CN" altLang="en-US" sz="3200" b="1" dirty="0">
              <a:solidFill>
                <a:srgbClr val="8B343F"/>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26747" y="3505352"/>
            <a:ext cx="1072730" cy="584775"/>
          </a:xfrm>
          <a:prstGeom prst="rect">
            <a:avLst/>
          </a:prstGeom>
          <a:noFill/>
        </p:spPr>
        <p:txBody>
          <a:bodyPr wrap="none" rtlCol="0">
            <a:spAutoFit/>
          </a:bodyPr>
          <a:lstStyle/>
          <a:p>
            <a:r>
              <a:rPr lang="en-US" altLang="zh-CN" sz="3200" b="1" dirty="0" smtClean="0">
                <a:solidFill>
                  <a:srgbClr val="4CACC1"/>
                </a:solidFill>
                <a:latin typeface="微软雅黑" panose="020B0503020204020204" pitchFamily="34" charset="-122"/>
                <a:ea typeface="微软雅黑" panose="020B0503020204020204" pitchFamily="34" charset="-122"/>
              </a:rPr>
              <a:t>27%</a:t>
            </a:r>
            <a:endParaRPr lang="zh-CN" altLang="en-US" sz="3200" b="1" dirty="0">
              <a:solidFill>
                <a:srgbClr val="4CACC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71541" y="3266737"/>
            <a:ext cx="1072730" cy="584775"/>
          </a:xfrm>
          <a:prstGeom prst="rect">
            <a:avLst/>
          </a:prstGeom>
          <a:noFill/>
        </p:spPr>
        <p:txBody>
          <a:bodyPr wrap="none" rtlCol="0">
            <a:spAutoFit/>
          </a:bodyPr>
          <a:lstStyle/>
          <a:p>
            <a:r>
              <a:rPr lang="en-US" altLang="zh-CN" sz="3200" b="1" dirty="0" smtClean="0">
                <a:solidFill>
                  <a:srgbClr val="003441"/>
                </a:solidFill>
                <a:latin typeface="微软雅黑" panose="020B0503020204020204" pitchFamily="34" charset="-122"/>
                <a:ea typeface="微软雅黑" panose="020B0503020204020204" pitchFamily="34" charset="-122"/>
              </a:rPr>
              <a:t>65%</a:t>
            </a:r>
            <a:endParaRPr lang="zh-CN" altLang="en-US" sz="3200" b="1" dirty="0">
              <a:solidFill>
                <a:srgbClr val="00344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617981" y="983774"/>
            <a:ext cx="1072730" cy="584775"/>
          </a:xfrm>
          <a:prstGeom prst="rect">
            <a:avLst/>
          </a:prstGeom>
          <a:noFill/>
        </p:spPr>
        <p:txBody>
          <a:bodyPr wrap="none" rtlCol="0">
            <a:spAutoFit/>
          </a:bodyPr>
          <a:lstStyle/>
          <a:p>
            <a:r>
              <a:rPr lang="en-US" altLang="zh-CN" sz="3200" b="1" dirty="0" smtClean="0">
                <a:solidFill>
                  <a:srgbClr val="008689"/>
                </a:solidFill>
                <a:latin typeface="微软雅黑" panose="020B0503020204020204" pitchFamily="34" charset="-122"/>
                <a:ea typeface="微软雅黑" panose="020B0503020204020204" pitchFamily="34" charset="-122"/>
              </a:rPr>
              <a:t>87%</a:t>
            </a:r>
            <a:endParaRPr lang="zh-CN" altLang="en-US" sz="3200" b="1" dirty="0">
              <a:solidFill>
                <a:srgbClr val="00868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495175" y="42695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6872177" y="1276161"/>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415057" y="4912957"/>
            <a:ext cx="1307268" cy="1824460"/>
            <a:chOff x="3637669" y="4698545"/>
            <a:chExt cx="1135473" cy="1824460"/>
          </a:xfrm>
        </p:grpSpPr>
        <p:grpSp>
          <p:nvGrpSpPr>
            <p:cNvPr id="30" name="组合 29"/>
            <p:cNvGrpSpPr/>
            <p:nvPr/>
          </p:nvGrpSpPr>
          <p:grpSpPr>
            <a:xfrm>
              <a:off x="3637669" y="4698545"/>
              <a:ext cx="1135473" cy="369332"/>
              <a:chOff x="3654668" y="4698545"/>
              <a:chExt cx="1135473" cy="369332"/>
            </a:xfrm>
          </p:grpSpPr>
          <p:sp>
            <p:nvSpPr>
              <p:cNvPr id="40" name="矩形 39"/>
              <p:cNvSpPr/>
              <p:nvPr/>
            </p:nvSpPr>
            <p:spPr>
              <a:xfrm>
                <a:off x="3654668" y="4763604"/>
                <a:ext cx="309489" cy="239215"/>
              </a:xfrm>
              <a:prstGeom prst="rect">
                <a:avLst/>
              </a:prstGeom>
              <a:solidFill>
                <a:srgbClr val="008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858A"/>
                    </a:solidFill>
                  </a:rPr>
                  <a:t>TITLE</a:t>
                </a:r>
                <a:endParaRPr lang="zh-CN" altLang="en-US" dirty="0">
                  <a:solidFill>
                    <a:srgbClr val="00858A"/>
                  </a:solidFill>
                </a:endParaRPr>
              </a:p>
            </p:txBody>
          </p:sp>
        </p:grpSp>
        <p:grpSp>
          <p:nvGrpSpPr>
            <p:cNvPr id="31" name="组合 30"/>
            <p:cNvGrpSpPr/>
            <p:nvPr/>
          </p:nvGrpSpPr>
          <p:grpSpPr>
            <a:xfrm>
              <a:off x="3637669" y="5048857"/>
              <a:ext cx="1135473" cy="369332"/>
              <a:chOff x="3654668" y="4698545"/>
              <a:chExt cx="1135473" cy="369332"/>
            </a:xfrm>
          </p:grpSpPr>
          <p:sp>
            <p:nvSpPr>
              <p:cNvPr id="38" name="矩形 37"/>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32" name="组合 31"/>
            <p:cNvGrpSpPr/>
            <p:nvPr/>
          </p:nvGrpSpPr>
          <p:grpSpPr>
            <a:xfrm>
              <a:off x="3637669" y="5419521"/>
              <a:ext cx="1135473" cy="369332"/>
              <a:chOff x="3654668" y="4698545"/>
              <a:chExt cx="1135473" cy="369332"/>
            </a:xfrm>
          </p:grpSpPr>
          <p:sp>
            <p:nvSpPr>
              <p:cNvPr id="36" name="矩形 35"/>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33" name="组合 32"/>
            <p:cNvGrpSpPr/>
            <p:nvPr/>
          </p:nvGrpSpPr>
          <p:grpSpPr>
            <a:xfrm>
              <a:off x="3637669" y="5782198"/>
              <a:ext cx="1135473" cy="740807"/>
              <a:chOff x="3654668" y="4698545"/>
              <a:chExt cx="1135473" cy="740807"/>
            </a:xfrm>
          </p:grpSpPr>
          <p:sp>
            <p:nvSpPr>
              <p:cNvPr id="34" name="矩形 33"/>
              <p:cNvSpPr/>
              <p:nvPr/>
            </p:nvSpPr>
            <p:spPr>
              <a:xfrm>
                <a:off x="3654668" y="4763604"/>
                <a:ext cx="309489" cy="239215"/>
              </a:xfrm>
              <a:prstGeom prst="rect">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4CACC1"/>
                    </a:solidFill>
                  </a:rPr>
                  <a:t>TITLE</a:t>
                </a:r>
                <a:endParaRPr lang="zh-CN" altLang="en-US" dirty="0">
                  <a:solidFill>
                    <a:srgbClr val="4CACC1"/>
                  </a:solidFill>
                </a:endParaRPr>
              </a:p>
            </p:txBody>
          </p:sp>
          <p:sp>
            <p:nvSpPr>
              <p:cNvPr id="44" name="矩形 43"/>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076360" y="5070020"/>
                <a:ext cx="708322"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grpSp>
      <p:sp>
        <p:nvSpPr>
          <p:cNvPr id="48" name="任意多边形 47"/>
          <p:cNvSpPr/>
          <p:nvPr/>
        </p:nvSpPr>
        <p:spPr>
          <a:xfrm>
            <a:off x="4089848" y="5205080"/>
            <a:ext cx="881460" cy="706341"/>
          </a:xfrm>
          <a:custGeom>
            <a:avLst/>
            <a:gdLst>
              <a:gd name="connsiteX0" fmla="*/ 714375 w 768766"/>
              <a:gd name="connsiteY0" fmla="*/ 0 h 714375"/>
              <a:gd name="connsiteX1" fmla="*/ 695325 w 768766"/>
              <a:gd name="connsiteY1" fmla="*/ 352425 h 714375"/>
              <a:gd name="connsiteX2" fmla="*/ 0 w 768766"/>
              <a:gd name="connsiteY2" fmla="*/ 714375 h 714375"/>
            </a:gdLst>
            <a:ahLst/>
            <a:cxnLst>
              <a:cxn ang="0">
                <a:pos x="connsiteX0" y="connsiteY0"/>
              </a:cxn>
              <a:cxn ang="0">
                <a:pos x="connsiteX1" y="connsiteY1"/>
              </a:cxn>
              <a:cxn ang="0">
                <a:pos x="connsiteX2" y="connsiteY2"/>
              </a:cxn>
            </a:cxnLst>
            <a:rect l="l" t="t" r="r" b="b"/>
            <a:pathLst>
              <a:path w="768766" h="714375">
                <a:moveTo>
                  <a:pt x="714375" y="0"/>
                </a:moveTo>
                <a:cubicBezTo>
                  <a:pt x="764381" y="116681"/>
                  <a:pt x="814387" y="233363"/>
                  <a:pt x="695325" y="352425"/>
                </a:cubicBezTo>
                <a:cubicBezTo>
                  <a:pt x="576263" y="471487"/>
                  <a:pt x="111125" y="655638"/>
                  <a:pt x="0" y="714375"/>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2726022" y="5877003"/>
            <a:ext cx="1579343" cy="369332"/>
          </a:xfrm>
          <a:prstGeom prst="rect">
            <a:avLst/>
          </a:prstGeom>
          <a:noFill/>
        </p:spPr>
        <p:txBody>
          <a:bodyPr wrap="none" rtlCol="0">
            <a:spAutoFit/>
          </a:bodyPr>
          <a:lstStyle/>
          <a:p>
            <a:r>
              <a:rPr lang="en-US" altLang="zh-CN" dirty="0" smtClean="0">
                <a:solidFill>
                  <a:srgbClr val="FF8700"/>
                </a:solidFill>
              </a:rPr>
              <a:t>Targeting Tools</a:t>
            </a:r>
            <a:endParaRPr lang="zh-CN" altLang="en-US" dirty="0">
              <a:solidFill>
                <a:srgbClr val="FF8700"/>
              </a:solidFill>
            </a:endParaRPr>
          </a:p>
        </p:txBody>
      </p:sp>
      <p:grpSp>
        <p:nvGrpSpPr>
          <p:cNvPr id="55" name="组合 54"/>
          <p:cNvGrpSpPr/>
          <p:nvPr/>
        </p:nvGrpSpPr>
        <p:grpSpPr>
          <a:xfrm>
            <a:off x="9008687" y="2030944"/>
            <a:ext cx="400050" cy="542827"/>
            <a:chOff x="10113068" y="2263004"/>
            <a:chExt cx="400050" cy="542827"/>
          </a:xfrm>
        </p:grpSpPr>
        <p:sp>
          <p:nvSpPr>
            <p:cNvPr id="53" name="任意多边形 52"/>
            <p:cNvSpPr/>
            <p:nvPr/>
          </p:nvSpPr>
          <p:spPr>
            <a:xfrm>
              <a:off x="10113068" y="2263004"/>
              <a:ext cx="400050" cy="542827"/>
            </a:xfrm>
            <a:custGeom>
              <a:avLst/>
              <a:gdLst>
                <a:gd name="connsiteX0" fmla="*/ 200025 w 400050"/>
                <a:gd name="connsiteY0" fmla="*/ 80794 h 542827"/>
                <a:gd name="connsiteX1" fmla="*/ 80794 w 400050"/>
                <a:gd name="connsiteY1" fmla="*/ 200025 h 542827"/>
                <a:gd name="connsiteX2" fmla="*/ 200025 w 400050"/>
                <a:gd name="connsiteY2" fmla="*/ 319256 h 542827"/>
                <a:gd name="connsiteX3" fmla="*/ 319256 w 400050"/>
                <a:gd name="connsiteY3" fmla="*/ 200025 h 542827"/>
                <a:gd name="connsiteX4" fmla="*/ 200025 w 400050"/>
                <a:gd name="connsiteY4" fmla="*/ 80794 h 542827"/>
                <a:gd name="connsiteX5" fmla="*/ 200025 w 400050"/>
                <a:gd name="connsiteY5" fmla="*/ 0 h 542827"/>
                <a:gd name="connsiteX6" fmla="*/ 400050 w 400050"/>
                <a:gd name="connsiteY6" fmla="*/ 200025 h 542827"/>
                <a:gd name="connsiteX7" fmla="*/ 384331 w 400050"/>
                <a:gd name="connsiteY7" fmla="*/ 277884 h 542827"/>
                <a:gd name="connsiteX8" fmla="*/ 355361 w 400050"/>
                <a:gd name="connsiteY8" fmla="*/ 320852 h 542827"/>
                <a:gd name="connsiteX9" fmla="*/ 358124 w 400050"/>
                <a:gd name="connsiteY9" fmla="*/ 320674 h 542827"/>
                <a:gd name="connsiteX10" fmla="*/ 185661 w 400050"/>
                <a:gd name="connsiteY10" fmla="*/ 542827 h 542827"/>
                <a:gd name="connsiteX11" fmla="*/ 48275 w 400050"/>
                <a:gd name="connsiteY11" fmla="*/ 340611 h 542827"/>
                <a:gd name="connsiteX12" fmla="*/ 57606 w 400050"/>
                <a:gd name="connsiteY12" fmla="*/ 340011 h 542827"/>
                <a:gd name="connsiteX13" fmla="*/ 15719 w 400050"/>
                <a:gd name="connsiteY13" fmla="*/ 277884 h 542827"/>
                <a:gd name="connsiteX14" fmla="*/ 0 w 400050"/>
                <a:gd name="connsiteY14" fmla="*/ 200025 h 542827"/>
                <a:gd name="connsiteX15" fmla="*/ 200025 w 400050"/>
                <a:gd name="connsiteY15" fmla="*/ 0 h 542827"/>
                <a:gd name="connsiteX0" fmla="*/ 200025 w 400050"/>
                <a:gd name="connsiteY0" fmla="*/ 80794 h 542827"/>
                <a:gd name="connsiteX1" fmla="*/ 80794 w 400050"/>
                <a:gd name="connsiteY1" fmla="*/ 200025 h 542827"/>
                <a:gd name="connsiteX2" fmla="*/ 200025 w 400050"/>
                <a:gd name="connsiteY2" fmla="*/ 319256 h 542827"/>
                <a:gd name="connsiteX3" fmla="*/ 319256 w 400050"/>
                <a:gd name="connsiteY3" fmla="*/ 200025 h 542827"/>
                <a:gd name="connsiteX4" fmla="*/ 200025 w 400050"/>
                <a:gd name="connsiteY4" fmla="*/ 80794 h 542827"/>
                <a:gd name="connsiteX5" fmla="*/ 200025 w 400050"/>
                <a:gd name="connsiteY5" fmla="*/ 0 h 542827"/>
                <a:gd name="connsiteX6" fmla="*/ 400050 w 400050"/>
                <a:gd name="connsiteY6" fmla="*/ 200025 h 542827"/>
                <a:gd name="connsiteX7" fmla="*/ 384331 w 400050"/>
                <a:gd name="connsiteY7" fmla="*/ 277884 h 542827"/>
                <a:gd name="connsiteX8" fmla="*/ 355361 w 400050"/>
                <a:gd name="connsiteY8" fmla="*/ 320852 h 542827"/>
                <a:gd name="connsiteX9" fmla="*/ 358124 w 400050"/>
                <a:gd name="connsiteY9" fmla="*/ 320674 h 542827"/>
                <a:gd name="connsiteX10" fmla="*/ 185661 w 400050"/>
                <a:gd name="connsiteY10" fmla="*/ 542827 h 542827"/>
                <a:gd name="connsiteX11" fmla="*/ 48275 w 400050"/>
                <a:gd name="connsiteY11" fmla="*/ 340611 h 542827"/>
                <a:gd name="connsiteX12" fmla="*/ 50463 w 400050"/>
                <a:gd name="connsiteY12" fmla="*/ 340011 h 542827"/>
                <a:gd name="connsiteX13" fmla="*/ 15719 w 400050"/>
                <a:gd name="connsiteY13" fmla="*/ 277884 h 542827"/>
                <a:gd name="connsiteX14" fmla="*/ 0 w 400050"/>
                <a:gd name="connsiteY14" fmla="*/ 200025 h 542827"/>
                <a:gd name="connsiteX15" fmla="*/ 200025 w 400050"/>
                <a:gd name="connsiteY15" fmla="*/ 0 h 54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0050" h="542827">
                  <a:moveTo>
                    <a:pt x="200025" y="80794"/>
                  </a:moveTo>
                  <a:cubicBezTo>
                    <a:pt x="134176" y="80794"/>
                    <a:pt x="80794" y="134176"/>
                    <a:pt x="80794" y="200025"/>
                  </a:cubicBezTo>
                  <a:cubicBezTo>
                    <a:pt x="80794" y="265874"/>
                    <a:pt x="134176" y="319256"/>
                    <a:pt x="200025" y="319256"/>
                  </a:cubicBezTo>
                  <a:cubicBezTo>
                    <a:pt x="265874" y="319256"/>
                    <a:pt x="319256" y="265874"/>
                    <a:pt x="319256" y="200025"/>
                  </a:cubicBezTo>
                  <a:cubicBezTo>
                    <a:pt x="319256" y="134176"/>
                    <a:pt x="265874" y="80794"/>
                    <a:pt x="200025" y="80794"/>
                  </a:cubicBezTo>
                  <a:close/>
                  <a:moveTo>
                    <a:pt x="200025" y="0"/>
                  </a:moveTo>
                  <a:cubicBezTo>
                    <a:pt x="310496" y="0"/>
                    <a:pt x="400050" y="89554"/>
                    <a:pt x="400050" y="200025"/>
                  </a:cubicBezTo>
                  <a:cubicBezTo>
                    <a:pt x="400050" y="227643"/>
                    <a:pt x="394453" y="253953"/>
                    <a:pt x="384331" y="277884"/>
                  </a:cubicBezTo>
                  <a:lnTo>
                    <a:pt x="355361" y="320852"/>
                  </a:lnTo>
                  <a:lnTo>
                    <a:pt x="358124" y="320674"/>
                  </a:lnTo>
                  <a:lnTo>
                    <a:pt x="185661" y="542827"/>
                  </a:lnTo>
                  <a:lnTo>
                    <a:pt x="48275" y="340611"/>
                  </a:lnTo>
                  <a:lnTo>
                    <a:pt x="50463" y="340011"/>
                  </a:lnTo>
                  <a:cubicBezTo>
                    <a:pt x="36501" y="319302"/>
                    <a:pt x="29681" y="298593"/>
                    <a:pt x="15719" y="277884"/>
                  </a:cubicBezTo>
                  <a:cubicBezTo>
                    <a:pt x="5597" y="253953"/>
                    <a:pt x="0" y="227643"/>
                    <a:pt x="0" y="200025"/>
                  </a:cubicBezTo>
                  <a:cubicBezTo>
                    <a:pt x="0" y="89554"/>
                    <a:pt x="89554" y="0"/>
                    <a:pt x="200025" y="0"/>
                  </a:cubicBezTo>
                  <a:close/>
                </a:path>
              </a:pathLst>
            </a:custGeom>
            <a:solidFill>
              <a:srgbClr val="03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同心圆 53"/>
            <p:cNvSpPr/>
            <p:nvPr/>
          </p:nvSpPr>
          <p:spPr>
            <a:xfrm>
              <a:off x="10243291" y="2394814"/>
              <a:ext cx="139603" cy="139603"/>
            </a:xfrm>
            <a:prstGeom prst="donut">
              <a:avLst/>
            </a:prstGeom>
            <a:solidFill>
              <a:srgbClr val="03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9" name="文本框 148"/>
          <p:cNvSpPr txBox="1"/>
          <p:nvPr/>
        </p:nvSpPr>
        <p:spPr>
          <a:xfrm>
            <a:off x="7318539" y="3987532"/>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150" name="文本框 149"/>
          <p:cNvSpPr txBox="1"/>
          <p:nvPr/>
        </p:nvSpPr>
        <p:spPr>
          <a:xfrm>
            <a:off x="7274400" y="4555743"/>
            <a:ext cx="4380571"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endParaRPr lang="zh-CN" altLang="en-US" dirty="0">
              <a:solidFill>
                <a:srgbClr val="194256"/>
              </a:solidFill>
            </a:endParaRPr>
          </a:p>
        </p:txBody>
      </p:sp>
    </p:spTree>
    <p:extLst>
      <p:ext uri="{BB962C8B-B14F-4D97-AF65-F5344CB8AC3E}">
        <p14:creationId xmlns:p14="http://schemas.microsoft.com/office/powerpoint/2010/main" val="26445881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551451" y="1070671"/>
            <a:ext cx="3309740" cy="3551802"/>
            <a:chOff x="242170" y="1070671"/>
            <a:chExt cx="3309740" cy="3551802"/>
          </a:xfrm>
        </p:grpSpPr>
        <p:grpSp>
          <p:nvGrpSpPr>
            <p:cNvPr id="16" name="组合 15"/>
            <p:cNvGrpSpPr/>
            <p:nvPr/>
          </p:nvGrpSpPr>
          <p:grpSpPr>
            <a:xfrm rot="21436281">
              <a:off x="626928" y="2146771"/>
              <a:ext cx="1823196" cy="2475702"/>
              <a:chOff x="2153125" y="1847851"/>
              <a:chExt cx="1586641" cy="2154486"/>
            </a:xfrm>
          </p:grpSpPr>
          <p:sp>
            <p:nvSpPr>
              <p:cNvPr id="9" name="任意多边形 8"/>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21" name="图表 20"/>
            <p:cNvGraphicFramePr/>
            <p:nvPr>
              <p:extLst/>
            </p:nvPr>
          </p:nvGraphicFramePr>
          <p:xfrm>
            <a:off x="242170" y="1070671"/>
            <a:ext cx="3309740" cy="2206494"/>
          </p:xfrm>
          <a:graphic>
            <a:graphicData uri="http://schemas.openxmlformats.org/drawingml/2006/chart">
              <c:chart xmlns:c="http://schemas.openxmlformats.org/drawingml/2006/chart" xmlns:r="http://schemas.openxmlformats.org/officeDocument/2006/relationships" r:id="rId2"/>
            </a:graphicData>
          </a:graphic>
        </p:graphicFrame>
      </p:grpSp>
      <p:sp>
        <p:nvSpPr>
          <p:cNvPr id="22" name="文本框 21"/>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279796" y="927612"/>
            <a:ext cx="3510993" cy="3701731"/>
            <a:chOff x="3504467" y="1265387"/>
            <a:chExt cx="3510993" cy="3701731"/>
          </a:xfrm>
        </p:grpSpPr>
        <p:graphicFrame>
          <p:nvGraphicFramePr>
            <p:cNvPr id="23" name="图表 22"/>
            <p:cNvGraphicFramePr/>
            <p:nvPr>
              <p:extLst/>
            </p:nvPr>
          </p:nvGraphicFramePr>
          <p:xfrm>
            <a:off x="3504467" y="1265387"/>
            <a:ext cx="3510993" cy="2340662"/>
          </p:xfrm>
          <a:graphic>
            <a:graphicData uri="http://schemas.openxmlformats.org/drawingml/2006/chart">
              <c:chart xmlns:c="http://schemas.openxmlformats.org/drawingml/2006/chart" xmlns:r="http://schemas.openxmlformats.org/officeDocument/2006/relationships" r:id="rId3"/>
            </a:graphicData>
          </a:graphic>
        </p:graphicFrame>
        <p:grpSp>
          <p:nvGrpSpPr>
            <p:cNvPr id="26" name="组合 25"/>
            <p:cNvGrpSpPr/>
            <p:nvPr/>
          </p:nvGrpSpPr>
          <p:grpSpPr>
            <a:xfrm rot="21436281">
              <a:off x="3926122" y="2491416"/>
              <a:ext cx="1823196" cy="2475702"/>
              <a:chOff x="2153125" y="1847851"/>
              <a:chExt cx="1586641" cy="2154486"/>
            </a:xfrm>
          </p:grpSpPr>
          <p:sp>
            <p:nvSpPr>
              <p:cNvPr id="27" name="任意多边形 26"/>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0" name="组合 39"/>
          <p:cNvGrpSpPr/>
          <p:nvPr/>
        </p:nvGrpSpPr>
        <p:grpSpPr>
          <a:xfrm>
            <a:off x="6060674" y="857263"/>
            <a:ext cx="3611103" cy="3787562"/>
            <a:chOff x="5757336" y="1428967"/>
            <a:chExt cx="3611103" cy="3787562"/>
          </a:xfrm>
        </p:grpSpPr>
        <p:graphicFrame>
          <p:nvGraphicFramePr>
            <p:cNvPr id="25" name="图表 24"/>
            <p:cNvGraphicFramePr/>
            <p:nvPr>
              <p:extLst/>
            </p:nvPr>
          </p:nvGraphicFramePr>
          <p:xfrm>
            <a:off x="5757336" y="1428967"/>
            <a:ext cx="3611103" cy="2407404"/>
          </p:xfrm>
          <a:graphic>
            <a:graphicData uri="http://schemas.openxmlformats.org/drawingml/2006/chart">
              <c:chart xmlns:c="http://schemas.openxmlformats.org/drawingml/2006/chart" xmlns:r="http://schemas.openxmlformats.org/officeDocument/2006/relationships" r:id="rId4"/>
            </a:graphicData>
          </a:graphic>
        </p:graphicFrame>
        <p:grpSp>
          <p:nvGrpSpPr>
            <p:cNvPr id="30" name="组合 29"/>
            <p:cNvGrpSpPr/>
            <p:nvPr/>
          </p:nvGrpSpPr>
          <p:grpSpPr>
            <a:xfrm rot="21436281">
              <a:off x="6198864" y="2740827"/>
              <a:ext cx="1823196" cy="2475702"/>
              <a:chOff x="2153125" y="1847851"/>
              <a:chExt cx="1586641" cy="2154486"/>
            </a:xfrm>
          </p:grpSpPr>
          <p:sp>
            <p:nvSpPr>
              <p:cNvPr id="31" name="任意多边形 30"/>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1" name="组合 40"/>
          <p:cNvGrpSpPr/>
          <p:nvPr/>
        </p:nvGrpSpPr>
        <p:grpSpPr>
          <a:xfrm>
            <a:off x="8815237" y="923278"/>
            <a:ext cx="3544490" cy="3706063"/>
            <a:chOff x="8505956" y="1261053"/>
            <a:chExt cx="3544490" cy="3706063"/>
          </a:xfrm>
        </p:grpSpPr>
        <p:graphicFrame>
          <p:nvGraphicFramePr>
            <p:cNvPr id="24" name="图表 23"/>
            <p:cNvGraphicFramePr/>
            <p:nvPr>
              <p:extLst/>
            </p:nvPr>
          </p:nvGraphicFramePr>
          <p:xfrm>
            <a:off x="8505956" y="1261053"/>
            <a:ext cx="3544490" cy="2362996"/>
          </p:xfrm>
          <a:graphic>
            <a:graphicData uri="http://schemas.openxmlformats.org/drawingml/2006/chart">
              <c:chart xmlns:c="http://schemas.openxmlformats.org/drawingml/2006/chart" xmlns:r="http://schemas.openxmlformats.org/officeDocument/2006/relationships" r:id="rId5"/>
            </a:graphicData>
          </a:graphic>
        </p:graphicFrame>
        <p:grpSp>
          <p:nvGrpSpPr>
            <p:cNvPr id="34" name="组合 33"/>
            <p:cNvGrpSpPr/>
            <p:nvPr/>
          </p:nvGrpSpPr>
          <p:grpSpPr>
            <a:xfrm rot="21436281">
              <a:off x="8958975" y="2491414"/>
              <a:ext cx="1823196" cy="2475702"/>
              <a:chOff x="2153125" y="1847851"/>
              <a:chExt cx="1586641" cy="2154486"/>
            </a:xfrm>
          </p:grpSpPr>
          <p:sp>
            <p:nvSpPr>
              <p:cNvPr id="35" name="任意多边形 34"/>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42" name="直接连接符 41"/>
          <p:cNvCxnSpPr/>
          <p:nvPr/>
        </p:nvCxnSpPr>
        <p:spPr>
          <a:xfrm>
            <a:off x="3268158" y="950172"/>
            <a:ext cx="0" cy="5746463"/>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57550" y="950172"/>
            <a:ext cx="0" cy="393131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90503" y="923278"/>
            <a:ext cx="0" cy="402251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295835" y="489784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32523" y="4301120"/>
            <a:ext cx="1059906"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USA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187596" y="4296714"/>
            <a:ext cx="1592103"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CHINA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7253931" y="4221418"/>
            <a:ext cx="787395"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UK</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9850290" y="4296713"/>
            <a:ext cx="2055178"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CANADA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1148437" y="5155983"/>
            <a:ext cx="1307268" cy="1474148"/>
            <a:chOff x="3637669" y="5048857"/>
            <a:chExt cx="1135473" cy="1474148"/>
          </a:xfrm>
        </p:grpSpPr>
        <p:grpSp>
          <p:nvGrpSpPr>
            <p:cNvPr id="52" name="组合 51"/>
            <p:cNvGrpSpPr/>
            <p:nvPr/>
          </p:nvGrpSpPr>
          <p:grpSpPr>
            <a:xfrm>
              <a:off x="3637669" y="5048857"/>
              <a:ext cx="1135473" cy="369332"/>
              <a:chOff x="3654668" y="4698545"/>
              <a:chExt cx="1135473" cy="369332"/>
            </a:xfrm>
          </p:grpSpPr>
          <p:sp>
            <p:nvSpPr>
              <p:cNvPr id="61" name="矩形 60"/>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53" name="组合 52"/>
            <p:cNvGrpSpPr/>
            <p:nvPr/>
          </p:nvGrpSpPr>
          <p:grpSpPr>
            <a:xfrm>
              <a:off x="3637669" y="5419521"/>
              <a:ext cx="1135473" cy="369332"/>
              <a:chOff x="3654668" y="4698545"/>
              <a:chExt cx="1135473" cy="369332"/>
            </a:xfrm>
          </p:grpSpPr>
          <p:sp>
            <p:nvSpPr>
              <p:cNvPr id="59" name="矩形 58"/>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54" name="组合 53"/>
            <p:cNvGrpSpPr/>
            <p:nvPr/>
          </p:nvGrpSpPr>
          <p:grpSpPr>
            <a:xfrm>
              <a:off x="3637669" y="5782198"/>
              <a:ext cx="1135473" cy="740807"/>
              <a:chOff x="3654668" y="4698545"/>
              <a:chExt cx="1135473" cy="740807"/>
            </a:xfrm>
          </p:grpSpPr>
          <p:sp>
            <p:nvSpPr>
              <p:cNvPr id="55" name="矩形 54"/>
              <p:cNvSpPr/>
              <p:nvPr/>
            </p:nvSpPr>
            <p:spPr>
              <a:xfrm>
                <a:off x="3654668" y="4763604"/>
                <a:ext cx="309489" cy="239215"/>
              </a:xfrm>
              <a:prstGeom prst="rect">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4CACC1"/>
                    </a:solidFill>
                  </a:rPr>
                  <a:t>TITLE</a:t>
                </a:r>
                <a:endParaRPr lang="zh-CN" altLang="en-US" dirty="0">
                  <a:solidFill>
                    <a:srgbClr val="4CACC1"/>
                  </a:solidFill>
                </a:endParaRPr>
              </a:p>
            </p:txBody>
          </p:sp>
          <p:sp>
            <p:nvSpPr>
              <p:cNvPr id="57" name="矩形 56"/>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076360" y="5070020"/>
                <a:ext cx="708322"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grpSp>
      <p:sp>
        <p:nvSpPr>
          <p:cNvPr id="65" name="Freeform 5"/>
          <p:cNvSpPr>
            <a:spLocks noEditPoints="1"/>
          </p:cNvSpPr>
          <p:nvPr/>
        </p:nvSpPr>
        <p:spPr bwMode="auto">
          <a:xfrm rot="16200000">
            <a:off x="8408198" y="4598417"/>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文本框 65"/>
          <p:cNvSpPr txBox="1"/>
          <p:nvPr/>
        </p:nvSpPr>
        <p:spPr>
          <a:xfrm>
            <a:off x="3606311" y="5223532"/>
            <a:ext cx="8082634" cy="923330"/>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endParaRPr lang="zh-CN" altLang="en-US" dirty="0">
              <a:solidFill>
                <a:srgbClr val="194256"/>
              </a:solidFill>
            </a:endParaRPr>
          </a:p>
        </p:txBody>
      </p:sp>
    </p:spTree>
    <p:extLst>
      <p:ext uri="{BB962C8B-B14F-4D97-AF65-F5344CB8AC3E}">
        <p14:creationId xmlns:p14="http://schemas.microsoft.com/office/powerpoint/2010/main" val="1824104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182879" y="514623"/>
          <a:ext cx="6182152" cy="4121435"/>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295835" y="4546148"/>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145305" y="850078"/>
            <a:ext cx="0" cy="373349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2128833" y="3856087"/>
            <a:ext cx="1152520" cy="369332"/>
            <a:chOff x="3654668" y="4698545"/>
            <a:chExt cx="1001062" cy="369332"/>
          </a:xfrm>
        </p:grpSpPr>
        <p:sp>
          <p:nvSpPr>
            <p:cNvPr id="26" name="矩形 25"/>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18" name="组合 17"/>
          <p:cNvGrpSpPr/>
          <p:nvPr/>
        </p:nvGrpSpPr>
        <p:grpSpPr>
          <a:xfrm>
            <a:off x="3309166" y="3847301"/>
            <a:ext cx="1193901" cy="369332"/>
            <a:chOff x="3654668" y="4691636"/>
            <a:chExt cx="1037004" cy="369332"/>
          </a:xfrm>
        </p:grpSpPr>
        <p:sp>
          <p:nvSpPr>
            <p:cNvPr id="24" name="矩形 23"/>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28" name="组合 27"/>
          <p:cNvGrpSpPr/>
          <p:nvPr/>
        </p:nvGrpSpPr>
        <p:grpSpPr>
          <a:xfrm>
            <a:off x="4460652" y="3856087"/>
            <a:ext cx="1152689" cy="369332"/>
            <a:chOff x="3600520" y="4206714"/>
            <a:chExt cx="1152689" cy="369332"/>
          </a:xfrm>
        </p:grpSpPr>
        <p:sp>
          <p:nvSpPr>
            <p:cNvPr id="22" name="矩形 21"/>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sp>
        <p:nvSpPr>
          <p:cNvPr id="29" name="等腰三角形 28"/>
          <p:cNvSpPr/>
          <p:nvPr/>
        </p:nvSpPr>
        <p:spPr>
          <a:xfrm rot="10800000">
            <a:off x="2089238" y="1238885"/>
            <a:ext cx="183426" cy="285088"/>
          </a:xfrm>
          <a:prstGeom prst="triangl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415216" y="1562288"/>
            <a:ext cx="457176" cy="307777"/>
          </a:xfrm>
          <a:prstGeom prst="rect">
            <a:avLst/>
          </a:prstGeom>
          <a:noFill/>
        </p:spPr>
        <p:txBody>
          <a:bodyPr wrap="none" rtlCol="0">
            <a:spAutoFit/>
          </a:bodyPr>
          <a:lstStyle/>
          <a:p>
            <a:r>
              <a:rPr lang="en-US" altLang="zh-CN" sz="1400" b="1" dirty="0" smtClean="0">
                <a:solidFill>
                  <a:srgbClr val="8B343F"/>
                </a:solidFill>
                <a:latin typeface="微软雅黑" panose="020B0503020204020204" pitchFamily="34" charset="-122"/>
                <a:ea typeface="微软雅黑" panose="020B0503020204020204" pitchFamily="34" charset="-122"/>
              </a:rPr>
              <a:t>3.5</a:t>
            </a:r>
            <a:endParaRPr lang="zh-CN" altLang="en-US" sz="1400" b="1" dirty="0">
              <a:solidFill>
                <a:srgbClr val="8B343F"/>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10800000">
            <a:off x="3535667" y="1839077"/>
            <a:ext cx="183426" cy="285088"/>
          </a:xfrm>
          <a:prstGeom prst="triangl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343F"/>
              </a:solidFill>
            </a:endParaRPr>
          </a:p>
        </p:txBody>
      </p:sp>
      <p:sp>
        <p:nvSpPr>
          <p:cNvPr id="32" name="文本框 31"/>
          <p:cNvSpPr txBox="1"/>
          <p:nvPr/>
        </p:nvSpPr>
        <p:spPr>
          <a:xfrm>
            <a:off x="1963745" y="987478"/>
            <a:ext cx="457176" cy="307777"/>
          </a:xfrm>
          <a:prstGeom prst="rect">
            <a:avLst/>
          </a:prstGeom>
          <a:noFill/>
        </p:spPr>
        <p:txBody>
          <a:bodyPr wrap="none" rtlCol="0">
            <a:spAutoFit/>
          </a:bodyPr>
          <a:lstStyle/>
          <a:p>
            <a:r>
              <a:rPr lang="en-US" altLang="zh-CN" sz="1400" b="1" dirty="0" smtClean="0">
                <a:solidFill>
                  <a:srgbClr val="003541"/>
                </a:solidFill>
                <a:latin typeface="微软雅黑" panose="020B0503020204020204" pitchFamily="34" charset="-122"/>
                <a:ea typeface="微软雅黑" panose="020B0503020204020204" pitchFamily="34" charset="-122"/>
              </a:rPr>
              <a:t>4.4</a:t>
            </a:r>
            <a:endParaRPr lang="zh-CN" altLang="en-US" sz="1400" b="1" dirty="0">
              <a:solidFill>
                <a:srgbClr val="003541"/>
              </a:solidFill>
              <a:latin typeface="微软雅黑" panose="020B0503020204020204" pitchFamily="34" charset="-122"/>
              <a:ea typeface="微软雅黑" panose="020B0503020204020204" pitchFamily="34" charset="-122"/>
            </a:endParaRPr>
          </a:p>
        </p:txBody>
      </p:sp>
      <p:sp>
        <p:nvSpPr>
          <p:cNvPr id="33" name="Freeform 5"/>
          <p:cNvSpPr>
            <a:spLocks noEditPoints="1"/>
          </p:cNvSpPr>
          <p:nvPr/>
        </p:nvSpPr>
        <p:spPr bwMode="auto">
          <a:xfrm rot="16200000">
            <a:off x="11038856" y="4233277"/>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文本框 36"/>
          <p:cNvSpPr txBox="1"/>
          <p:nvPr/>
        </p:nvSpPr>
        <p:spPr>
          <a:xfrm>
            <a:off x="514442" y="4939024"/>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38" name="五边形 37"/>
          <p:cNvSpPr/>
          <p:nvPr/>
        </p:nvSpPr>
        <p:spPr>
          <a:xfrm rot="16200000">
            <a:off x="6634023" y="1293593"/>
            <a:ext cx="1143032" cy="1200887"/>
          </a:xfrm>
          <a:prstGeom prst="homePlate">
            <a:avLst>
              <a:gd name="adj" fmla="val 34000"/>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rot="5400000">
            <a:off x="6411336" y="2761209"/>
            <a:ext cx="1588404" cy="1200887"/>
          </a:xfrm>
          <a:prstGeom prst="homePlate">
            <a:avLst>
              <a:gd name="adj" fmla="val 34772"/>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765177" y="1795634"/>
            <a:ext cx="844783"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DATA</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783146" y="3096896"/>
            <a:ext cx="844783"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DATA</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715369" y="858002"/>
            <a:ext cx="3138680" cy="400110"/>
          </a:xfrm>
          <a:prstGeom prst="rect">
            <a:avLst/>
          </a:prstGeom>
          <a:noFill/>
        </p:spPr>
        <p:txBody>
          <a:bodyPr wrap="none" rtlCol="0">
            <a:spAutoFit/>
          </a:bodyPr>
          <a:lstStyle/>
          <a:p>
            <a:r>
              <a:rPr lang="en-US" altLang="zh-CN" sz="2000" b="1" dirty="0" smtClean="0">
                <a:solidFill>
                  <a:srgbClr val="01303C"/>
                </a:solidFill>
                <a:latin typeface="微软雅黑" panose="020B0503020204020204" pitchFamily="34" charset="-122"/>
                <a:ea typeface="微软雅黑" panose="020B0503020204020204" pitchFamily="34" charset="-122"/>
              </a:rPr>
              <a:t>ADD YOUR TITLE HERE</a:t>
            </a:r>
            <a:endParaRPr lang="zh-CN" altLang="en-US" sz="2000" b="1" dirty="0">
              <a:solidFill>
                <a:srgbClr val="01303C"/>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265772" y="170937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4" name="文本框 43"/>
          <p:cNvSpPr txBox="1"/>
          <p:nvPr/>
        </p:nvSpPr>
        <p:spPr>
          <a:xfrm>
            <a:off x="8265772" y="226443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8265772" y="281949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6" name="文本框 45"/>
          <p:cNvSpPr txBox="1"/>
          <p:nvPr/>
        </p:nvSpPr>
        <p:spPr>
          <a:xfrm>
            <a:off x="8265772" y="337455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0487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DB7D2E19-1022-4745-AE2D-0ECDEA2613EB}" vid="{41C90F51-BBD1-4655-8DE1-26B202E115A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TotalTime>
  <Words>1735</Words>
  <Application>Microsoft Office PowerPoint</Application>
  <PresentationFormat>宽屏</PresentationFormat>
  <Paragraphs>218</Paragraphs>
  <Slides>21</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Helvetica Light</vt:lpstr>
      <vt:lpstr>Meiryo</vt:lpstr>
      <vt:lpstr>Microsoft YaHei UI</vt:lpstr>
      <vt:lpstr>方正瘦金书简体</vt:lpstr>
      <vt:lpstr>方正字迹-叶根友特楷简体</vt:lpstr>
      <vt:lpstr>宋体</vt:lpstr>
      <vt:lpstr>微软雅黑</vt:lpstr>
      <vt:lpstr>幼圆</vt:lpstr>
      <vt:lpstr>Arial</vt:lpstr>
      <vt:lpstr>Calibri</vt:lpstr>
      <vt:lpstr>Calibri Light</vt:lpstr>
      <vt:lpstr>Impact</vt:lpstr>
      <vt:lpstr>主题1</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Niansheng Guo</dc:creator>
  <cp:lastModifiedBy>kan</cp:lastModifiedBy>
  <cp:revision>3</cp:revision>
  <dcterms:created xsi:type="dcterms:W3CDTF">2014-11-23T06:35:20Z</dcterms:created>
  <dcterms:modified xsi:type="dcterms:W3CDTF">2015-07-17T16:41:54Z</dcterms:modified>
</cp:coreProperties>
</file>