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904D1-F0BF-4A7D-85F2-65591B0364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15560-D204-4BBA-B9E9-0451F5D18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993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311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012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809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55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3152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047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8340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043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595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0480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212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5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6455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7519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4302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594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32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997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798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15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8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656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515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26395-A39C-4705-BEBB-AD750F6ACC5F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6C25F-C748-4468-97A3-DFB8A00049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03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05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9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67323" y="0"/>
            <a:ext cx="22256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图片10.pn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473450" y="0"/>
            <a:ext cx="21971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图片11.pn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6452068" y="0"/>
            <a:ext cx="23701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图片12.pn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9726501" y="0"/>
            <a:ext cx="1825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5893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3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53303" y="0"/>
            <a:ext cx="29924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图片14.pn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573463" y="0"/>
            <a:ext cx="19970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图片15.pn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6241714" y="8068"/>
            <a:ext cx="19748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图片16.pn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8927905" y="8068"/>
            <a:ext cx="23082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2594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7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29510" y="0"/>
            <a:ext cx="284638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图片18.pn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762310" y="0"/>
            <a:ext cx="18923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图片19.pn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6241024" y="0"/>
            <a:ext cx="18256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图片20.pn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9010277" y="0"/>
            <a:ext cx="2311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9842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1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296241" y="0"/>
            <a:ext cx="33242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图片22.pn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5359400" y="0"/>
            <a:ext cx="208121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图片23.pn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8880867" y="0"/>
            <a:ext cx="19462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1518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425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宽屏</PresentationFormat>
  <Paragraphs>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2015-07-16T15:07:50Z</dcterms:created>
  <dcterms:modified xsi:type="dcterms:W3CDTF">2015-07-16T15:10:16Z</dcterms:modified>
</cp:coreProperties>
</file>