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"/>
  </p:notesMasterIdLst>
  <p:handoutMasterIdLst>
    <p:handoutMasterId r:id="rId5"/>
  </p:handoutMasterIdLst>
  <p:sldIdLst>
    <p:sldId id="269" r:id="rId2"/>
    <p:sldId id="29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49B25C1-263F-4DFE-87BD-D4882B97C93C}">
          <p14:sldIdLst>
            <p14:sldId id="269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AF0"/>
    <a:srgbClr val="000000"/>
    <a:srgbClr val="0E5671"/>
    <a:srgbClr val="40ABDB"/>
    <a:srgbClr val="2593C5"/>
    <a:srgbClr val="E3F3F6"/>
    <a:srgbClr val="2C6176"/>
    <a:srgbClr val="90F0DE"/>
    <a:srgbClr val="404040"/>
    <a:srgbClr val="68A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4" autoAdjust="0"/>
    <p:restoredTop sz="92022" autoAdjust="0"/>
  </p:normalViewPr>
  <p:slideViewPr>
    <p:cSldViewPr snapToGrid="0">
      <p:cViewPr varScale="1">
        <p:scale>
          <a:sx n="107" d="100"/>
          <a:sy n="107" d="100"/>
        </p:scale>
        <p:origin x="672" y="78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12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CD8F-39B7-4988-8A5D-23EA609CE3F7}" type="datetimeFigureOut">
              <a:rPr lang="zh-CN" altLang="en-US" smtClean="0"/>
              <a:pPr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AB212-3580-4EE9-9764-18B641C35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36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CD121-7C1C-4E68-9C45-AB43DB7ED146}" type="datetimeFigureOut">
              <a:rPr lang="zh-CN" altLang="en-US" smtClean="0"/>
              <a:pPr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28521-6DB2-4DDD-93A1-AB847EC00B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1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51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73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fld id="{C98F7CD3-1291-47F0-A297-4385663E2E07}" type="datetimeFigureOut">
              <a:rPr lang="zh-CN" altLang="en-US" smtClean="0"/>
              <a:pPr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A15CB1F3-F789-4F91-BDB0-31BDC2AB39B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50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BA467-3CE8-44BE-8FB6-66C909855335}" type="datetimeFigureOut">
              <a:rPr lang="zh-CN" altLang="en-US"/>
              <a:pPr>
                <a:defRPr/>
              </a:pPr>
              <a:t>2015/7/12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5ABBB-213F-4DDA-A70D-C18EC5DD4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771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9105369" y="2963333"/>
            <a:ext cx="3036932" cy="3268134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 userDrawn="1"/>
        </p:nvGrpSpPr>
        <p:grpSpPr>
          <a:xfrm>
            <a:off x="9617885" y="4656238"/>
            <a:ext cx="1925688" cy="1495204"/>
            <a:chOff x="9152477" y="5272543"/>
            <a:chExt cx="785152" cy="609631"/>
          </a:xfrm>
        </p:grpSpPr>
        <p:sp>
          <p:nvSpPr>
            <p:cNvPr id="37" name="任意多边形 36"/>
            <p:cNvSpPr/>
            <p:nvPr/>
          </p:nvSpPr>
          <p:spPr>
            <a:xfrm flipH="1">
              <a:off x="9397642" y="527327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9491954" y="5398008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9317987" y="5399632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 userDrawn="1"/>
          </p:nvSpPr>
          <p:spPr>
            <a:xfrm flipH="1">
              <a:off x="9761330" y="5515027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9584362" y="551445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9407394" y="551665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flipH="1">
              <a:off x="9653766" y="527254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9480706" y="527403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flipH="1">
              <a:off x="9576641" y="539711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flipH="1">
              <a:off x="9401534" y="5397829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flipH="1">
              <a:off x="9226552" y="5401255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flipH="1">
              <a:off x="9669724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H="1">
              <a:off x="9492466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9313333" y="55194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flipH="1">
              <a:off x="9762233" y="5636082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flipH="1">
              <a:off x="9584225" y="5638518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flipH="1">
              <a:off x="9501038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flipH="1">
              <a:off x="9676556" y="5757897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9407581" y="56417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flipH="1">
              <a:off x="9236477" y="552038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flipH="1">
              <a:off x="9152477" y="564396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flipH="1">
              <a:off x="9316975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Straight Connector 15"/>
          <p:cNvCxnSpPr/>
          <p:nvPr userDrawn="1"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6"/>
          <p:cNvCxnSpPr/>
          <p:nvPr userDrawn="1"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8"/>
          <p:cNvCxnSpPr/>
          <p:nvPr userDrawn="1"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 userDrawn="1"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25993" y="-832"/>
            <a:ext cx="12169463" cy="6858000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>
            <a:off x="9583838" y="4629874"/>
            <a:ext cx="1967695" cy="1516284"/>
          </a:xfrm>
          <a:custGeom>
            <a:avLst/>
            <a:gdLst>
              <a:gd name="connsiteX0" fmla="*/ 578735 w 1886674"/>
              <a:gd name="connsiteY0" fmla="*/ 277793 h 1481560"/>
              <a:gd name="connsiteX1" fmla="*/ 775504 w 1886674"/>
              <a:gd name="connsiteY1" fmla="*/ 23150 h 1481560"/>
              <a:gd name="connsiteX2" fmla="*/ 1597307 w 1886674"/>
              <a:gd name="connsiteY2" fmla="*/ 0 h 1481560"/>
              <a:gd name="connsiteX3" fmla="*/ 1238492 w 1886674"/>
              <a:gd name="connsiteY3" fmla="*/ 590309 h 1481560"/>
              <a:gd name="connsiteX4" fmla="*/ 1666755 w 1886674"/>
              <a:gd name="connsiteY4" fmla="*/ 567160 h 1481560"/>
              <a:gd name="connsiteX5" fmla="*/ 1886674 w 1886674"/>
              <a:gd name="connsiteY5" fmla="*/ 891251 h 1481560"/>
              <a:gd name="connsiteX6" fmla="*/ 1446836 w 1886674"/>
              <a:gd name="connsiteY6" fmla="*/ 1481560 h 1481560"/>
              <a:gd name="connsiteX7" fmla="*/ 1273216 w 1886674"/>
              <a:gd name="connsiteY7" fmla="*/ 1203767 h 1481560"/>
              <a:gd name="connsiteX8" fmla="*/ 0 w 1886674"/>
              <a:gd name="connsiteY8" fmla="*/ 1203767 h 1481560"/>
              <a:gd name="connsiteX9" fmla="*/ 381965 w 1886674"/>
              <a:gd name="connsiteY9" fmla="*/ 590309 h 1481560"/>
              <a:gd name="connsiteX10" fmla="*/ 185195 w 1886674"/>
              <a:gd name="connsiteY10" fmla="*/ 335666 h 1481560"/>
              <a:gd name="connsiteX11" fmla="*/ 578735 w 1886674"/>
              <a:gd name="connsiteY11" fmla="*/ 277793 h 1481560"/>
              <a:gd name="connsiteX0" fmla="*/ 613459 w 1921398"/>
              <a:gd name="connsiteY0" fmla="*/ 277793 h 1481560"/>
              <a:gd name="connsiteX1" fmla="*/ 810228 w 1921398"/>
              <a:gd name="connsiteY1" fmla="*/ 23150 h 1481560"/>
              <a:gd name="connsiteX2" fmla="*/ 1632031 w 1921398"/>
              <a:gd name="connsiteY2" fmla="*/ 0 h 1481560"/>
              <a:gd name="connsiteX3" fmla="*/ 1273216 w 1921398"/>
              <a:gd name="connsiteY3" fmla="*/ 590309 h 1481560"/>
              <a:gd name="connsiteX4" fmla="*/ 1701479 w 1921398"/>
              <a:gd name="connsiteY4" fmla="*/ 567160 h 1481560"/>
              <a:gd name="connsiteX5" fmla="*/ 1921398 w 1921398"/>
              <a:gd name="connsiteY5" fmla="*/ 891251 h 1481560"/>
              <a:gd name="connsiteX6" fmla="*/ 1481560 w 1921398"/>
              <a:gd name="connsiteY6" fmla="*/ 1481560 h 1481560"/>
              <a:gd name="connsiteX7" fmla="*/ 1307940 w 1921398"/>
              <a:gd name="connsiteY7" fmla="*/ 1203767 h 1481560"/>
              <a:gd name="connsiteX8" fmla="*/ 0 w 1921398"/>
              <a:gd name="connsiteY8" fmla="*/ 1238491 h 1481560"/>
              <a:gd name="connsiteX9" fmla="*/ 416689 w 1921398"/>
              <a:gd name="connsiteY9" fmla="*/ 590309 h 1481560"/>
              <a:gd name="connsiteX10" fmla="*/ 219919 w 1921398"/>
              <a:gd name="connsiteY10" fmla="*/ 335666 h 1481560"/>
              <a:gd name="connsiteX11" fmla="*/ 613459 w 1921398"/>
              <a:gd name="connsiteY11" fmla="*/ 277793 h 1481560"/>
              <a:gd name="connsiteX0" fmla="*/ 625033 w 1932972"/>
              <a:gd name="connsiteY0" fmla="*/ 277793 h 1481560"/>
              <a:gd name="connsiteX1" fmla="*/ 821802 w 1932972"/>
              <a:gd name="connsiteY1" fmla="*/ 23150 h 1481560"/>
              <a:gd name="connsiteX2" fmla="*/ 1643605 w 1932972"/>
              <a:gd name="connsiteY2" fmla="*/ 0 h 1481560"/>
              <a:gd name="connsiteX3" fmla="*/ 1284790 w 1932972"/>
              <a:gd name="connsiteY3" fmla="*/ 590309 h 1481560"/>
              <a:gd name="connsiteX4" fmla="*/ 1713053 w 1932972"/>
              <a:gd name="connsiteY4" fmla="*/ 567160 h 1481560"/>
              <a:gd name="connsiteX5" fmla="*/ 1932972 w 1932972"/>
              <a:gd name="connsiteY5" fmla="*/ 891251 h 1481560"/>
              <a:gd name="connsiteX6" fmla="*/ 1493134 w 1932972"/>
              <a:gd name="connsiteY6" fmla="*/ 1481560 h 1481560"/>
              <a:gd name="connsiteX7" fmla="*/ 1319514 w 1932972"/>
              <a:gd name="connsiteY7" fmla="*/ 1203767 h 1481560"/>
              <a:gd name="connsiteX8" fmla="*/ 0 w 1932972"/>
              <a:gd name="connsiteY8" fmla="*/ 1238491 h 1481560"/>
              <a:gd name="connsiteX9" fmla="*/ 428263 w 1932972"/>
              <a:gd name="connsiteY9" fmla="*/ 590309 h 1481560"/>
              <a:gd name="connsiteX10" fmla="*/ 231493 w 1932972"/>
              <a:gd name="connsiteY10" fmla="*/ 335666 h 1481560"/>
              <a:gd name="connsiteX11" fmla="*/ 625033 w 1932972"/>
              <a:gd name="connsiteY11" fmla="*/ 277793 h 1481560"/>
              <a:gd name="connsiteX0" fmla="*/ 636608 w 1944547"/>
              <a:gd name="connsiteY0" fmla="*/ 277793 h 1481560"/>
              <a:gd name="connsiteX1" fmla="*/ 833377 w 1944547"/>
              <a:gd name="connsiteY1" fmla="*/ 23150 h 1481560"/>
              <a:gd name="connsiteX2" fmla="*/ 1655180 w 1944547"/>
              <a:gd name="connsiteY2" fmla="*/ 0 h 1481560"/>
              <a:gd name="connsiteX3" fmla="*/ 1296365 w 1944547"/>
              <a:gd name="connsiteY3" fmla="*/ 590309 h 1481560"/>
              <a:gd name="connsiteX4" fmla="*/ 1724628 w 1944547"/>
              <a:gd name="connsiteY4" fmla="*/ 567160 h 1481560"/>
              <a:gd name="connsiteX5" fmla="*/ 1944547 w 1944547"/>
              <a:gd name="connsiteY5" fmla="*/ 891251 h 1481560"/>
              <a:gd name="connsiteX6" fmla="*/ 1504709 w 1944547"/>
              <a:gd name="connsiteY6" fmla="*/ 1481560 h 1481560"/>
              <a:gd name="connsiteX7" fmla="*/ 1331089 w 1944547"/>
              <a:gd name="connsiteY7" fmla="*/ 1203767 h 1481560"/>
              <a:gd name="connsiteX8" fmla="*/ 0 w 1944547"/>
              <a:gd name="connsiteY8" fmla="*/ 1226916 h 1481560"/>
              <a:gd name="connsiteX9" fmla="*/ 439838 w 1944547"/>
              <a:gd name="connsiteY9" fmla="*/ 590309 h 1481560"/>
              <a:gd name="connsiteX10" fmla="*/ 243068 w 1944547"/>
              <a:gd name="connsiteY10" fmla="*/ 335666 h 1481560"/>
              <a:gd name="connsiteX11" fmla="*/ 636608 w 1944547"/>
              <a:gd name="connsiteY11" fmla="*/ 277793 h 1481560"/>
              <a:gd name="connsiteX0" fmla="*/ 659757 w 1967696"/>
              <a:gd name="connsiteY0" fmla="*/ 277793 h 1481560"/>
              <a:gd name="connsiteX1" fmla="*/ 856526 w 1967696"/>
              <a:gd name="connsiteY1" fmla="*/ 23150 h 1481560"/>
              <a:gd name="connsiteX2" fmla="*/ 1678329 w 1967696"/>
              <a:gd name="connsiteY2" fmla="*/ 0 h 1481560"/>
              <a:gd name="connsiteX3" fmla="*/ 1319514 w 1967696"/>
              <a:gd name="connsiteY3" fmla="*/ 590309 h 1481560"/>
              <a:gd name="connsiteX4" fmla="*/ 1747777 w 1967696"/>
              <a:gd name="connsiteY4" fmla="*/ 567160 h 1481560"/>
              <a:gd name="connsiteX5" fmla="*/ 1967696 w 1967696"/>
              <a:gd name="connsiteY5" fmla="*/ 891251 h 1481560"/>
              <a:gd name="connsiteX6" fmla="*/ 1527858 w 1967696"/>
              <a:gd name="connsiteY6" fmla="*/ 1481560 h 1481560"/>
              <a:gd name="connsiteX7" fmla="*/ 1354238 w 1967696"/>
              <a:gd name="connsiteY7" fmla="*/ 1203767 h 1481560"/>
              <a:gd name="connsiteX8" fmla="*/ 0 w 1967696"/>
              <a:gd name="connsiteY8" fmla="*/ 1238491 h 1481560"/>
              <a:gd name="connsiteX9" fmla="*/ 462987 w 1967696"/>
              <a:gd name="connsiteY9" fmla="*/ 590309 h 1481560"/>
              <a:gd name="connsiteX10" fmla="*/ 266217 w 1967696"/>
              <a:gd name="connsiteY10" fmla="*/ 335666 h 1481560"/>
              <a:gd name="connsiteX11" fmla="*/ 659757 w 196769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243067 w 1944546"/>
              <a:gd name="connsiteY10" fmla="*/ 335666 h 1481560"/>
              <a:gd name="connsiteX11" fmla="*/ 636607 w 194454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196768 w 1944546"/>
              <a:gd name="connsiteY10" fmla="*/ 289367 h 1481560"/>
              <a:gd name="connsiteX11" fmla="*/ 636607 w 1944546"/>
              <a:gd name="connsiteY11" fmla="*/ 277793 h 1481560"/>
              <a:gd name="connsiteX0" fmla="*/ 636607 w 1944546"/>
              <a:gd name="connsiteY0" fmla="*/ 312517 h 1516284"/>
              <a:gd name="connsiteX1" fmla="*/ 833376 w 1944546"/>
              <a:gd name="connsiteY1" fmla="*/ 57874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12517 h 1516284"/>
              <a:gd name="connsiteX1" fmla="*/ 798652 w 1944546"/>
              <a:gd name="connsiteY1" fmla="*/ 23150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24091 h 1527858"/>
              <a:gd name="connsiteX1" fmla="*/ 798652 w 1944546"/>
              <a:gd name="connsiteY1" fmla="*/ 34724 h 1527858"/>
              <a:gd name="connsiteX2" fmla="*/ 1701477 w 1944546"/>
              <a:gd name="connsiteY2" fmla="*/ 0 h 1527858"/>
              <a:gd name="connsiteX3" fmla="*/ 1296364 w 1944546"/>
              <a:gd name="connsiteY3" fmla="*/ 636607 h 1527858"/>
              <a:gd name="connsiteX4" fmla="*/ 1724627 w 1944546"/>
              <a:gd name="connsiteY4" fmla="*/ 613458 h 1527858"/>
              <a:gd name="connsiteX5" fmla="*/ 1944546 w 1944546"/>
              <a:gd name="connsiteY5" fmla="*/ 937549 h 1527858"/>
              <a:gd name="connsiteX6" fmla="*/ 1504708 w 1944546"/>
              <a:gd name="connsiteY6" fmla="*/ 1527858 h 1527858"/>
              <a:gd name="connsiteX7" fmla="*/ 1331088 w 1944546"/>
              <a:gd name="connsiteY7" fmla="*/ 1250065 h 1527858"/>
              <a:gd name="connsiteX8" fmla="*/ 0 w 1944546"/>
              <a:gd name="connsiteY8" fmla="*/ 1261640 h 1527858"/>
              <a:gd name="connsiteX9" fmla="*/ 439837 w 1944546"/>
              <a:gd name="connsiteY9" fmla="*/ 636607 h 1527858"/>
              <a:gd name="connsiteX10" fmla="*/ 196768 w 1944546"/>
              <a:gd name="connsiteY10" fmla="*/ 335665 h 1527858"/>
              <a:gd name="connsiteX11" fmla="*/ 636607 w 1944546"/>
              <a:gd name="connsiteY11" fmla="*/ 324091 h 1527858"/>
              <a:gd name="connsiteX0" fmla="*/ 636607 w 1967695"/>
              <a:gd name="connsiteY0" fmla="*/ 324091 h 1527858"/>
              <a:gd name="connsiteX1" fmla="*/ 798652 w 1967695"/>
              <a:gd name="connsiteY1" fmla="*/ 34724 h 1527858"/>
              <a:gd name="connsiteX2" fmla="*/ 1701477 w 1967695"/>
              <a:gd name="connsiteY2" fmla="*/ 0 h 1527858"/>
              <a:gd name="connsiteX3" fmla="*/ 1296364 w 1967695"/>
              <a:gd name="connsiteY3" fmla="*/ 636607 h 1527858"/>
              <a:gd name="connsiteX4" fmla="*/ 1724627 w 1967695"/>
              <a:gd name="connsiteY4" fmla="*/ 613458 h 1527858"/>
              <a:gd name="connsiteX5" fmla="*/ 1967695 w 1967695"/>
              <a:gd name="connsiteY5" fmla="*/ 937549 h 1527858"/>
              <a:gd name="connsiteX6" fmla="*/ 1504708 w 1967695"/>
              <a:gd name="connsiteY6" fmla="*/ 1527858 h 1527858"/>
              <a:gd name="connsiteX7" fmla="*/ 1331088 w 1967695"/>
              <a:gd name="connsiteY7" fmla="*/ 1250065 h 1527858"/>
              <a:gd name="connsiteX8" fmla="*/ 0 w 1967695"/>
              <a:gd name="connsiteY8" fmla="*/ 1261640 h 1527858"/>
              <a:gd name="connsiteX9" fmla="*/ 439837 w 1967695"/>
              <a:gd name="connsiteY9" fmla="*/ 636607 h 1527858"/>
              <a:gd name="connsiteX10" fmla="*/ 196768 w 1967695"/>
              <a:gd name="connsiteY10" fmla="*/ 335665 h 1527858"/>
              <a:gd name="connsiteX11" fmla="*/ 636607 w 1967695"/>
              <a:gd name="connsiteY11" fmla="*/ 324091 h 1527858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13458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01883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7695" h="1516284">
                <a:moveTo>
                  <a:pt x="636607" y="324091"/>
                </a:moveTo>
                <a:lnTo>
                  <a:pt x="798652" y="34724"/>
                </a:lnTo>
                <a:lnTo>
                  <a:pt x="1701477" y="0"/>
                </a:lnTo>
                <a:lnTo>
                  <a:pt x="1296364" y="636607"/>
                </a:lnTo>
                <a:lnTo>
                  <a:pt x="1724627" y="601883"/>
                </a:lnTo>
                <a:lnTo>
                  <a:pt x="1967695" y="937549"/>
                </a:lnTo>
                <a:lnTo>
                  <a:pt x="1551006" y="1516284"/>
                </a:lnTo>
                <a:lnTo>
                  <a:pt x="1331088" y="1250065"/>
                </a:lnTo>
                <a:lnTo>
                  <a:pt x="0" y="1261640"/>
                </a:lnTo>
                <a:lnTo>
                  <a:pt x="439837" y="636607"/>
                </a:lnTo>
                <a:lnTo>
                  <a:pt x="196768" y="335665"/>
                </a:lnTo>
                <a:lnTo>
                  <a:pt x="636607" y="324091"/>
                </a:lnTo>
                <a:close/>
              </a:path>
            </a:pathLst>
          </a:cu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039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85" r:id="rId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2830514" y="1206501"/>
            <a:ext cx="18113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FFFF"/>
                </a:solidFill>
                <a:latin typeface="Arial Black" panose="020B0A04020102020204" pitchFamily="34" charset="0"/>
                <a:ea typeface="华文新魏" panose="02010800040101010101" pitchFamily="2" charset="-122"/>
              </a:rPr>
              <a:t>Contents</a:t>
            </a:r>
          </a:p>
        </p:txBody>
      </p:sp>
      <p:sp>
        <p:nvSpPr>
          <p:cNvPr id="3076" name="文本框 20"/>
          <p:cNvSpPr txBox="1">
            <a:spLocks noChangeArrowheads="1"/>
          </p:cNvSpPr>
          <p:nvPr/>
        </p:nvSpPr>
        <p:spPr bwMode="auto">
          <a:xfrm>
            <a:off x="1801814" y="828675"/>
            <a:ext cx="13477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3077" name="直接连接符 22"/>
          <p:cNvCxnSpPr>
            <a:cxnSpLocks noChangeShapeType="1"/>
          </p:cNvCxnSpPr>
          <p:nvPr/>
        </p:nvCxnSpPr>
        <p:spPr bwMode="auto">
          <a:xfrm>
            <a:off x="2095501" y="1628775"/>
            <a:ext cx="2430463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24"/>
          <p:cNvCxnSpPr>
            <a:cxnSpLocks noChangeShapeType="1"/>
          </p:cNvCxnSpPr>
          <p:nvPr/>
        </p:nvCxnSpPr>
        <p:spPr bwMode="auto">
          <a:xfrm>
            <a:off x="2844800" y="534989"/>
            <a:ext cx="0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710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48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spDef>
      <a:spPr>
        <a:solidFill>
          <a:srgbClr val="0E5671"/>
        </a:solidFill>
        <a:ln>
          <a:noFill/>
        </a:ln>
      </a:spPr>
      <a:bodyPr rtlCol="0" anchor="ctr"/>
      <a:lstStyle>
        <a:defPPr marL="457200" indent="-457200">
          <a:buFont typeface="Wingdings" panose="05000000000000000000" pitchFamily="2" charset="2"/>
          <a:buChar char="l"/>
          <a:defRPr sz="3200" dirty="0">
            <a:latin typeface="华文琥珀" panose="02010800040101010101" pitchFamily="2" charset="-122"/>
            <a:ea typeface="华文琥珀" panose="020108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9027</TotalTime>
  <Words>113</Words>
  <Application>Microsoft Office PowerPoint</Application>
  <PresentationFormat>宽屏</PresentationFormat>
  <Paragraphs>19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Century Gothic</vt:lpstr>
      <vt:lpstr>Meiryo</vt:lpstr>
      <vt:lpstr>华文琥珀</vt:lpstr>
      <vt:lpstr>华文新魏</vt:lpstr>
      <vt:lpstr>宋体</vt:lpstr>
      <vt:lpstr>微软雅黑</vt:lpstr>
      <vt:lpstr>幼圆</vt:lpstr>
      <vt:lpstr>Arial</vt:lpstr>
      <vt:lpstr>Arial Black</vt:lpstr>
      <vt:lpstr>Arial Narrow</vt:lpstr>
      <vt:lpstr>Calibri</vt:lpstr>
      <vt:lpstr>Wingdings</vt:lpstr>
      <vt:lpstr>Wingdings 3</vt:lpstr>
      <vt:lpstr>切片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kan</cp:lastModifiedBy>
  <cp:revision>366</cp:revision>
  <dcterms:created xsi:type="dcterms:W3CDTF">2015-01-15T01:21:13Z</dcterms:created>
  <dcterms:modified xsi:type="dcterms:W3CDTF">2015-07-12T14:15:22Z</dcterms:modified>
</cp:coreProperties>
</file>