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0" r:id="rId2"/>
  </p:sldMasterIdLst>
  <p:notesMasterIdLst>
    <p:notesMasterId r:id="rId5"/>
  </p:notesMasterIdLst>
  <p:sldIdLst>
    <p:sldId id="256" r:id="rId3"/>
    <p:sldId id="257"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109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BF3926-4EF1-4E89-9E97-5A666AC97C3B}" type="datetimeFigureOut">
              <a:rPr lang="zh-CN" altLang="en-US" smtClean="0"/>
              <a:t>2015/7/7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DA61DF-4531-4CC4-8EFA-98905D6804AE}" type="slidenum">
              <a:rPr lang="zh-CN" altLang="en-US" smtClean="0"/>
              <a:t>‹#›</a:t>
            </a:fld>
            <a:endParaRPr lang="zh-CN" altLang="en-US"/>
          </a:p>
        </p:txBody>
      </p:sp>
    </p:spTree>
    <p:extLst>
      <p:ext uri="{BB962C8B-B14F-4D97-AF65-F5344CB8AC3E}">
        <p14:creationId xmlns:p14="http://schemas.microsoft.com/office/powerpoint/2010/main" val="22240785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4450" name="幻灯片图像占位符 1"/>
          <p:cNvSpPr>
            <a:spLocks noGrp="1" noRot="1" noChangeAspect="1" noChangeArrowheads="1" noTextEdit="1"/>
          </p:cNvSpPr>
          <p:nvPr>
            <p:ph type="sldImg" idx="4294967295"/>
          </p:nvPr>
        </p:nvSpPr>
        <p:spPr>
          <a:xfrm>
            <a:off x="4054475" y="344488"/>
            <a:ext cx="942975" cy="708025"/>
          </a:xfrm>
          <a:ln/>
          <a:extLst>
            <a:ext uri="{91240B29-F687-4F45-9708-019B960494DF}">
              <a14:hiddenLine xmlns:a14="http://schemas.microsoft.com/office/drawing/2010/main" w="12700">
                <a:solidFill>
                  <a:srgbClr val="000000"/>
                </a:solidFill>
                <a:miter lim="800000"/>
                <a:headEnd/>
                <a:tailEnd/>
              </a14:hiddenLine>
            </a:ext>
          </a:extLst>
        </p:spPr>
      </p:sp>
      <p:sp>
        <p:nvSpPr>
          <p:cNvPr id="104451"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Tree>
    <p:extLst>
      <p:ext uri="{BB962C8B-B14F-4D97-AF65-F5344CB8AC3E}">
        <p14:creationId xmlns:p14="http://schemas.microsoft.com/office/powerpoint/2010/main" val="587748017"/>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1816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708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003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56404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6106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8177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758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7485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3733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088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8188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162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84510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786555"/>
      </p:ext>
    </p:extLst>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kern="1200">
          <a:solidFill>
            <a:srgbClr val="7F7F7F"/>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lnSpc>
          <a:spcPct val="150000"/>
        </a:lnSpc>
        <a:spcBef>
          <a:spcPct val="20000"/>
        </a:spcBef>
        <a:spcAft>
          <a:spcPct val="0"/>
        </a:spcAft>
        <a:buFont typeface="Arial" panose="020B0604020202020204" pitchFamily="34" charset="0"/>
        <a:buChar char="•"/>
        <a:defRPr sz="2000" kern="1200">
          <a:solidFill>
            <a:srgbClr val="7F7F7F"/>
          </a:solidFill>
          <a:latin typeface="+mn-lt"/>
          <a:ea typeface="+mn-ea"/>
          <a:cs typeface="+mn-cs"/>
          <a:sym typeface="微软雅黑" panose="020B0503020204020204" pitchFamily="34" charset="-122"/>
        </a:defRPr>
      </a:lvl1pPr>
      <a:lvl2pPr marL="742950" indent="-285750" algn="l" defTabSz="0" rtl="0" eaLnBrk="0" fontAlgn="base" hangingPunct="0">
        <a:lnSpc>
          <a:spcPct val="150000"/>
        </a:lnSpc>
        <a:spcBef>
          <a:spcPct val="20000"/>
        </a:spcBef>
        <a:spcAft>
          <a:spcPct val="0"/>
        </a:spcAft>
        <a:buFont typeface="Arial" panose="020B0604020202020204" pitchFamily="34" charset="0"/>
        <a:buChar char="–"/>
        <a:defRPr kern="1200">
          <a:solidFill>
            <a:srgbClr val="7F7F7F"/>
          </a:solidFill>
          <a:latin typeface="+mn-lt"/>
          <a:ea typeface="+mn-ea"/>
          <a:cs typeface="+mn-cs"/>
          <a:sym typeface="微软雅黑" panose="020B0503020204020204" pitchFamily="34" charset="-122"/>
        </a:defRPr>
      </a:lvl2pPr>
      <a:lvl3pPr marL="1143000" indent="-228600" algn="l" defTabSz="0" rtl="0" eaLnBrk="0" fontAlgn="base" hangingPunct="0">
        <a:lnSpc>
          <a:spcPct val="150000"/>
        </a:lnSpc>
        <a:spcBef>
          <a:spcPct val="20000"/>
        </a:spcBef>
        <a:spcAft>
          <a:spcPct val="0"/>
        </a:spcAft>
        <a:buFont typeface="Arial" panose="020B0604020202020204" pitchFamily="34" charset="0"/>
        <a:buChar char="•"/>
        <a:defRPr sz="1600" kern="1200">
          <a:solidFill>
            <a:srgbClr val="7F7F7F"/>
          </a:solidFill>
          <a:latin typeface="+mn-lt"/>
          <a:ea typeface="+mn-ea"/>
          <a:cs typeface="+mn-cs"/>
          <a:sym typeface="微软雅黑" panose="020B0503020204020204" pitchFamily="34" charset="-122"/>
        </a:defRPr>
      </a:lvl3pPr>
      <a:lvl4pPr marL="16002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4pPr>
      <a:lvl5pPr marL="20574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2015/7/7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917347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图片 23"/>
          <p:cNvPicPr>
            <a:picLocks noChangeAspect="1" noChangeArrowheads="1"/>
          </p:cNvPicPr>
          <p:nvPr/>
        </p:nvPicPr>
        <p:blipFill>
          <a:blip r:embed="rId3" cstate="print">
            <a:extLst>
              <a:ext uri="{28A0092B-C50C-407E-A947-70E740481C1C}">
                <a14:useLocalDpi xmlns:a14="http://schemas.microsoft.com/office/drawing/2010/main" val="0"/>
              </a:ext>
            </a:extLst>
          </a:blip>
          <a:srcRect l="33087" r="38971" b="11652"/>
          <a:stretch>
            <a:fillRect/>
          </a:stretch>
        </p:blipFill>
        <p:spPr bwMode="auto">
          <a:xfrm>
            <a:off x="722280" y="980796"/>
            <a:ext cx="2555875" cy="529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7" name="椭圆 24"/>
          <p:cNvSpPr>
            <a:spLocks noChangeArrowheads="1"/>
          </p:cNvSpPr>
          <p:nvPr/>
        </p:nvSpPr>
        <p:spPr bwMode="auto">
          <a:xfrm>
            <a:off x="2873343" y="1412596"/>
            <a:ext cx="134937" cy="133350"/>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28" name="椭圆 25"/>
          <p:cNvSpPr>
            <a:spLocks noChangeArrowheads="1"/>
          </p:cNvSpPr>
          <p:nvPr/>
        </p:nvSpPr>
        <p:spPr bwMode="auto">
          <a:xfrm>
            <a:off x="1011205" y="1412596"/>
            <a:ext cx="134938" cy="133350"/>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29" name="椭圆 26"/>
          <p:cNvSpPr>
            <a:spLocks noChangeArrowheads="1"/>
          </p:cNvSpPr>
          <p:nvPr/>
        </p:nvSpPr>
        <p:spPr bwMode="auto">
          <a:xfrm>
            <a:off x="2873343" y="6029046"/>
            <a:ext cx="134937" cy="134938"/>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30" name="椭圆 27"/>
          <p:cNvSpPr>
            <a:spLocks noChangeArrowheads="1"/>
          </p:cNvSpPr>
          <p:nvPr/>
        </p:nvSpPr>
        <p:spPr bwMode="auto">
          <a:xfrm>
            <a:off x="1011205" y="6029046"/>
            <a:ext cx="134938" cy="134938"/>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31" name="TextBox 28"/>
          <p:cNvSpPr>
            <a:spLocks noChangeArrowheads="1"/>
          </p:cNvSpPr>
          <p:nvPr/>
        </p:nvSpPr>
        <p:spPr bwMode="auto">
          <a:xfrm flipH="1">
            <a:off x="888968" y="1663421"/>
            <a:ext cx="222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00B0F0"/>
                </a:solidFill>
                <a:latin typeface="Arial Rounded MT Bold" pitchFamily="2" charset="0"/>
                <a:ea typeface="微软雅黑" panose="020B0503020204020204" pitchFamily="34" charset="-122"/>
                <a:sym typeface="Arial Rounded MT Bold" pitchFamily="2" charset="0"/>
              </a:rPr>
              <a:t>YOUR TEXT</a:t>
            </a:r>
            <a:endParaRPr lang="zh-CN" altLang="en-US" sz="2400" b="1" i="1">
              <a:solidFill>
                <a:srgbClr val="00B0F0"/>
              </a:solidFill>
              <a:latin typeface="Arial Rounded MT Bold" pitchFamily="2" charset="0"/>
              <a:ea typeface="微软雅黑" panose="020B0503020204020204" pitchFamily="34" charset="-122"/>
              <a:sym typeface="Arial Rounded MT Bold" pitchFamily="2" charset="0"/>
            </a:endParaRPr>
          </a:p>
        </p:txBody>
      </p:sp>
      <p:sp>
        <p:nvSpPr>
          <p:cNvPr id="103432" name="TextBox 29"/>
          <p:cNvSpPr>
            <a:spLocks noChangeArrowheads="1"/>
          </p:cNvSpPr>
          <p:nvPr/>
        </p:nvSpPr>
        <p:spPr bwMode="auto">
          <a:xfrm>
            <a:off x="993743" y="3031846"/>
            <a:ext cx="2132012"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Click here to add your text. </a:t>
            </a:r>
            <a:endParaRPr lang="zh-CN" altLang="en-US"/>
          </a:p>
        </p:txBody>
      </p:sp>
      <p:pic>
        <p:nvPicPr>
          <p:cNvPr id="103433" name="图片 30"/>
          <p:cNvPicPr>
            <a:picLocks noChangeAspect="1" noChangeArrowheads="1"/>
          </p:cNvPicPr>
          <p:nvPr/>
        </p:nvPicPr>
        <p:blipFill>
          <a:blip r:embed="rId3" cstate="print">
            <a:extLst>
              <a:ext uri="{28A0092B-C50C-407E-A947-70E740481C1C}">
                <a14:useLocalDpi xmlns:a14="http://schemas.microsoft.com/office/drawing/2010/main" val="0"/>
              </a:ext>
            </a:extLst>
          </a:blip>
          <a:srcRect l="33087" r="38971" b="11652"/>
          <a:stretch>
            <a:fillRect/>
          </a:stretch>
        </p:blipFill>
        <p:spPr bwMode="auto">
          <a:xfrm>
            <a:off x="3278155" y="980796"/>
            <a:ext cx="2555875" cy="529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4" name="椭圆 31"/>
          <p:cNvSpPr>
            <a:spLocks noChangeArrowheads="1"/>
          </p:cNvSpPr>
          <p:nvPr/>
        </p:nvSpPr>
        <p:spPr bwMode="auto">
          <a:xfrm>
            <a:off x="5429218" y="1412596"/>
            <a:ext cx="134937" cy="133350"/>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35" name="椭圆 32"/>
          <p:cNvSpPr>
            <a:spLocks noChangeArrowheads="1"/>
          </p:cNvSpPr>
          <p:nvPr/>
        </p:nvSpPr>
        <p:spPr bwMode="auto">
          <a:xfrm>
            <a:off x="3567080" y="1412596"/>
            <a:ext cx="133350" cy="133350"/>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36" name="椭圆 33"/>
          <p:cNvSpPr>
            <a:spLocks noChangeArrowheads="1"/>
          </p:cNvSpPr>
          <p:nvPr/>
        </p:nvSpPr>
        <p:spPr bwMode="auto">
          <a:xfrm>
            <a:off x="5429218" y="6029046"/>
            <a:ext cx="134937" cy="134938"/>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37" name="椭圆 34"/>
          <p:cNvSpPr>
            <a:spLocks noChangeArrowheads="1"/>
          </p:cNvSpPr>
          <p:nvPr/>
        </p:nvSpPr>
        <p:spPr bwMode="auto">
          <a:xfrm>
            <a:off x="3567080" y="6029046"/>
            <a:ext cx="133350" cy="134938"/>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38" name="TextBox 35"/>
          <p:cNvSpPr>
            <a:spLocks noChangeArrowheads="1"/>
          </p:cNvSpPr>
          <p:nvPr/>
        </p:nvSpPr>
        <p:spPr bwMode="auto">
          <a:xfrm flipH="1">
            <a:off x="3444843" y="1663421"/>
            <a:ext cx="222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00B0F0"/>
                </a:solidFill>
                <a:latin typeface="Arial Rounded MT Bold" pitchFamily="2" charset="0"/>
                <a:ea typeface="微软雅黑" panose="020B0503020204020204" pitchFamily="34" charset="-122"/>
                <a:sym typeface="Arial Rounded MT Bold" pitchFamily="2" charset="0"/>
              </a:rPr>
              <a:t>YOUR TEXT</a:t>
            </a:r>
            <a:endParaRPr lang="zh-CN" altLang="en-US" sz="2400" b="1" i="1">
              <a:solidFill>
                <a:srgbClr val="00B0F0"/>
              </a:solidFill>
              <a:latin typeface="Arial Rounded MT Bold" pitchFamily="2" charset="0"/>
              <a:ea typeface="微软雅黑" panose="020B0503020204020204" pitchFamily="34" charset="-122"/>
              <a:sym typeface="Arial Rounded MT Bold" pitchFamily="2" charset="0"/>
            </a:endParaRPr>
          </a:p>
        </p:txBody>
      </p:sp>
      <p:sp>
        <p:nvSpPr>
          <p:cNvPr id="103439" name="TextBox 36"/>
          <p:cNvSpPr>
            <a:spLocks noChangeArrowheads="1"/>
          </p:cNvSpPr>
          <p:nvPr/>
        </p:nvSpPr>
        <p:spPr bwMode="auto">
          <a:xfrm>
            <a:off x="3549618" y="3031846"/>
            <a:ext cx="2132012"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Click here to add your text. </a:t>
            </a:r>
            <a:endParaRPr lang="zh-CN" altLang="en-US"/>
          </a:p>
        </p:txBody>
      </p:sp>
      <p:pic>
        <p:nvPicPr>
          <p:cNvPr id="103440" name="图片 37"/>
          <p:cNvPicPr>
            <a:picLocks noChangeAspect="1" noChangeArrowheads="1"/>
          </p:cNvPicPr>
          <p:nvPr/>
        </p:nvPicPr>
        <p:blipFill>
          <a:blip r:embed="rId3" cstate="print">
            <a:extLst>
              <a:ext uri="{28A0092B-C50C-407E-A947-70E740481C1C}">
                <a14:useLocalDpi xmlns:a14="http://schemas.microsoft.com/office/drawing/2010/main" val="0"/>
              </a:ext>
            </a:extLst>
          </a:blip>
          <a:srcRect l="33087" r="38971" b="11652"/>
          <a:stretch>
            <a:fillRect/>
          </a:stretch>
        </p:blipFill>
        <p:spPr bwMode="auto">
          <a:xfrm>
            <a:off x="5834030" y="980796"/>
            <a:ext cx="2554288" cy="529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41" name="椭圆 38"/>
          <p:cNvSpPr>
            <a:spLocks noChangeArrowheads="1"/>
          </p:cNvSpPr>
          <p:nvPr/>
        </p:nvSpPr>
        <p:spPr bwMode="auto">
          <a:xfrm>
            <a:off x="7983505" y="1412596"/>
            <a:ext cx="134938" cy="133350"/>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42" name="椭圆 39"/>
          <p:cNvSpPr>
            <a:spLocks noChangeArrowheads="1"/>
          </p:cNvSpPr>
          <p:nvPr/>
        </p:nvSpPr>
        <p:spPr bwMode="auto">
          <a:xfrm>
            <a:off x="6121368" y="1412596"/>
            <a:ext cx="134937" cy="133350"/>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43" name="椭圆 40"/>
          <p:cNvSpPr>
            <a:spLocks noChangeArrowheads="1"/>
          </p:cNvSpPr>
          <p:nvPr/>
        </p:nvSpPr>
        <p:spPr bwMode="auto">
          <a:xfrm>
            <a:off x="7983505" y="6029046"/>
            <a:ext cx="134938" cy="134938"/>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44" name="椭圆 41"/>
          <p:cNvSpPr>
            <a:spLocks noChangeArrowheads="1"/>
          </p:cNvSpPr>
          <p:nvPr/>
        </p:nvSpPr>
        <p:spPr bwMode="auto">
          <a:xfrm>
            <a:off x="6121368" y="6029046"/>
            <a:ext cx="134937" cy="134938"/>
          </a:xfrm>
          <a:prstGeom prst="ellipse">
            <a:avLst/>
          </a:prstGeom>
          <a:solidFill>
            <a:srgbClr val="FFFFFF"/>
          </a:solidFill>
          <a:ln w="25400">
            <a:solidFill>
              <a:srgbClr val="7F7F7F"/>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103445" name="TextBox 42"/>
          <p:cNvSpPr>
            <a:spLocks noChangeArrowheads="1"/>
          </p:cNvSpPr>
          <p:nvPr/>
        </p:nvSpPr>
        <p:spPr bwMode="auto">
          <a:xfrm flipH="1">
            <a:off x="5999130" y="1663421"/>
            <a:ext cx="222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00B0F0"/>
                </a:solidFill>
                <a:latin typeface="Arial Rounded MT Bold" pitchFamily="2" charset="0"/>
                <a:ea typeface="微软雅黑" panose="020B0503020204020204" pitchFamily="34" charset="-122"/>
                <a:sym typeface="Arial Rounded MT Bold" pitchFamily="2" charset="0"/>
              </a:rPr>
              <a:t>YOUR TEXT</a:t>
            </a:r>
            <a:endParaRPr lang="zh-CN" altLang="en-US" sz="2400" b="1" i="1">
              <a:solidFill>
                <a:srgbClr val="00B0F0"/>
              </a:solidFill>
              <a:latin typeface="Arial Rounded MT Bold" pitchFamily="2" charset="0"/>
              <a:ea typeface="微软雅黑" panose="020B0503020204020204" pitchFamily="34" charset="-122"/>
              <a:sym typeface="Arial Rounded MT Bold" pitchFamily="2" charset="0"/>
            </a:endParaRPr>
          </a:p>
        </p:txBody>
      </p:sp>
      <p:sp>
        <p:nvSpPr>
          <p:cNvPr id="103446" name="TextBox 43"/>
          <p:cNvSpPr>
            <a:spLocks noChangeArrowheads="1"/>
          </p:cNvSpPr>
          <p:nvPr/>
        </p:nvSpPr>
        <p:spPr bwMode="auto">
          <a:xfrm>
            <a:off x="6103905" y="3031846"/>
            <a:ext cx="2132013"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Click here to add your text. </a:t>
            </a:r>
            <a:endParaRPr lang="zh-CN" altLang="en-US"/>
          </a:p>
        </p:txBody>
      </p:sp>
    </p:spTree>
    <p:extLst>
      <p:ext uri="{BB962C8B-B14F-4D97-AF65-F5344CB8AC3E}">
        <p14:creationId xmlns:p14="http://schemas.microsoft.com/office/powerpoint/2010/main" val="1484880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6467467"/>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模板从 www.mysoeasy.com 下载">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281</Words>
  <Characters>0</Characters>
  <Application>Microsoft Office PowerPoint</Application>
  <DocSecurity>0</DocSecurity>
  <PresentationFormat>全屏显示(4:3)</PresentationFormat>
  <Lines>0</Lines>
  <Paragraphs>12</Paragraphs>
  <Slides>2</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Arial Rounded MT Bold</vt:lpstr>
      <vt:lpstr>Meiryo</vt:lpstr>
      <vt:lpstr>宋体</vt:lpstr>
      <vt:lpstr>微软雅黑</vt:lpstr>
      <vt:lpstr>幼圆</vt:lpstr>
      <vt:lpstr>Arial</vt:lpstr>
      <vt:lpstr>Calibri</vt:lpstr>
      <vt:lpstr>Calibri Light</vt:lpstr>
      <vt:lpstr>模板从 www.mysoeasy.com 下载</vt:lpstr>
      <vt:lpstr>Office Theme</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www.pptfans.cn</dc:title>
  <dc:subject>www.pptfans.cn</dc:subject>
  <dc:creator/>
  <cp:keywords>www.pptfans.cn</cp:keywords>
  <dc:description/>
  <cp:lastModifiedBy/>
  <cp:revision>1</cp:revision>
  <dcterms:created xsi:type="dcterms:W3CDTF">2015-01-11T16:52:24Z</dcterms:created>
  <dcterms:modified xsi:type="dcterms:W3CDTF">2015-07-07T03:05:09Z</dcterms:modified>
  <cp:category>www.pptfans.cn</cp:category>
  <cp:contentStatus>www.pptfans.cn</cp:contentStatus>
  <dc:language>www.pptfans.cn</dc:language>
  <cp:version>www.pptfans.cn</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www.pptfans.cn</vt:lpwstr>
  </property>
  <property fmtid="{D5CDD505-2E9C-101B-9397-08002B2CF9AE}" pid="3" name="SlideDescription">
    <vt:lpwstr/>
  </property>
</Properties>
</file>