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EDD39-3321-4125-89A7-570EC0306E7E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BD1A6-FC12-46DF-8B3D-A98CA442A3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29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164263" y="4630738"/>
            <a:ext cx="1755775" cy="1317625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4803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2657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9394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272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010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617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889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28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001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885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410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523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739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890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42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7F7F7F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1pPr>
      <a:lvl2pPr marL="742950" indent="-28575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2pPr>
      <a:lvl3pPr marL="11430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3pPr>
      <a:lvl4pPr marL="16002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4pPr>
      <a:lvl5pPr marL="20574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67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9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665" y="152090"/>
            <a:ext cx="4824413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780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28" y="3339790"/>
            <a:ext cx="4824412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781" name="TextBox 10"/>
          <p:cNvSpPr>
            <a:spLocks noChangeArrowheads="1"/>
          </p:cNvSpPr>
          <p:nvPr/>
        </p:nvSpPr>
        <p:spPr bwMode="auto">
          <a:xfrm>
            <a:off x="2412528" y="942665"/>
            <a:ext cx="250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solidFill>
                  <a:srgbClr val="4F6128"/>
                </a:solidFill>
                <a:latin typeface="Calligraphic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YOUR TEXT</a:t>
            </a:r>
            <a:endParaRPr lang="zh-CN" altLang="en-US" sz="2800" b="1" i="1">
              <a:solidFill>
                <a:srgbClr val="4F6128"/>
              </a:solidFill>
              <a:latin typeface="Calligraphic" pitchFamily="2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03782" name="TextBox 11"/>
          <p:cNvSpPr>
            <a:spLocks noChangeArrowheads="1"/>
          </p:cNvSpPr>
          <p:nvPr/>
        </p:nvSpPr>
        <p:spPr bwMode="auto">
          <a:xfrm>
            <a:off x="1979140" y="1447490"/>
            <a:ext cx="329247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i="1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text. Click here to add your text. </a:t>
            </a:r>
            <a:r>
              <a:rPr lang="en-US" altLang="zh-CN" sz="1400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</a:t>
            </a:r>
            <a:endParaRPr lang="zh-CN" altLang="en-US"/>
          </a:p>
        </p:txBody>
      </p:sp>
      <p:sp>
        <p:nvSpPr>
          <p:cNvPr id="203784" name="TextBox 13"/>
          <p:cNvSpPr>
            <a:spLocks noChangeArrowheads="1"/>
          </p:cNvSpPr>
          <p:nvPr/>
        </p:nvSpPr>
        <p:spPr bwMode="auto">
          <a:xfrm>
            <a:off x="5325590" y="4162115"/>
            <a:ext cx="2505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solidFill>
                  <a:srgbClr val="4F6128"/>
                </a:solidFill>
                <a:latin typeface="Calligraphic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YOUR TEXT</a:t>
            </a:r>
            <a:endParaRPr lang="zh-CN" altLang="en-US" sz="2800" b="1" i="1">
              <a:solidFill>
                <a:srgbClr val="4F6128"/>
              </a:solidFill>
              <a:latin typeface="Calligraphic" pitchFamily="2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03785" name="TextBox 14"/>
          <p:cNvSpPr>
            <a:spLocks noChangeArrowheads="1"/>
          </p:cNvSpPr>
          <p:nvPr/>
        </p:nvSpPr>
        <p:spPr bwMode="auto">
          <a:xfrm>
            <a:off x="4893790" y="4665353"/>
            <a:ext cx="3292475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i="1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text. Click here to add your text. </a:t>
            </a:r>
            <a:r>
              <a:rPr lang="en-US" altLang="zh-CN" sz="1400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074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02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模板从 www.mysoeasy.com 下载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125</Words>
  <Characters>0</Characters>
  <Application>Microsoft Office PowerPoint</Application>
  <DocSecurity>0</DocSecurity>
  <PresentationFormat>全屏显示(4:3)</PresentationFormat>
  <Lines>0</Lines>
  <Paragraphs>10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Calligraphic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模板从 www.mysoeasy.com 下载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www.pptfans.cn</dc:title>
  <dc:subject>www.pptfans.cn</dc:subject>
  <dc:creator/>
  <cp:keywords>www.pptfans.cn</cp:keywords>
  <dc:description/>
  <cp:lastModifiedBy/>
  <cp:revision>1</cp:revision>
  <dcterms:created xsi:type="dcterms:W3CDTF">2015-01-11T16:52:24Z</dcterms:created>
  <dcterms:modified xsi:type="dcterms:W3CDTF">2015-07-06T10:00:34Z</dcterms:modified>
  <cp:category>www.pptfans.cn</cp:category>
  <cp:contentStatus>www.pptfans.cn</cp:contentStatus>
  <dc:language>www.pptfans.cn</dc:language>
  <cp:version>www.pptfans.cn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www.pptfans.cn</vt:lpwstr>
  </property>
  <property fmtid="{D5CDD505-2E9C-101B-9397-08002B2CF9AE}" pid="3" name="SlideDescription">
    <vt:lpwstr/>
  </property>
</Properties>
</file>