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0" r:id="rId2"/>
  </p:sldMasterIdLst>
  <p:notesMasterIdLst>
    <p:notesMasterId r:id="rId5"/>
  </p:notesMasterIdLst>
  <p:sldIdLst>
    <p:sldId id="256" r:id="rId3"/>
    <p:sldId id="257" r:id="rId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109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CA727-E3A6-49CC-B2B1-C9535B4934FE}" type="datetimeFigureOut">
              <a:rPr lang="zh-CN" altLang="en-US" smtClean="0"/>
              <a:t>2015/7/6</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AD0512-71D2-421C-A4CC-979528E7A099}" type="slidenum">
              <a:rPr lang="zh-CN" altLang="en-US" smtClean="0"/>
              <a:t>‹#›</a:t>
            </a:fld>
            <a:endParaRPr lang="zh-CN" altLang="en-US"/>
          </a:p>
        </p:txBody>
      </p:sp>
    </p:spTree>
    <p:extLst>
      <p:ext uri="{BB962C8B-B14F-4D97-AF65-F5344CB8AC3E}">
        <p14:creationId xmlns:p14="http://schemas.microsoft.com/office/powerpoint/2010/main" val="1843424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37922" name="幻灯片图像占位符 1"/>
          <p:cNvSpPr>
            <a:spLocks noGrp="1" noRot="1" noChangeAspect="1" noChangeArrowheads="1" noTextEdit="1"/>
          </p:cNvSpPr>
          <p:nvPr>
            <p:ph type="sldImg" idx="4294967295"/>
          </p:nvPr>
        </p:nvSpPr>
        <p:spPr>
          <a:xfrm>
            <a:off x="3946525" y="5300663"/>
            <a:ext cx="1025525" cy="769937"/>
          </a:xfrm>
          <a:ln/>
          <a:extLst>
            <a:ext uri="{91240B29-F687-4F45-9708-019B960494DF}">
              <a14:hiddenLine xmlns:a14="http://schemas.microsoft.com/office/drawing/2010/main" w="12700">
                <a:solidFill>
                  <a:srgbClr val="000000"/>
                </a:solidFill>
                <a:miter lim="800000"/>
                <a:headEnd/>
                <a:tailEnd/>
              </a14:hiddenLine>
            </a:ext>
          </a:extLst>
        </p:spPr>
      </p:sp>
      <p:sp>
        <p:nvSpPr>
          <p:cNvPr id="337923"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Tree>
    <p:extLst>
      <p:ext uri="{BB962C8B-B14F-4D97-AF65-F5344CB8AC3E}">
        <p14:creationId xmlns:p14="http://schemas.microsoft.com/office/powerpoint/2010/main" val="2950062083"/>
      </p:ext>
    </p:extLst>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849355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2346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1491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70904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7896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17501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5185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7441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0212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6618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6584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52855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449383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0037961"/>
      </p:ext>
    </p:extLst>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kern="1200">
          <a:solidFill>
            <a:srgbClr val="7F7F7F"/>
          </a:solidFill>
          <a:latin typeface="+mj-lt"/>
          <a:ea typeface="+mj-ea"/>
          <a:cs typeface="+mj-cs"/>
          <a:sym typeface="Arial" panose="020B0604020202020204" pitchFamily="34" charset="0"/>
        </a:defRPr>
      </a:lvl1pPr>
      <a:lvl2pPr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2pPr>
      <a:lvl3pPr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3pPr>
      <a:lvl4pPr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4pPr>
      <a:lvl5pPr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5pPr>
      <a:lvl6pPr marL="457200"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6pPr>
      <a:lvl7pPr marL="914400"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7pPr>
      <a:lvl8pPr marL="1371600"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8pPr>
      <a:lvl9pPr marL="1828800"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9pPr>
    </p:titleStyle>
    <p:bodyStyle>
      <a:lvl1pPr marL="342900" indent="-342900" algn="l" defTabSz="0" rtl="0" eaLnBrk="0" fontAlgn="base" hangingPunct="0">
        <a:lnSpc>
          <a:spcPct val="150000"/>
        </a:lnSpc>
        <a:spcBef>
          <a:spcPct val="20000"/>
        </a:spcBef>
        <a:spcAft>
          <a:spcPct val="0"/>
        </a:spcAft>
        <a:buFont typeface="Arial" panose="020B0604020202020204" pitchFamily="34" charset="0"/>
        <a:buChar char="•"/>
        <a:defRPr sz="2000" kern="1200">
          <a:solidFill>
            <a:srgbClr val="7F7F7F"/>
          </a:solidFill>
          <a:latin typeface="+mn-lt"/>
          <a:ea typeface="+mn-ea"/>
          <a:cs typeface="+mn-cs"/>
          <a:sym typeface="微软雅黑" panose="020B0503020204020204" pitchFamily="34" charset="-122"/>
        </a:defRPr>
      </a:lvl1pPr>
      <a:lvl2pPr marL="742950" indent="-285750" algn="l" defTabSz="0" rtl="0" eaLnBrk="0" fontAlgn="base" hangingPunct="0">
        <a:lnSpc>
          <a:spcPct val="150000"/>
        </a:lnSpc>
        <a:spcBef>
          <a:spcPct val="20000"/>
        </a:spcBef>
        <a:spcAft>
          <a:spcPct val="0"/>
        </a:spcAft>
        <a:buFont typeface="Arial" panose="020B0604020202020204" pitchFamily="34" charset="0"/>
        <a:buChar char="–"/>
        <a:defRPr kern="1200">
          <a:solidFill>
            <a:srgbClr val="7F7F7F"/>
          </a:solidFill>
          <a:latin typeface="+mn-lt"/>
          <a:ea typeface="+mn-ea"/>
          <a:cs typeface="+mn-cs"/>
          <a:sym typeface="微软雅黑" panose="020B0503020204020204" pitchFamily="34" charset="-122"/>
        </a:defRPr>
      </a:lvl2pPr>
      <a:lvl3pPr marL="1143000" indent="-228600" algn="l" defTabSz="0" rtl="0" eaLnBrk="0" fontAlgn="base" hangingPunct="0">
        <a:lnSpc>
          <a:spcPct val="150000"/>
        </a:lnSpc>
        <a:spcBef>
          <a:spcPct val="20000"/>
        </a:spcBef>
        <a:spcAft>
          <a:spcPct val="0"/>
        </a:spcAft>
        <a:buFont typeface="Arial" panose="020B0604020202020204" pitchFamily="34" charset="0"/>
        <a:buChar char="•"/>
        <a:defRPr sz="1600" kern="1200">
          <a:solidFill>
            <a:srgbClr val="7F7F7F"/>
          </a:solidFill>
          <a:latin typeface="+mn-lt"/>
          <a:ea typeface="+mn-ea"/>
          <a:cs typeface="+mn-cs"/>
          <a:sym typeface="微软雅黑" panose="020B0503020204020204" pitchFamily="34" charset="-122"/>
        </a:defRPr>
      </a:lvl3pPr>
      <a:lvl4pPr marL="1600200" indent="-228600" algn="l" defTabSz="0" rtl="0" eaLnBrk="0" fontAlgn="base" hangingPunct="0">
        <a:lnSpc>
          <a:spcPct val="150000"/>
        </a:lnSpc>
        <a:spcBef>
          <a:spcPct val="20000"/>
        </a:spcBef>
        <a:spcAft>
          <a:spcPct val="0"/>
        </a:spcAft>
        <a:buFont typeface="Arial" panose="020B0604020202020204" pitchFamily="34" charset="0"/>
        <a:buChar char="–"/>
        <a:defRPr sz="1400" kern="1200">
          <a:solidFill>
            <a:srgbClr val="7F7F7F"/>
          </a:solidFill>
          <a:latin typeface="+mn-lt"/>
          <a:ea typeface="+mn-ea"/>
          <a:cs typeface="+mn-cs"/>
          <a:sym typeface="微软雅黑" panose="020B0503020204020204" pitchFamily="34" charset="-122"/>
        </a:defRPr>
      </a:lvl4pPr>
      <a:lvl5pPr marL="2057400" indent="-228600" algn="l" defTabSz="0" rtl="0" eaLnBrk="0" fontAlgn="base" hangingPunct="0">
        <a:lnSpc>
          <a:spcPct val="150000"/>
        </a:lnSpc>
        <a:spcBef>
          <a:spcPct val="20000"/>
        </a:spcBef>
        <a:spcAft>
          <a:spcPct val="0"/>
        </a:spcAft>
        <a:buFont typeface="Arial" panose="020B0604020202020204" pitchFamily="34" charset="0"/>
        <a:buChar char="»"/>
        <a:defRPr sz="1400" kern="1200">
          <a:solidFill>
            <a:srgbClr val="7F7F7F"/>
          </a:solidFill>
          <a:latin typeface="+mn-lt"/>
          <a:ea typeface="+mn-ea"/>
          <a:cs typeface="+mn-cs"/>
          <a:sym typeface="微软雅黑" panose="020B0503020204020204"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2015/7/6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202199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9" name="Oval 65"/>
          <p:cNvSpPr>
            <a:spLocks noChangeArrowheads="1"/>
          </p:cNvSpPr>
          <p:nvPr/>
        </p:nvSpPr>
        <p:spPr bwMode="auto">
          <a:xfrm rot="10800000" flipV="1">
            <a:off x="4400550" y="5115253"/>
            <a:ext cx="3857625" cy="296863"/>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sp>
        <p:nvSpPr>
          <p:cNvPr id="336900" name="Oval 65"/>
          <p:cNvSpPr>
            <a:spLocks noChangeArrowheads="1"/>
          </p:cNvSpPr>
          <p:nvPr/>
        </p:nvSpPr>
        <p:spPr bwMode="auto">
          <a:xfrm rot="10800000" flipV="1">
            <a:off x="395288" y="5115253"/>
            <a:ext cx="3857625" cy="296863"/>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pic>
        <p:nvPicPr>
          <p:cNvPr id="336901"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575" y="1652916"/>
            <a:ext cx="3578225" cy="365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6902"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0" y="1652916"/>
            <a:ext cx="3578225" cy="365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6903" name="TextBox 14"/>
          <p:cNvSpPr>
            <a:spLocks noChangeArrowheads="1"/>
          </p:cNvSpPr>
          <p:nvPr/>
        </p:nvSpPr>
        <p:spPr bwMode="auto">
          <a:xfrm flipH="1">
            <a:off x="1762125" y="2429203"/>
            <a:ext cx="214947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latin typeface="Arial Rounded MT Bold" pitchFamily="2" charset="0"/>
                <a:ea typeface="微软雅黑" panose="020B0503020204020204" pitchFamily="34" charset="-122"/>
                <a:sym typeface="Times New Roman" panose="02020603050405020304" pitchFamily="18" charset="0"/>
              </a:rPr>
              <a:t>Your</a:t>
            </a:r>
            <a:r>
              <a:rPr lang="en-US" altLang="zh-CN" b="1" i="1">
                <a:solidFill>
                  <a:srgbClr val="FFFFFF"/>
                </a:solidFill>
                <a:latin typeface="Arial Rounded MT Bold" pitchFamily="2" charset="0"/>
                <a:ea typeface="微软雅黑" panose="020B0503020204020204" pitchFamily="34" charset="-122"/>
                <a:sym typeface="Times New Roman" panose="02020603050405020304" pitchFamily="18" charset="0"/>
              </a:rPr>
              <a:t>  </a:t>
            </a:r>
            <a:r>
              <a:rPr lang="en-US" altLang="zh-CN" sz="2400" b="1" i="1">
                <a:solidFill>
                  <a:srgbClr val="FFFFFF"/>
                </a:solidFill>
                <a:latin typeface="Arial Rounded MT Bold" pitchFamily="2" charset="0"/>
                <a:ea typeface="微软雅黑" panose="020B0503020204020204" pitchFamily="34" charset="-122"/>
                <a:sym typeface="Times New Roman" panose="02020603050405020304" pitchFamily="18" charset="0"/>
              </a:rPr>
              <a:t>text</a:t>
            </a:r>
            <a:endParaRPr lang="zh-CN" altLang="en-US" sz="2400" b="1" i="1">
              <a:solidFill>
                <a:srgbClr val="FFFFFF"/>
              </a:solidFill>
              <a:latin typeface="Arial Rounded MT Bold" pitchFamily="2" charset="0"/>
              <a:ea typeface="微软雅黑" panose="020B0503020204020204" pitchFamily="34" charset="-122"/>
              <a:sym typeface="Times New Roman" panose="02020603050405020304" pitchFamily="18" charset="0"/>
            </a:endParaRPr>
          </a:p>
        </p:txBody>
      </p:sp>
      <p:sp>
        <p:nvSpPr>
          <p:cNvPr id="336904" name="TextBox 15"/>
          <p:cNvSpPr>
            <a:spLocks noChangeArrowheads="1"/>
          </p:cNvSpPr>
          <p:nvPr/>
        </p:nvSpPr>
        <p:spPr bwMode="auto">
          <a:xfrm flipH="1">
            <a:off x="1017588" y="2862591"/>
            <a:ext cx="2762250" cy="203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dirty="0">
                <a:solidFill>
                  <a:srgbClr val="FFFFF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Click here to add your text. </a:t>
            </a:r>
            <a:endParaRPr lang="zh-CN" altLang="en-US" dirty="0"/>
          </a:p>
        </p:txBody>
      </p:sp>
      <p:sp>
        <p:nvSpPr>
          <p:cNvPr id="336905" name="TextBox 16"/>
          <p:cNvSpPr>
            <a:spLocks noChangeArrowheads="1"/>
          </p:cNvSpPr>
          <p:nvPr/>
        </p:nvSpPr>
        <p:spPr bwMode="auto">
          <a:xfrm flipH="1">
            <a:off x="5867400" y="2500641"/>
            <a:ext cx="214947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latin typeface="Arial Rounded MT Bold" pitchFamily="2" charset="0"/>
                <a:ea typeface="微软雅黑" panose="020B0503020204020204" pitchFamily="34" charset="-122"/>
                <a:sym typeface="Times New Roman" panose="02020603050405020304" pitchFamily="18" charset="0"/>
              </a:rPr>
              <a:t>Your</a:t>
            </a:r>
            <a:r>
              <a:rPr lang="en-US" altLang="zh-CN" b="1" i="1">
                <a:solidFill>
                  <a:srgbClr val="FFFFFF"/>
                </a:solidFill>
                <a:latin typeface="Arial Rounded MT Bold" pitchFamily="2" charset="0"/>
                <a:ea typeface="微软雅黑" panose="020B0503020204020204" pitchFamily="34" charset="-122"/>
                <a:sym typeface="Times New Roman" panose="02020603050405020304" pitchFamily="18" charset="0"/>
              </a:rPr>
              <a:t>  </a:t>
            </a:r>
            <a:r>
              <a:rPr lang="en-US" altLang="zh-CN" sz="2400" b="1" i="1">
                <a:solidFill>
                  <a:srgbClr val="FFFFFF"/>
                </a:solidFill>
                <a:latin typeface="Arial Rounded MT Bold" pitchFamily="2" charset="0"/>
                <a:ea typeface="微软雅黑" panose="020B0503020204020204" pitchFamily="34" charset="-122"/>
                <a:sym typeface="Times New Roman" panose="02020603050405020304" pitchFamily="18" charset="0"/>
              </a:rPr>
              <a:t>text</a:t>
            </a:r>
            <a:endParaRPr lang="zh-CN" altLang="en-US" sz="2400" b="1" i="1">
              <a:solidFill>
                <a:srgbClr val="FFFFFF"/>
              </a:solidFill>
              <a:latin typeface="Arial Rounded MT Bold" pitchFamily="2" charset="0"/>
              <a:ea typeface="微软雅黑" panose="020B0503020204020204" pitchFamily="34" charset="-122"/>
              <a:sym typeface="Times New Roman" panose="02020603050405020304" pitchFamily="18" charset="0"/>
            </a:endParaRPr>
          </a:p>
        </p:txBody>
      </p:sp>
      <p:sp>
        <p:nvSpPr>
          <p:cNvPr id="336906" name="TextBox 17"/>
          <p:cNvSpPr>
            <a:spLocks noChangeArrowheads="1"/>
          </p:cNvSpPr>
          <p:nvPr/>
        </p:nvSpPr>
        <p:spPr bwMode="auto">
          <a:xfrm flipH="1">
            <a:off x="5122863" y="2934028"/>
            <a:ext cx="27622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Click here to add your text. </a:t>
            </a:r>
            <a:endParaRPr lang="zh-CN" altLang="en-US"/>
          </a:p>
        </p:txBody>
      </p:sp>
    </p:spTree>
    <p:extLst>
      <p:ext uri="{BB962C8B-B14F-4D97-AF65-F5344CB8AC3E}">
        <p14:creationId xmlns:p14="http://schemas.microsoft.com/office/powerpoint/2010/main" val="1315321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718517" y="2946257"/>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1308100" y="2949864"/>
            <a:ext cx="7835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0" y="2182091"/>
            <a:ext cx="7788275"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7788275" y="2178051"/>
            <a:ext cx="888134"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315417" y="3921021"/>
            <a:ext cx="6472858" cy="1692771"/>
          </a:xfrm>
          <a:prstGeom prst="rect">
            <a:avLst/>
          </a:prstGeom>
          <a:noFill/>
          <a:ln w="25400" cap="flat" cmpd="sng" algn="ctr">
            <a:noFill/>
            <a:prstDash val="solid"/>
          </a:ln>
          <a:effectLst/>
        </p:spPr>
        <p:txBody>
          <a:bodyPr rtlCol="0" anchor="ctr"/>
          <a:lstStyle/>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材下载：</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43866787"/>
      </p:ext>
    </p:extLst>
  </p:cSld>
  <p:clrMapOvr>
    <a:masterClrMapping/>
  </p:clrMapOvr>
  <p:timing>
    <p:tnLst>
      <p:par>
        <p:cTn id="1" dur="indefinite" restart="never" nodeType="tmRoot"/>
      </p:par>
    </p:tnLst>
  </p:timing>
</p:sld>
</file>

<file path=ppt/theme/theme1.xml><?xml version="1.0" encoding="utf-8"?>
<a:theme xmlns:a="http://schemas.openxmlformats.org/drawingml/2006/main" name="模板从 www.mysoeasy.com 下载">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模板从 www.mysoeasy.com 下载">
      <a:majorFont>
        <a:latin typeface="Arial"/>
        <a:ea typeface="宋体"/>
        <a:cs typeface=""/>
      </a:majorFont>
      <a:minorFont>
        <a:latin typeface="微软雅黑"/>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Pages>0</Pages>
  <Words>209</Words>
  <Characters>0</Characters>
  <Application>Microsoft Office PowerPoint</Application>
  <DocSecurity>0</DocSecurity>
  <PresentationFormat>全屏显示(4:3)</PresentationFormat>
  <Lines>0</Lines>
  <Paragraphs>10</Paragraphs>
  <Slides>2</Slides>
  <Notes>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vt:i4>
      </vt:variant>
    </vt:vector>
  </HeadingPairs>
  <TitlesOfParts>
    <vt:vector size="13" baseType="lpstr">
      <vt:lpstr>Arial Rounded MT Bold</vt:lpstr>
      <vt:lpstr>Meiryo</vt:lpstr>
      <vt:lpstr>宋体</vt:lpstr>
      <vt:lpstr>微软雅黑</vt:lpstr>
      <vt:lpstr>幼圆</vt:lpstr>
      <vt:lpstr>Arial</vt:lpstr>
      <vt:lpstr>Calibri</vt:lpstr>
      <vt:lpstr>Calibri Light</vt:lpstr>
      <vt:lpstr>Times New Roman</vt:lpstr>
      <vt:lpstr>模板从 www.mysoeasy.com 下载</vt:lpstr>
      <vt:lpstr>Office Theme</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www.pptfans.cn</dc:title>
  <dc:subject>www.pptfans.cn</dc:subject>
  <dc:creator/>
  <cp:keywords>www.pptfans.cn</cp:keywords>
  <dc:description/>
  <cp:lastModifiedBy/>
  <cp:revision>1</cp:revision>
  <dcterms:created xsi:type="dcterms:W3CDTF">2015-01-11T16:52:24Z</dcterms:created>
  <dcterms:modified xsi:type="dcterms:W3CDTF">2015-07-06T09:48:26Z</dcterms:modified>
  <cp:category>www.pptfans.cn</cp:category>
  <cp:contentStatus>www.pptfans.cn</cp:contentStatus>
  <dc:language>www.pptfans.cn</dc:language>
  <cp:version>www.pptfans.cn</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www.pptfans.cn</vt:lpwstr>
  </property>
  <property fmtid="{D5CDD505-2E9C-101B-9397-08002B2CF9AE}" pid="3" name="SlideDescription">
    <vt:lpwstr/>
  </property>
</Properties>
</file>