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AB8EA-82A1-42E4-915A-B33D5F93CA02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CB667D-2204-43D7-A19F-7D22EFBFFD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486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0076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5321" y="0"/>
            <a:ext cx="12192000" cy="6858000"/>
          </a:xfrm>
          <a:prstGeom prst="rect">
            <a:avLst/>
          </a:prstGeom>
          <a:pattFill prst="dotGrid">
            <a:fgClr>
              <a:schemeClr val="bg1"/>
            </a:fgClr>
            <a:bgClr>
              <a:srgbClr val="F3F3F3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0" y="952501"/>
            <a:ext cx="12192000" cy="5003800"/>
          </a:xfrm>
          <a:prstGeom prst="rect">
            <a:avLst/>
          </a:prstGeom>
          <a:solidFill>
            <a:srgbClr val="3BB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E86D-5DFA-41C5-8EEB-6FB50E6B948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79F8D-21D3-4392-84AB-FB92012A96F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4475844" y="3932291"/>
            <a:ext cx="7220857" cy="467211"/>
          </a:xfrm>
          <a:noFill/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4437743" y="2133601"/>
            <a:ext cx="7220857" cy="138220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3600" b="1" kern="1000" baseline="0">
                <a:solidFill>
                  <a:schemeClr val="bg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sp>
        <p:nvSpPr>
          <p:cNvPr id="9" name="任意多边形 8"/>
          <p:cNvSpPr/>
          <p:nvPr/>
        </p:nvSpPr>
        <p:spPr>
          <a:xfrm>
            <a:off x="-16932" y="1828800"/>
            <a:ext cx="12196232" cy="3273425"/>
          </a:xfrm>
          <a:custGeom>
            <a:avLst/>
            <a:gdLst>
              <a:gd name="connsiteX0" fmla="*/ 0 w 9144000"/>
              <a:gd name="connsiteY0" fmla="*/ 2044700 h 3200400"/>
              <a:gd name="connsiteX1" fmla="*/ 1816100 w 9144000"/>
              <a:gd name="connsiteY1" fmla="*/ 2044700 h 3200400"/>
              <a:gd name="connsiteX2" fmla="*/ 2082800 w 9144000"/>
              <a:gd name="connsiteY2" fmla="*/ 1612900 h 3200400"/>
              <a:gd name="connsiteX3" fmla="*/ 2628900 w 9144000"/>
              <a:gd name="connsiteY3" fmla="*/ 3200400 h 3200400"/>
              <a:gd name="connsiteX4" fmla="*/ 4013200 w 9144000"/>
              <a:gd name="connsiteY4" fmla="*/ 0 h 3200400"/>
              <a:gd name="connsiteX5" fmla="*/ 4203700 w 9144000"/>
              <a:gd name="connsiteY5" fmla="*/ 2070100 h 3200400"/>
              <a:gd name="connsiteX6" fmla="*/ 9144000 w 9144000"/>
              <a:gd name="connsiteY6" fmla="*/ 2070100 h 3200400"/>
              <a:gd name="connsiteX0" fmla="*/ 0 w 9144000"/>
              <a:gd name="connsiteY0" fmla="*/ 2044700 h 3200400"/>
              <a:gd name="connsiteX1" fmla="*/ 1816100 w 9144000"/>
              <a:gd name="connsiteY1" fmla="*/ 2044700 h 3200400"/>
              <a:gd name="connsiteX2" fmla="*/ 2120900 w 9144000"/>
              <a:gd name="connsiteY2" fmla="*/ 1155700 h 3200400"/>
              <a:gd name="connsiteX3" fmla="*/ 2628900 w 9144000"/>
              <a:gd name="connsiteY3" fmla="*/ 3200400 h 3200400"/>
              <a:gd name="connsiteX4" fmla="*/ 4013200 w 9144000"/>
              <a:gd name="connsiteY4" fmla="*/ 0 h 3200400"/>
              <a:gd name="connsiteX5" fmla="*/ 4203700 w 9144000"/>
              <a:gd name="connsiteY5" fmla="*/ 2070100 h 3200400"/>
              <a:gd name="connsiteX6" fmla="*/ 9144000 w 9144000"/>
              <a:gd name="connsiteY6" fmla="*/ 2070100 h 3200400"/>
              <a:gd name="connsiteX0" fmla="*/ 0 w 9144000"/>
              <a:gd name="connsiteY0" fmla="*/ 2044700 h 3200400"/>
              <a:gd name="connsiteX1" fmla="*/ 1816100 w 9144000"/>
              <a:gd name="connsiteY1" fmla="*/ 2044700 h 3200400"/>
              <a:gd name="connsiteX2" fmla="*/ 2120900 w 9144000"/>
              <a:gd name="connsiteY2" fmla="*/ 1155700 h 3200400"/>
              <a:gd name="connsiteX3" fmla="*/ 2628900 w 9144000"/>
              <a:gd name="connsiteY3" fmla="*/ 3200400 h 3200400"/>
              <a:gd name="connsiteX4" fmla="*/ 4013200 w 9144000"/>
              <a:gd name="connsiteY4" fmla="*/ 0 h 3200400"/>
              <a:gd name="connsiteX5" fmla="*/ 4419600 w 9144000"/>
              <a:gd name="connsiteY5" fmla="*/ 2044700 h 3200400"/>
              <a:gd name="connsiteX6" fmla="*/ 9144000 w 9144000"/>
              <a:gd name="connsiteY6" fmla="*/ 2070100 h 3200400"/>
              <a:gd name="connsiteX0" fmla="*/ 0 w 9144000"/>
              <a:gd name="connsiteY0" fmla="*/ 2044700 h 3683000"/>
              <a:gd name="connsiteX1" fmla="*/ 1816100 w 9144000"/>
              <a:gd name="connsiteY1" fmla="*/ 2044700 h 3683000"/>
              <a:gd name="connsiteX2" fmla="*/ 2120900 w 9144000"/>
              <a:gd name="connsiteY2" fmla="*/ 1155700 h 3683000"/>
              <a:gd name="connsiteX3" fmla="*/ 2654300 w 9144000"/>
              <a:gd name="connsiteY3" fmla="*/ 3683000 h 3683000"/>
              <a:gd name="connsiteX4" fmla="*/ 4013200 w 9144000"/>
              <a:gd name="connsiteY4" fmla="*/ 0 h 3683000"/>
              <a:gd name="connsiteX5" fmla="*/ 4419600 w 9144000"/>
              <a:gd name="connsiteY5" fmla="*/ 2044700 h 3683000"/>
              <a:gd name="connsiteX6" fmla="*/ 9144000 w 9144000"/>
              <a:gd name="connsiteY6" fmla="*/ 2070100 h 3683000"/>
              <a:gd name="connsiteX0" fmla="*/ 0 w 9824864"/>
              <a:gd name="connsiteY0" fmla="*/ 2044700 h 3683000"/>
              <a:gd name="connsiteX1" fmla="*/ 1816100 w 9824864"/>
              <a:gd name="connsiteY1" fmla="*/ 2044700 h 3683000"/>
              <a:gd name="connsiteX2" fmla="*/ 2120900 w 9824864"/>
              <a:gd name="connsiteY2" fmla="*/ 1155700 h 3683000"/>
              <a:gd name="connsiteX3" fmla="*/ 2654300 w 9824864"/>
              <a:gd name="connsiteY3" fmla="*/ 3683000 h 3683000"/>
              <a:gd name="connsiteX4" fmla="*/ 4013200 w 9824864"/>
              <a:gd name="connsiteY4" fmla="*/ 0 h 3683000"/>
              <a:gd name="connsiteX5" fmla="*/ 4419600 w 9824864"/>
              <a:gd name="connsiteY5" fmla="*/ 2044700 h 3683000"/>
              <a:gd name="connsiteX6" fmla="*/ 9824864 w 9824864"/>
              <a:gd name="connsiteY6" fmla="*/ 2057400 h 3683000"/>
              <a:gd name="connsiteX0" fmla="*/ 0 w 10840840"/>
              <a:gd name="connsiteY0" fmla="*/ 2044700 h 3683000"/>
              <a:gd name="connsiteX1" fmla="*/ 1816100 w 10840840"/>
              <a:gd name="connsiteY1" fmla="*/ 2044700 h 3683000"/>
              <a:gd name="connsiteX2" fmla="*/ 2120900 w 10840840"/>
              <a:gd name="connsiteY2" fmla="*/ 1155700 h 3683000"/>
              <a:gd name="connsiteX3" fmla="*/ 2654300 w 10840840"/>
              <a:gd name="connsiteY3" fmla="*/ 3683000 h 3683000"/>
              <a:gd name="connsiteX4" fmla="*/ 4013200 w 10840840"/>
              <a:gd name="connsiteY4" fmla="*/ 0 h 3683000"/>
              <a:gd name="connsiteX5" fmla="*/ 4419600 w 10840840"/>
              <a:gd name="connsiteY5" fmla="*/ 2044700 h 3683000"/>
              <a:gd name="connsiteX6" fmla="*/ 10840840 w 10840840"/>
              <a:gd name="connsiteY6" fmla="*/ 2057400 h 3683000"/>
              <a:gd name="connsiteX0" fmla="*/ 0 w 14098303"/>
              <a:gd name="connsiteY0" fmla="*/ 2044700 h 3683000"/>
              <a:gd name="connsiteX1" fmla="*/ 1816100 w 14098303"/>
              <a:gd name="connsiteY1" fmla="*/ 2044700 h 3683000"/>
              <a:gd name="connsiteX2" fmla="*/ 2120900 w 14098303"/>
              <a:gd name="connsiteY2" fmla="*/ 1155700 h 3683000"/>
              <a:gd name="connsiteX3" fmla="*/ 2654300 w 14098303"/>
              <a:gd name="connsiteY3" fmla="*/ 3683000 h 3683000"/>
              <a:gd name="connsiteX4" fmla="*/ 4013200 w 14098303"/>
              <a:gd name="connsiteY4" fmla="*/ 0 h 3683000"/>
              <a:gd name="connsiteX5" fmla="*/ 4419600 w 14098303"/>
              <a:gd name="connsiteY5" fmla="*/ 2044700 h 3683000"/>
              <a:gd name="connsiteX6" fmla="*/ 14098303 w 14098303"/>
              <a:gd name="connsiteY6" fmla="*/ 2067199 h 3683000"/>
              <a:gd name="connsiteX0" fmla="*/ 0 w 12708764"/>
              <a:gd name="connsiteY0" fmla="*/ 2044700 h 3683000"/>
              <a:gd name="connsiteX1" fmla="*/ 1816100 w 12708764"/>
              <a:gd name="connsiteY1" fmla="*/ 2044700 h 3683000"/>
              <a:gd name="connsiteX2" fmla="*/ 2120900 w 12708764"/>
              <a:gd name="connsiteY2" fmla="*/ 1155700 h 3683000"/>
              <a:gd name="connsiteX3" fmla="*/ 2654300 w 12708764"/>
              <a:gd name="connsiteY3" fmla="*/ 3683000 h 3683000"/>
              <a:gd name="connsiteX4" fmla="*/ 4013200 w 12708764"/>
              <a:gd name="connsiteY4" fmla="*/ 0 h 3683000"/>
              <a:gd name="connsiteX5" fmla="*/ 4419600 w 12708764"/>
              <a:gd name="connsiteY5" fmla="*/ 2044700 h 3683000"/>
              <a:gd name="connsiteX6" fmla="*/ 12708764 w 12708764"/>
              <a:gd name="connsiteY6" fmla="*/ 2052910 h 36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08764" h="3683000">
                <a:moveTo>
                  <a:pt x="0" y="2044700"/>
                </a:moveTo>
                <a:lnTo>
                  <a:pt x="1816100" y="2044700"/>
                </a:lnTo>
                <a:lnTo>
                  <a:pt x="2120900" y="1155700"/>
                </a:lnTo>
                <a:lnTo>
                  <a:pt x="2654300" y="3683000"/>
                </a:lnTo>
                <a:lnTo>
                  <a:pt x="4013200" y="0"/>
                </a:lnTo>
                <a:lnTo>
                  <a:pt x="4419600" y="2044700"/>
                </a:lnTo>
                <a:lnTo>
                  <a:pt x="12708764" y="2052910"/>
                </a:ln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1925442" y="2781298"/>
            <a:ext cx="165101" cy="165101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空心弧 15"/>
          <p:cNvSpPr/>
          <p:nvPr/>
        </p:nvSpPr>
        <p:spPr>
          <a:xfrm>
            <a:off x="1497150" y="2322393"/>
            <a:ext cx="1042762" cy="1042762"/>
          </a:xfrm>
          <a:prstGeom prst="blockArc">
            <a:avLst>
              <a:gd name="adj1" fmla="val 6987560"/>
              <a:gd name="adj2" fmla="val 4268019"/>
              <a:gd name="adj3" fmla="val 227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空心弧 16"/>
          <p:cNvSpPr/>
          <p:nvPr/>
        </p:nvSpPr>
        <p:spPr>
          <a:xfrm>
            <a:off x="1607794" y="2439764"/>
            <a:ext cx="816887" cy="816887"/>
          </a:xfrm>
          <a:prstGeom prst="blockArc">
            <a:avLst>
              <a:gd name="adj1" fmla="val 7164909"/>
              <a:gd name="adj2" fmla="val 4170413"/>
              <a:gd name="adj3" fmla="val 290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51606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E86D-5DFA-41C5-8EEB-6FB50E6B948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79F8D-21D3-4392-84AB-FB92012A96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421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E86D-5DFA-41C5-8EEB-6FB50E6B948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79F8D-21D3-4392-84AB-FB92012A96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618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9113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34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163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967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623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001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476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138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E86D-5DFA-41C5-8EEB-6FB50E6B948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79F8D-21D3-4392-84AB-FB92012A96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7122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9070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9061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576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E86D-5DFA-41C5-8EEB-6FB50E6B948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79F8D-21D3-4392-84AB-FB92012A96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66780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E86D-5DFA-41C5-8EEB-6FB50E6B948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79F8D-21D3-4392-84AB-FB92012A96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704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E86D-5DFA-41C5-8EEB-6FB50E6B948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79F8D-21D3-4392-84AB-FB92012A96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34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E86D-5DFA-41C5-8EEB-6FB50E6B948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79F8D-21D3-4392-84AB-FB92012A96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635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E86D-5DFA-41C5-8EEB-6FB50E6B948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79F8D-21D3-4392-84AB-FB92012A96F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5321" y="0"/>
            <a:ext cx="12192000" cy="6858000"/>
          </a:xfrm>
          <a:prstGeom prst="rect">
            <a:avLst/>
          </a:prstGeom>
          <a:pattFill prst="dotGrid">
            <a:fgClr>
              <a:schemeClr val="bg1"/>
            </a:fgClr>
            <a:bgClr>
              <a:srgbClr val="F3F3F3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321916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E86D-5DFA-41C5-8EEB-6FB50E6B948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79F8D-21D3-4392-84AB-FB92012A96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822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AE86D-5DFA-41C5-8EEB-6FB50E6B948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79F8D-21D3-4392-84AB-FB92012A96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136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-5321" y="0"/>
            <a:ext cx="12192000" cy="6858000"/>
          </a:xfrm>
          <a:prstGeom prst="rect">
            <a:avLst/>
          </a:prstGeom>
          <a:pattFill prst="dotGrid">
            <a:fgClr>
              <a:schemeClr val="bg1"/>
            </a:fgClr>
            <a:bgClr>
              <a:srgbClr val="F3F3F3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AE86D-5DFA-41C5-8EEB-6FB50E6B9488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79F8D-21D3-4392-84AB-FB92012A96F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79563" y="182879"/>
            <a:ext cx="10250628" cy="6171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39774" y="1369841"/>
            <a:ext cx="10819105" cy="4912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16495" y="526287"/>
            <a:ext cx="12197564" cy="670241"/>
          </a:xfrm>
          <a:custGeom>
            <a:avLst/>
            <a:gdLst>
              <a:gd name="connsiteX0" fmla="*/ 0 w 9144000"/>
              <a:gd name="connsiteY0" fmla="*/ 2044700 h 3200400"/>
              <a:gd name="connsiteX1" fmla="*/ 1816100 w 9144000"/>
              <a:gd name="connsiteY1" fmla="*/ 2044700 h 3200400"/>
              <a:gd name="connsiteX2" fmla="*/ 2082800 w 9144000"/>
              <a:gd name="connsiteY2" fmla="*/ 1612900 h 3200400"/>
              <a:gd name="connsiteX3" fmla="*/ 2628900 w 9144000"/>
              <a:gd name="connsiteY3" fmla="*/ 3200400 h 3200400"/>
              <a:gd name="connsiteX4" fmla="*/ 4013200 w 9144000"/>
              <a:gd name="connsiteY4" fmla="*/ 0 h 3200400"/>
              <a:gd name="connsiteX5" fmla="*/ 4203700 w 9144000"/>
              <a:gd name="connsiteY5" fmla="*/ 2070100 h 3200400"/>
              <a:gd name="connsiteX6" fmla="*/ 9144000 w 9144000"/>
              <a:gd name="connsiteY6" fmla="*/ 2070100 h 3200400"/>
              <a:gd name="connsiteX0" fmla="*/ 0 w 9144000"/>
              <a:gd name="connsiteY0" fmla="*/ 2044700 h 3200400"/>
              <a:gd name="connsiteX1" fmla="*/ 1816100 w 9144000"/>
              <a:gd name="connsiteY1" fmla="*/ 2044700 h 3200400"/>
              <a:gd name="connsiteX2" fmla="*/ 2120900 w 9144000"/>
              <a:gd name="connsiteY2" fmla="*/ 1155700 h 3200400"/>
              <a:gd name="connsiteX3" fmla="*/ 2628900 w 9144000"/>
              <a:gd name="connsiteY3" fmla="*/ 3200400 h 3200400"/>
              <a:gd name="connsiteX4" fmla="*/ 4013200 w 9144000"/>
              <a:gd name="connsiteY4" fmla="*/ 0 h 3200400"/>
              <a:gd name="connsiteX5" fmla="*/ 4203700 w 9144000"/>
              <a:gd name="connsiteY5" fmla="*/ 2070100 h 3200400"/>
              <a:gd name="connsiteX6" fmla="*/ 9144000 w 9144000"/>
              <a:gd name="connsiteY6" fmla="*/ 2070100 h 3200400"/>
              <a:gd name="connsiteX0" fmla="*/ 0 w 9144000"/>
              <a:gd name="connsiteY0" fmla="*/ 2044700 h 3200400"/>
              <a:gd name="connsiteX1" fmla="*/ 1816100 w 9144000"/>
              <a:gd name="connsiteY1" fmla="*/ 2044700 h 3200400"/>
              <a:gd name="connsiteX2" fmla="*/ 2120900 w 9144000"/>
              <a:gd name="connsiteY2" fmla="*/ 1155700 h 3200400"/>
              <a:gd name="connsiteX3" fmla="*/ 2628900 w 9144000"/>
              <a:gd name="connsiteY3" fmla="*/ 3200400 h 3200400"/>
              <a:gd name="connsiteX4" fmla="*/ 4013200 w 9144000"/>
              <a:gd name="connsiteY4" fmla="*/ 0 h 3200400"/>
              <a:gd name="connsiteX5" fmla="*/ 4419600 w 9144000"/>
              <a:gd name="connsiteY5" fmla="*/ 2044700 h 3200400"/>
              <a:gd name="connsiteX6" fmla="*/ 9144000 w 9144000"/>
              <a:gd name="connsiteY6" fmla="*/ 2070100 h 3200400"/>
              <a:gd name="connsiteX0" fmla="*/ 0 w 9144000"/>
              <a:gd name="connsiteY0" fmla="*/ 2044700 h 3683000"/>
              <a:gd name="connsiteX1" fmla="*/ 1816100 w 9144000"/>
              <a:gd name="connsiteY1" fmla="*/ 2044700 h 3683000"/>
              <a:gd name="connsiteX2" fmla="*/ 2120900 w 9144000"/>
              <a:gd name="connsiteY2" fmla="*/ 1155700 h 3683000"/>
              <a:gd name="connsiteX3" fmla="*/ 2654300 w 9144000"/>
              <a:gd name="connsiteY3" fmla="*/ 3683000 h 3683000"/>
              <a:gd name="connsiteX4" fmla="*/ 4013200 w 9144000"/>
              <a:gd name="connsiteY4" fmla="*/ 0 h 3683000"/>
              <a:gd name="connsiteX5" fmla="*/ 4419600 w 9144000"/>
              <a:gd name="connsiteY5" fmla="*/ 2044700 h 3683000"/>
              <a:gd name="connsiteX6" fmla="*/ 9144000 w 9144000"/>
              <a:gd name="connsiteY6" fmla="*/ 2070100 h 3683000"/>
              <a:gd name="connsiteX0" fmla="*/ 0 w 9824864"/>
              <a:gd name="connsiteY0" fmla="*/ 2044700 h 3683000"/>
              <a:gd name="connsiteX1" fmla="*/ 1816100 w 9824864"/>
              <a:gd name="connsiteY1" fmla="*/ 2044700 h 3683000"/>
              <a:gd name="connsiteX2" fmla="*/ 2120900 w 9824864"/>
              <a:gd name="connsiteY2" fmla="*/ 1155700 h 3683000"/>
              <a:gd name="connsiteX3" fmla="*/ 2654300 w 9824864"/>
              <a:gd name="connsiteY3" fmla="*/ 3683000 h 3683000"/>
              <a:gd name="connsiteX4" fmla="*/ 4013200 w 9824864"/>
              <a:gd name="connsiteY4" fmla="*/ 0 h 3683000"/>
              <a:gd name="connsiteX5" fmla="*/ 4419600 w 9824864"/>
              <a:gd name="connsiteY5" fmla="*/ 2044700 h 3683000"/>
              <a:gd name="connsiteX6" fmla="*/ 9824864 w 9824864"/>
              <a:gd name="connsiteY6" fmla="*/ 2057400 h 3683000"/>
              <a:gd name="connsiteX0" fmla="*/ 0 w 54516104"/>
              <a:gd name="connsiteY0" fmla="*/ 2044700 h 3683000"/>
              <a:gd name="connsiteX1" fmla="*/ 1816100 w 54516104"/>
              <a:gd name="connsiteY1" fmla="*/ 2044700 h 3683000"/>
              <a:gd name="connsiteX2" fmla="*/ 2120900 w 54516104"/>
              <a:gd name="connsiteY2" fmla="*/ 1155700 h 3683000"/>
              <a:gd name="connsiteX3" fmla="*/ 2654300 w 54516104"/>
              <a:gd name="connsiteY3" fmla="*/ 3683000 h 3683000"/>
              <a:gd name="connsiteX4" fmla="*/ 4013200 w 54516104"/>
              <a:gd name="connsiteY4" fmla="*/ 0 h 3683000"/>
              <a:gd name="connsiteX5" fmla="*/ 4419600 w 54516104"/>
              <a:gd name="connsiteY5" fmla="*/ 2044700 h 3683000"/>
              <a:gd name="connsiteX6" fmla="*/ 54516104 w 54516104"/>
              <a:gd name="connsiteY6" fmla="*/ 1722425 h 36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16104" h="3683000">
                <a:moveTo>
                  <a:pt x="0" y="2044700"/>
                </a:moveTo>
                <a:lnTo>
                  <a:pt x="1816100" y="2044700"/>
                </a:lnTo>
                <a:lnTo>
                  <a:pt x="2120900" y="1155700"/>
                </a:lnTo>
                <a:lnTo>
                  <a:pt x="2654300" y="3683000"/>
                </a:lnTo>
                <a:lnTo>
                  <a:pt x="4013200" y="0"/>
                </a:lnTo>
                <a:lnTo>
                  <a:pt x="4419600" y="2044700"/>
                </a:lnTo>
                <a:lnTo>
                  <a:pt x="54516104" y="1722425"/>
                </a:lnTo>
              </a:path>
            </a:pathLst>
          </a:cu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任意多边形 16"/>
          <p:cNvSpPr/>
          <p:nvPr/>
        </p:nvSpPr>
        <p:spPr>
          <a:xfrm flipH="1">
            <a:off x="-122846" y="6133788"/>
            <a:ext cx="12336905" cy="670241"/>
          </a:xfrm>
          <a:custGeom>
            <a:avLst/>
            <a:gdLst>
              <a:gd name="connsiteX0" fmla="*/ 0 w 9144000"/>
              <a:gd name="connsiteY0" fmla="*/ 2044700 h 3200400"/>
              <a:gd name="connsiteX1" fmla="*/ 1816100 w 9144000"/>
              <a:gd name="connsiteY1" fmla="*/ 2044700 h 3200400"/>
              <a:gd name="connsiteX2" fmla="*/ 2082800 w 9144000"/>
              <a:gd name="connsiteY2" fmla="*/ 1612900 h 3200400"/>
              <a:gd name="connsiteX3" fmla="*/ 2628900 w 9144000"/>
              <a:gd name="connsiteY3" fmla="*/ 3200400 h 3200400"/>
              <a:gd name="connsiteX4" fmla="*/ 4013200 w 9144000"/>
              <a:gd name="connsiteY4" fmla="*/ 0 h 3200400"/>
              <a:gd name="connsiteX5" fmla="*/ 4203700 w 9144000"/>
              <a:gd name="connsiteY5" fmla="*/ 2070100 h 3200400"/>
              <a:gd name="connsiteX6" fmla="*/ 9144000 w 9144000"/>
              <a:gd name="connsiteY6" fmla="*/ 2070100 h 3200400"/>
              <a:gd name="connsiteX0" fmla="*/ 0 w 9144000"/>
              <a:gd name="connsiteY0" fmla="*/ 2044700 h 3200400"/>
              <a:gd name="connsiteX1" fmla="*/ 1816100 w 9144000"/>
              <a:gd name="connsiteY1" fmla="*/ 2044700 h 3200400"/>
              <a:gd name="connsiteX2" fmla="*/ 2120900 w 9144000"/>
              <a:gd name="connsiteY2" fmla="*/ 1155700 h 3200400"/>
              <a:gd name="connsiteX3" fmla="*/ 2628900 w 9144000"/>
              <a:gd name="connsiteY3" fmla="*/ 3200400 h 3200400"/>
              <a:gd name="connsiteX4" fmla="*/ 4013200 w 9144000"/>
              <a:gd name="connsiteY4" fmla="*/ 0 h 3200400"/>
              <a:gd name="connsiteX5" fmla="*/ 4203700 w 9144000"/>
              <a:gd name="connsiteY5" fmla="*/ 2070100 h 3200400"/>
              <a:gd name="connsiteX6" fmla="*/ 9144000 w 9144000"/>
              <a:gd name="connsiteY6" fmla="*/ 2070100 h 3200400"/>
              <a:gd name="connsiteX0" fmla="*/ 0 w 9144000"/>
              <a:gd name="connsiteY0" fmla="*/ 2044700 h 3200400"/>
              <a:gd name="connsiteX1" fmla="*/ 1816100 w 9144000"/>
              <a:gd name="connsiteY1" fmla="*/ 2044700 h 3200400"/>
              <a:gd name="connsiteX2" fmla="*/ 2120900 w 9144000"/>
              <a:gd name="connsiteY2" fmla="*/ 1155700 h 3200400"/>
              <a:gd name="connsiteX3" fmla="*/ 2628900 w 9144000"/>
              <a:gd name="connsiteY3" fmla="*/ 3200400 h 3200400"/>
              <a:gd name="connsiteX4" fmla="*/ 4013200 w 9144000"/>
              <a:gd name="connsiteY4" fmla="*/ 0 h 3200400"/>
              <a:gd name="connsiteX5" fmla="*/ 4419600 w 9144000"/>
              <a:gd name="connsiteY5" fmla="*/ 2044700 h 3200400"/>
              <a:gd name="connsiteX6" fmla="*/ 9144000 w 9144000"/>
              <a:gd name="connsiteY6" fmla="*/ 2070100 h 3200400"/>
              <a:gd name="connsiteX0" fmla="*/ 0 w 9144000"/>
              <a:gd name="connsiteY0" fmla="*/ 2044700 h 3683000"/>
              <a:gd name="connsiteX1" fmla="*/ 1816100 w 9144000"/>
              <a:gd name="connsiteY1" fmla="*/ 2044700 h 3683000"/>
              <a:gd name="connsiteX2" fmla="*/ 2120900 w 9144000"/>
              <a:gd name="connsiteY2" fmla="*/ 1155700 h 3683000"/>
              <a:gd name="connsiteX3" fmla="*/ 2654300 w 9144000"/>
              <a:gd name="connsiteY3" fmla="*/ 3683000 h 3683000"/>
              <a:gd name="connsiteX4" fmla="*/ 4013200 w 9144000"/>
              <a:gd name="connsiteY4" fmla="*/ 0 h 3683000"/>
              <a:gd name="connsiteX5" fmla="*/ 4419600 w 9144000"/>
              <a:gd name="connsiteY5" fmla="*/ 2044700 h 3683000"/>
              <a:gd name="connsiteX6" fmla="*/ 9144000 w 9144000"/>
              <a:gd name="connsiteY6" fmla="*/ 2070100 h 3683000"/>
              <a:gd name="connsiteX0" fmla="*/ 0 w 9824864"/>
              <a:gd name="connsiteY0" fmla="*/ 2044700 h 3683000"/>
              <a:gd name="connsiteX1" fmla="*/ 1816100 w 9824864"/>
              <a:gd name="connsiteY1" fmla="*/ 2044700 h 3683000"/>
              <a:gd name="connsiteX2" fmla="*/ 2120900 w 9824864"/>
              <a:gd name="connsiteY2" fmla="*/ 1155700 h 3683000"/>
              <a:gd name="connsiteX3" fmla="*/ 2654300 w 9824864"/>
              <a:gd name="connsiteY3" fmla="*/ 3683000 h 3683000"/>
              <a:gd name="connsiteX4" fmla="*/ 4013200 w 9824864"/>
              <a:gd name="connsiteY4" fmla="*/ 0 h 3683000"/>
              <a:gd name="connsiteX5" fmla="*/ 4419600 w 9824864"/>
              <a:gd name="connsiteY5" fmla="*/ 2044700 h 3683000"/>
              <a:gd name="connsiteX6" fmla="*/ 9824864 w 9824864"/>
              <a:gd name="connsiteY6" fmla="*/ 2057400 h 3683000"/>
              <a:gd name="connsiteX0" fmla="*/ 0 w 54516104"/>
              <a:gd name="connsiteY0" fmla="*/ 2044700 h 3683000"/>
              <a:gd name="connsiteX1" fmla="*/ 1816100 w 54516104"/>
              <a:gd name="connsiteY1" fmla="*/ 2044700 h 3683000"/>
              <a:gd name="connsiteX2" fmla="*/ 2120900 w 54516104"/>
              <a:gd name="connsiteY2" fmla="*/ 1155700 h 3683000"/>
              <a:gd name="connsiteX3" fmla="*/ 2654300 w 54516104"/>
              <a:gd name="connsiteY3" fmla="*/ 3683000 h 3683000"/>
              <a:gd name="connsiteX4" fmla="*/ 4013200 w 54516104"/>
              <a:gd name="connsiteY4" fmla="*/ 0 h 3683000"/>
              <a:gd name="connsiteX5" fmla="*/ 4419600 w 54516104"/>
              <a:gd name="connsiteY5" fmla="*/ 2044700 h 3683000"/>
              <a:gd name="connsiteX6" fmla="*/ 54516104 w 54516104"/>
              <a:gd name="connsiteY6" fmla="*/ 1722425 h 368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16104" h="3683000">
                <a:moveTo>
                  <a:pt x="0" y="2044700"/>
                </a:moveTo>
                <a:lnTo>
                  <a:pt x="1816100" y="2044700"/>
                </a:lnTo>
                <a:lnTo>
                  <a:pt x="2120900" y="1155700"/>
                </a:lnTo>
                <a:lnTo>
                  <a:pt x="2654300" y="3683000"/>
                </a:lnTo>
                <a:lnTo>
                  <a:pt x="4013200" y="0"/>
                </a:lnTo>
                <a:lnTo>
                  <a:pt x="4419600" y="2044700"/>
                </a:lnTo>
                <a:lnTo>
                  <a:pt x="54516104" y="1722425"/>
                </a:lnTo>
              </a:path>
            </a:pathLst>
          </a:custGeom>
          <a:noFill/>
          <a:ln w="28575">
            <a:solidFill>
              <a:srgbClr val="FFFFFF">
                <a:alpha val="1882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椭圆 17"/>
          <p:cNvSpPr/>
          <p:nvPr/>
        </p:nvSpPr>
        <p:spPr>
          <a:xfrm flipH="1">
            <a:off x="11704555" y="6279960"/>
            <a:ext cx="46551" cy="34913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空心弧 18"/>
          <p:cNvSpPr/>
          <p:nvPr/>
        </p:nvSpPr>
        <p:spPr>
          <a:xfrm flipH="1">
            <a:off x="11580307" y="6182916"/>
            <a:ext cx="294013" cy="220510"/>
          </a:xfrm>
          <a:prstGeom prst="blockArc">
            <a:avLst>
              <a:gd name="adj1" fmla="val 6987560"/>
              <a:gd name="adj2" fmla="val 4268019"/>
              <a:gd name="adj3" fmla="val 2270"/>
            </a:avLst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0" name="空心弧 19"/>
          <p:cNvSpPr/>
          <p:nvPr/>
        </p:nvSpPr>
        <p:spPr>
          <a:xfrm flipH="1">
            <a:off x="11612797" y="6207737"/>
            <a:ext cx="230327" cy="172745"/>
          </a:xfrm>
          <a:prstGeom prst="blockArc">
            <a:avLst>
              <a:gd name="adj1" fmla="val 7164909"/>
              <a:gd name="adj2" fmla="val 4170413"/>
              <a:gd name="adj3" fmla="val 2907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9101" y="566707"/>
            <a:ext cx="220510" cy="220510"/>
            <a:chOff x="389101" y="566707"/>
            <a:chExt cx="220510" cy="220510"/>
          </a:xfrm>
        </p:grpSpPr>
        <p:sp>
          <p:nvSpPr>
            <p:cNvPr id="22" name="椭圆 21"/>
            <p:cNvSpPr/>
            <p:nvPr userDrawn="1"/>
          </p:nvSpPr>
          <p:spPr>
            <a:xfrm>
              <a:off x="481512" y="672459"/>
              <a:ext cx="34913" cy="34913"/>
            </a:xfrm>
            <a:prstGeom prst="ellipse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空心弧 22"/>
            <p:cNvSpPr/>
            <p:nvPr userDrawn="1"/>
          </p:nvSpPr>
          <p:spPr>
            <a:xfrm>
              <a:off x="389101" y="566707"/>
              <a:ext cx="220510" cy="220510"/>
            </a:xfrm>
            <a:prstGeom prst="blockArc">
              <a:avLst>
                <a:gd name="adj1" fmla="val 6987560"/>
                <a:gd name="adj2" fmla="val 4268019"/>
                <a:gd name="adj3" fmla="val 2270"/>
              </a:avLst>
            </a:prstGeom>
            <a:solidFill>
              <a:srgbClr val="FFFFFF">
                <a:alpha val="69804"/>
              </a:srgb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/>
            <p:nvPr userDrawn="1"/>
          </p:nvSpPr>
          <p:spPr>
            <a:xfrm>
              <a:off x="422024" y="591527"/>
              <a:ext cx="172745" cy="172745"/>
            </a:xfrm>
            <a:prstGeom prst="blockArc">
              <a:avLst>
                <a:gd name="adj1" fmla="val 7164909"/>
                <a:gd name="adj2" fmla="val 4170413"/>
                <a:gd name="adj3" fmla="val 2907"/>
              </a:avLst>
            </a:prstGeom>
            <a:solidFill>
              <a:srgbClr val="FFFFFF">
                <a:alpha val="60000"/>
              </a:srgb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7312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450"/>
        </a:spcBef>
        <a:spcAft>
          <a:spcPts val="0"/>
        </a:spcAft>
        <a:buClr>
          <a:schemeClr val="accent1"/>
        </a:buClr>
        <a:buSzPct val="60000"/>
        <a:buFont typeface="Wingdings 2" panose="05020102010507070707" pitchFamily="18" charset="2"/>
        <a:buChar char=""/>
        <a:defRPr lang="zh-CN" altLang="en-US" sz="28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267891" indent="-267891" algn="just" defTabSz="685800" rtl="0" eaLnBrk="1" latinLnBrk="0" hangingPunct="1">
        <a:lnSpc>
          <a:spcPct val="12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20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36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2296867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0145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9015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50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3BB7A8"/>
      </a:accent1>
      <a:accent2>
        <a:srgbClr val="3BBF6D"/>
      </a:accent2>
      <a:accent3>
        <a:srgbClr val="8EC45C"/>
      </a:accent3>
      <a:accent4>
        <a:srgbClr val="A17FC3"/>
      </a:accent4>
      <a:accent5>
        <a:srgbClr val="CB6849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36">
      <a:majorFont>
        <a:latin typeface="Arial"/>
        <a:ea typeface="华文中宋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A000120150407A05KPBG</Template>
  <TotalTime>1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kan</dc:creator>
  <cp:lastModifiedBy>kan</cp:lastModifiedBy>
  <cp:revision>1</cp:revision>
  <dcterms:created xsi:type="dcterms:W3CDTF">2015-07-03T12:23:29Z</dcterms:created>
  <dcterms:modified xsi:type="dcterms:W3CDTF">2015-07-03T12:25:14Z</dcterms:modified>
</cp:coreProperties>
</file>