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EEDB6D-05AE-4333-8115-0AECF8E8CEEB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35A85-2B0D-4D59-B17A-A3123F15A9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53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8466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0"/>
            <a:ext cx="12192000" cy="3293913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7019-C687-4843-9DD7-1DCC8D32D8B0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89A1F-9AA0-4913-9C0F-4A318BC2C5C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718196" y="4859076"/>
            <a:ext cx="7416801" cy="570174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3718197" y="2305050"/>
            <a:ext cx="7416801" cy="159128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solidFill>
                  <a:schemeClr val="bg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811"/>
          <a:stretch/>
        </p:blipFill>
        <p:spPr>
          <a:xfrm flipV="1">
            <a:off x="0" y="1429295"/>
            <a:ext cx="12192000" cy="282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5027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7019-C687-4843-9DD7-1DCC8D32D8B0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89A1F-9AA0-4913-9C0F-4A318BC2C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930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7019-C687-4843-9DD7-1DCC8D32D8B0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89A1F-9AA0-4913-9C0F-4A318BC2C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5521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2724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863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3655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2753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6784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3552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6415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36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7019-C687-4843-9DD7-1DCC8D32D8B0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89A1F-9AA0-4913-9C0F-4A318BC2C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954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4434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0429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966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7019-C687-4843-9DD7-1DCC8D32D8B0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89A1F-9AA0-4913-9C0F-4A318BC2C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89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7019-C687-4843-9DD7-1DCC8D32D8B0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89A1F-9AA0-4913-9C0F-4A318BC2C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42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7019-C687-4843-9DD7-1DCC8D32D8B0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89A1F-9AA0-4913-9C0F-4A318BC2C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499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7019-C687-4843-9DD7-1DCC8D32D8B0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89A1F-9AA0-4913-9C0F-4A318BC2C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256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7019-C687-4843-9DD7-1DCC8D32D8B0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89A1F-9AA0-4913-9C0F-4A318BC2C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146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7019-C687-4843-9DD7-1DCC8D32D8B0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89A1F-9AA0-4913-9C0F-4A318BC2C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735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7019-C687-4843-9DD7-1DCC8D32D8B0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89A1F-9AA0-4913-9C0F-4A318BC2C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163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A7019-C687-4843-9DD7-1DCC8D32D8B0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889A1F-9AA0-4913-9C0F-4A318BC2C5C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798" y="1219200"/>
            <a:ext cx="11056060" cy="5295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14" t="20487" r="272" b="15191"/>
          <a:stretch/>
        </p:blipFill>
        <p:spPr>
          <a:xfrm>
            <a:off x="0" y="-43542"/>
            <a:ext cx="12192000" cy="1056365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917336" y="54698"/>
            <a:ext cx="9697523" cy="67967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86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chemeClr val="bg1"/>
          </a:solidFill>
          <a:effectLst/>
          <a:latin typeface="+mj-ea"/>
          <a:ea typeface="+mj-ea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80000"/>
        <a:buFont typeface="Wingdings 2" panose="05020102010507070707" pitchFamily="18" charset="2"/>
        <a:buChar char="°"/>
        <a:defRPr lang="zh-CN" altLang="en-US" sz="2800" kern="1200" baseline="0" dirty="0" smtClean="0">
          <a:solidFill>
            <a:schemeClr val="accent1">
              <a:lumMod val="75000"/>
            </a:schemeClr>
          </a:solidFill>
          <a:latin typeface="+mn-ea"/>
          <a:ea typeface="+mn-ea"/>
          <a:cs typeface="+mn-cs"/>
        </a:defRPr>
      </a:lvl1pPr>
      <a:lvl2pPr marL="357188" indent="-357188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290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2170716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</a:t>
            </a:r>
            <a:r>
              <a:rPr lang="zh-CN" alt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加标题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0419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4333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433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47B6E7"/>
      </a:accent1>
      <a:accent2>
        <a:srgbClr val="628EE3"/>
      </a:accent2>
      <a:accent3>
        <a:srgbClr val="2BC3B5"/>
      </a:accent3>
      <a:accent4>
        <a:srgbClr val="92D050"/>
      </a:accent4>
      <a:accent5>
        <a:srgbClr val="C00000"/>
      </a:accent5>
      <a:accent6>
        <a:srgbClr val="FFC000"/>
      </a:accent6>
      <a:hlink>
        <a:srgbClr val="00B0F0"/>
      </a:hlink>
      <a:folHlink>
        <a:srgbClr val="AFB2B4"/>
      </a:folHlink>
    </a:clrScheme>
    <a:fontScheme name="KSO主题文字4">
      <a:majorFont>
        <a:latin typeface="Baskerville Old Face"/>
        <a:ea typeface="黑体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A000120150324A05KPBG</Template>
  <TotalTime>2</TotalTime>
  <Words>104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Wingdings 2</vt:lpstr>
      <vt:lpstr>A000120140530A99PPBG</vt:lpstr>
      <vt:lpstr>Office Theme</vt:lpstr>
      <vt:lpstr>单击此处添加您的标题文字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Administrator</dc:creator>
  <cp:lastModifiedBy>Administrator</cp:lastModifiedBy>
  <cp:revision>1</cp:revision>
  <dcterms:created xsi:type="dcterms:W3CDTF">2015-07-02T16:32:21Z</dcterms:created>
  <dcterms:modified xsi:type="dcterms:W3CDTF">2015-07-02T16:34:53Z</dcterms:modified>
</cp:coreProperties>
</file>