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6"/>
  </p:notesMasterIdLst>
  <p:sldIdLst>
    <p:sldId id="256" r:id="rId3"/>
    <p:sldId id="257" r:id="rId4"/>
    <p:sldId id="258" r:id="rId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15" autoAdjust="0"/>
    <p:restoredTop sz="94660"/>
  </p:normalViewPr>
  <p:slideViewPr>
    <p:cSldViewPr snapToGrid="0">
      <p:cViewPr varScale="1">
        <p:scale>
          <a:sx n="89" d="100"/>
          <a:sy n="89" d="100"/>
        </p:scale>
        <p:origin x="120" y="1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C4AA655-4648-4CAB-8651-22014054B2D4}" type="datetimeFigureOut">
              <a:rPr lang="zh-CN" altLang="en-US" smtClean="0"/>
              <a:t>2015/7/1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1E96FB-5053-4872-AB3F-1978A2B306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95424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397082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1"/>
          <p:cNvPicPr>
            <a:picLocks noChangeAspect="1"/>
          </p:cNvPicPr>
          <p:nvPr/>
        </p:nvPicPr>
        <p:blipFill rotWithShape="1">
          <a:blip r:embed="rId2"/>
          <a:srcRect t="5959" r="2847" b="34446"/>
          <a:stretch/>
        </p:blipFill>
        <p:spPr bwMode="auto">
          <a:xfrm>
            <a:off x="-7938" y="0"/>
            <a:ext cx="1219993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35AC6-ED69-4115-8A90-77D7CABE555F}" type="datetimeFigureOut">
              <a:rPr lang="zh-CN" altLang="en-US" smtClean="0"/>
              <a:t>2015/7/1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C95CB5-2496-4C97-8A4E-8B6506303E9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KSO_CT2"/>
          <p:cNvSpPr>
            <a:spLocks noGrp="1"/>
          </p:cNvSpPr>
          <p:nvPr>
            <p:ph type="subTitle" idx="1" hasCustomPrompt="1"/>
          </p:nvPr>
        </p:nvSpPr>
        <p:spPr>
          <a:xfrm>
            <a:off x="5041900" y="3269977"/>
            <a:ext cx="6438900" cy="467211"/>
          </a:xfrm>
          <a:noFill/>
        </p:spPr>
        <p:txBody>
          <a:bodyPr>
            <a:noAutofit/>
          </a:bodyPr>
          <a:lstStyle>
            <a:lvl1pPr marL="0" indent="0" algn="ctr">
              <a:buNone/>
              <a:defRPr sz="2000" b="0">
                <a:solidFill>
                  <a:schemeClr val="tx1"/>
                </a:solidFill>
                <a:effectLst/>
                <a:latin typeface="+mn-ea"/>
                <a:ea typeface="+mn-ea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dirty="0" smtClean="0"/>
              <a:t>单击此处添加您的副标题</a:t>
            </a:r>
          </a:p>
        </p:txBody>
      </p:sp>
      <p:sp>
        <p:nvSpPr>
          <p:cNvPr id="7" name="KSO_CT1"/>
          <p:cNvSpPr>
            <a:spLocks noGrp="1"/>
          </p:cNvSpPr>
          <p:nvPr>
            <p:ph type="title" hasCustomPrompt="1"/>
          </p:nvPr>
        </p:nvSpPr>
        <p:spPr>
          <a:xfrm>
            <a:off x="5041900" y="1809750"/>
            <a:ext cx="6438900" cy="1463405"/>
          </a:xfrm>
        </p:spPr>
        <p:txBody>
          <a:bodyPr>
            <a:noAutofit/>
          </a:bodyPr>
          <a:lstStyle>
            <a:lvl1pPr algn="ctr">
              <a:lnSpc>
                <a:spcPct val="100000"/>
              </a:lnSpc>
              <a:defRPr sz="3600" b="1" kern="1000" baseline="0">
                <a:solidFill>
                  <a:schemeClr val="accent1"/>
                </a:solidFill>
                <a:effectLst/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单击此处添加您的标题文字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44501891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pos="4967">
          <p15:clr>
            <a:srgbClr val="FBAE40"/>
          </p15:clr>
        </p15:guide>
        <p15:guide id="2" orient="horz" pos="2160">
          <p15:clr>
            <a:srgbClr val="FBAE40"/>
          </p15:clr>
        </p15:guide>
        <p15:guide id="3" pos="6623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35AC6-ED69-4115-8A90-77D7CABE555F}" type="datetimeFigureOut">
              <a:rPr lang="zh-CN" altLang="en-US" smtClean="0"/>
              <a:t>2015/7/1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C95CB5-2496-4C97-8A4E-8B6506303E9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92101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 orient="vert"/>
          </p:nvPr>
        </p:nvSpPr>
        <p:spPr>
          <a:xfrm>
            <a:off x="10171291" y="365125"/>
            <a:ext cx="1182511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>
          <a:xfrm>
            <a:off x="2113843" y="365125"/>
            <a:ext cx="7933269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35AC6-ED69-4115-8A90-77D7CABE555F}" type="datetimeFigureOut">
              <a:rPr lang="zh-CN" altLang="en-US" smtClean="0"/>
              <a:t>2015/7/1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C95CB5-2496-4C97-8A4E-8B6506303E9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055854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97993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666941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547224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462506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225827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201232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712360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64526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2400">
                <a:solidFill>
                  <a:schemeClr val="accent1"/>
                </a:solidFill>
              </a:defRPr>
            </a:lvl1pPr>
            <a:lvl2pPr>
              <a:defRPr sz="1800"/>
            </a:lvl2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35AC6-ED69-4115-8A90-77D7CABE555F}" type="datetimeFigureOut">
              <a:rPr lang="zh-CN" altLang="en-US" smtClean="0"/>
              <a:t>2015/7/1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C95CB5-2496-4C97-8A4E-8B6506303E9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643498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193893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207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01649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ST1"/>
          <p:cNvSpPr>
            <a:spLocks noGrp="1"/>
          </p:cNvSpPr>
          <p:nvPr>
            <p:ph type="title" hasCustomPrompt="1"/>
          </p:nvPr>
        </p:nvSpPr>
        <p:spPr>
          <a:xfrm>
            <a:off x="2098676" y="2108202"/>
            <a:ext cx="7994651" cy="1235075"/>
          </a:xfrm>
        </p:spPr>
        <p:txBody>
          <a:bodyPr anchor="b">
            <a:normAutofit/>
          </a:bodyPr>
          <a:lstStyle>
            <a:lvl1pPr algn="ctr">
              <a:defRPr sz="2700">
                <a:solidFill>
                  <a:schemeClr val="tx2"/>
                </a:solidFill>
                <a:effectLst/>
              </a:defRPr>
            </a:lvl1pPr>
          </a:lstStyle>
          <a:p>
            <a:r>
              <a:rPr lang="zh-CN" altLang="en-US" dirty="0" smtClean="0"/>
              <a:t>此处添加您的标题</a:t>
            </a:r>
            <a:endParaRPr lang="en-US" dirty="0"/>
          </a:p>
        </p:txBody>
      </p:sp>
      <p:sp>
        <p:nvSpPr>
          <p:cNvPr id="3" name="KSO_ST2"/>
          <p:cNvSpPr>
            <a:spLocks noGrp="1"/>
          </p:cNvSpPr>
          <p:nvPr>
            <p:ph type="body" idx="1" hasCustomPrompt="1"/>
          </p:nvPr>
        </p:nvSpPr>
        <p:spPr>
          <a:xfrm>
            <a:off x="4050894" y="3400425"/>
            <a:ext cx="4090217" cy="357478"/>
          </a:xfrm>
          <a:prstGeom prst="roundRect">
            <a:avLst>
              <a:gd name="adj" fmla="val 50000"/>
            </a:avLst>
          </a:prstGeom>
          <a:solidFill>
            <a:schemeClr val="tx2">
              <a:lumMod val="40000"/>
              <a:lumOff val="60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200">
                <a:solidFill>
                  <a:schemeClr val="bg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单击此处添加您的副标题</a:t>
            </a:r>
            <a:endParaRPr lang="en-US" altLang="zh-CN" dirty="0"/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35AC6-ED69-4115-8A90-77D7CABE555F}" type="datetimeFigureOut">
              <a:rPr lang="zh-CN" altLang="en-US" smtClean="0"/>
              <a:t>2015/7/1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C95CB5-2496-4C97-8A4E-8B6506303E9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4074689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sz="half" idx="1"/>
          </p:nvPr>
        </p:nvSpPr>
        <p:spPr>
          <a:xfrm>
            <a:off x="1399823" y="1244603"/>
            <a:ext cx="5080000" cy="49323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BC2"/>
          <p:cNvSpPr>
            <a:spLocks noGrp="1"/>
          </p:cNvSpPr>
          <p:nvPr>
            <p:ph sz="half" idx="2"/>
          </p:nvPr>
        </p:nvSpPr>
        <p:spPr>
          <a:xfrm>
            <a:off x="6519334" y="1244603"/>
            <a:ext cx="5094116" cy="49323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35AC6-ED69-4115-8A90-77D7CABE555F}" type="datetimeFigureOut">
              <a:rPr lang="zh-CN" altLang="en-US" smtClean="0"/>
              <a:t>2015/7/1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C95CB5-2496-4C97-8A4E-8B6506303E9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47222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2302932" y="118532"/>
            <a:ext cx="9312101" cy="71702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9436" y="1376362"/>
            <a:ext cx="5157787" cy="823912"/>
          </a:xfrm>
        </p:spPr>
        <p:txBody>
          <a:bodyPr anchor="b">
            <a:normAutofit/>
          </a:bodyPr>
          <a:lstStyle>
            <a:lvl1pPr marL="0" indent="0">
              <a:buNone/>
              <a:defRPr sz="135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KSO_BC1"/>
          <p:cNvSpPr>
            <a:spLocks noGrp="1"/>
          </p:cNvSpPr>
          <p:nvPr>
            <p:ph sz="half" idx="2"/>
          </p:nvPr>
        </p:nvSpPr>
        <p:spPr>
          <a:xfrm>
            <a:off x="1099436" y="2200274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31847" y="1376362"/>
            <a:ext cx="5183188" cy="823912"/>
          </a:xfrm>
        </p:spPr>
        <p:txBody>
          <a:bodyPr anchor="b">
            <a:normAutofit/>
          </a:bodyPr>
          <a:lstStyle>
            <a:lvl1pPr marL="0" indent="0">
              <a:buNone/>
              <a:defRPr sz="135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KSO_BC2"/>
          <p:cNvSpPr>
            <a:spLocks noGrp="1"/>
          </p:cNvSpPr>
          <p:nvPr>
            <p:ph sz="quarter" idx="4"/>
          </p:nvPr>
        </p:nvSpPr>
        <p:spPr>
          <a:xfrm>
            <a:off x="6431847" y="2200274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7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35AC6-ED69-4115-8A90-77D7CABE555F}" type="datetimeFigureOut">
              <a:rPr lang="zh-CN" altLang="en-US" smtClean="0"/>
              <a:t>2015/7/1</a:t>
            </a:fld>
            <a:endParaRPr lang="zh-CN" altLang="en-US"/>
          </a:p>
        </p:txBody>
      </p:sp>
      <p:sp>
        <p:nvSpPr>
          <p:cNvPr id="8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C95CB5-2496-4C97-8A4E-8B6506303E9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40031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35AC6-ED69-4115-8A90-77D7CABE555F}" type="datetimeFigureOut">
              <a:rPr lang="zh-CN" altLang="en-US" smtClean="0"/>
              <a:t>2015/7/1</a:t>
            </a:fld>
            <a:endParaRPr lang="zh-CN" altLang="en-US"/>
          </a:p>
        </p:txBody>
      </p:sp>
      <p:sp>
        <p:nvSpPr>
          <p:cNvPr id="4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C95CB5-2496-4C97-8A4E-8B6506303E9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19617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35AC6-ED69-4115-8A90-77D7CABE555F}" type="datetimeFigureOut">
              <a:rPr lang="zh-CN" altLang="en-US" smtClean="0"/>
              <a:t>2015/7/1</a:t>
            </a:fld>
            <a:endParaRPr lang="zh-CN" altLang="en-US"/>
          </a:p>
        </p:txBody>
      </p:sp>
      <p:sp>
        <p:nvSpPr>
          <p:cNvPr id="3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C95CB5-2496-4C97-8A4E-8B6506303E9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04760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144591" y="533402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>
          <a:xfrm>
            <a:off x="5487989" y="1063631"/>
            <a:ext cx="6172200" cy="4873625"/>
          </a:xfrm>
        </p:spPr>
        <p:txBody>
          <a:bodyPr>
            <a:normAutofit/>
          </a:bodyPr>
          <a:lstStyle>
            <a:lvl1pPr>
              <a:defRPr sz="1500"/>
            </a:lvl1pPr>
            <a:lvl2pPr>
              <a:defRPr sz="1350"/>
            </a:lvl2pPr>
            <a:lvl3pPr>
              <a:defRPr sz="1200"/>
            </a:lvl3pPr>
            <a:lvl4pPr>
              <a:defRPr sz="1050"/>
            </a:lvl4pPr>
            <a:lvl5pPr>
              <a:defRPr sz="105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1144591" y="2133602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35AC6-ED69-4115-8A90-77D7CABE555F}" type="datetimeFigureOut">
              <a:rPr lang="zh-CN" altLang="en-US" smtClean="0"/>
              <a:t>2015/7/1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C95CB5-2496-4C97-8A4E-8B6506303E9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06128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246192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 noChangeAspect="1"/>
          </p:cNvSpPr>
          <p:nvPr>
            <p:ph type="pic" idx="1"/>
          </p:nvPr>
        </p:nvSpPr>
        <p:spPr>
          <a:xfrm>
            <a:off x="5442833" y="987429"/>
            <a:ext cx="6172200" cy="4873625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1246192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35AC6-ED69-4115-8A90-77D7CABE555F}" type="datetimeFigureOut">
              <a:rPr lang="zh-CN" altLang="en-US" smtClean="0"/>
              <a:t>2015/7/1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C95CB5-2496-4C97-8A4E-8B6506303E9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29010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"/>
          <p:cNvPicPr>
            <a:picLocks noChangeAspect="1"/>
          </p:cNvPicPr>
          <p:nvPr/>
        </p:nvPicPr>
        <p:blipFill rotWithShape="1">
          <a:blip r:embed="rId13"/>
          <a:srcRect l="39557" t="18938" r="3132" b="45906"/>
          <a:stretch/>
        </p:blipFill>
        <p:spPr bwMode="auto">
          <a:xfrm>
            <a:off x="1587" y="0"/>
            <a:ext cx="121904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矩形 16"/>
          <p:cNvSpPr/>
          <p:nvPr/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rgbClr val="FFFFFF">
              <a:alpha val="8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4" name="KSO_FD"/>
          <p:cNvSpPr>
            <a:spLocks noGrp="1"/>
          </p:cNvSpPr>
          <p:nvPr>
            <p:ph type="dt" sz="half" idx="2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D35AC6-ED69-4115-8A90-77D7CABE555F}" type="datetimeFigureOut">
              <a:rPr lang="zh-CN" altLang="en-US" smtClean="0"/>
              <a:t>2015/7/1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3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4"/>
          </p:nvPr>
        </p:nvSpPr>
        <p:spPr>
          <a:xfrm>
            <a:off x="86106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C95CB5-2496-4C97-8A4E-8B6506303E9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596901" y="276645"/>
            <a:ext cx="10954459" cy="7960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idx="1"/>
          </p:nvPr>
        </p:nvSpPr>
        <p:spPr>
          <a:xfrm>
            <a:off x="596900" y="1200149"/>
            <a:ext cx="10954459" cy="510014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</p:txBody>
      </p:sp>
    </p:spTree>
    <p:extLst>
      <p:ext uri="{BB962C8B-B14F-4D97-AF65-F5344CB8AC3E}">
        <p14:creationId xmlns:p14="http://schemas.microsoft.com/office/powerpoint/2010/main" val="23464203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200" b="1" i="0" kern="1200" baseline="0">
          <a:solidFill>
            <a:schemeClr val="accent1"/>
          </a:solidFill>
          <a:effectLst/>
          <a:latin typeface="+mj-ea"/>
          <a:ea typeface="+mj-ea"/>
          <a:cs typeface="+mj-cs"/>
        </a:defRPr>
      </a:lvl1pPr>
    </p:titleStyle>
    <p:bodyStyle>
      <a:lvl1pPr marL="361950" indent="-361950" algn="just" defTabSz="685800" rtl="0" eaLnBrk="1" latinLnBrk="0" hangingPunct="1">
        <a:lnSpc>
          <a:spcPct val="110000"/>
        </a:lnSpc>
        <a:spcBef>
          <a:spcPts val="1200"/>
        </a:spcBef>
        <a:spcAft>
          <a:spcPts val="0"/>
        </a:spcAft>
        <a:buClr>
          <a:schemeClr val="accent1"/>
        </a:buClr>
        <a:buSzPct val="50000"/>
        <a:buFont typeface="Wingdings" panose="05000000000000000000" pitchFamily="2" charset="2"/>
        <a:buChar char="u"/>
        <a:defRPr lang="zh-CN" altLang="en-US" sz="2400" kern="1200" baseline="0" dirty="0" smtClean="0">
          <a:solidFill>
            <a:schemeClr val="accent1"/>
          </a:solidFill>
          <a:latin typeface="+mn-ea"/>
          <a:ea typeface="+mn-ea"/>
          <a:cs typeface="+mn-cs"/>
        </a:defRPr>
      </a:lvl1pPr>
      <a:lvl2pPr marL="361950" indent="-361950" algn="just" defTabSz="685800" rtl="0" eaLnBrk="1" latinLnBrk="0" hangingPunct="1">
        <a:lnSpc>
          <a:spcPct val="120000"/>
        </a:lnSpc>
        <a:spcBef>
          <a:spcPts val="0"/>
        </a:spcBef>
        <a:spcAft>
          <a:spcPts val="1200"/>
        </a:spcAft>
        <a:buClr>
          <a:schemeClr val="accent2">
            <a:lumMod val="60000"/>
            <a:lumOff val="40000"/>
          </a:schemeClr>
        </a:buClr>
        <a:buFont typeface="幼圆" panose="02010509060101010101" pitchFamily="49" charset="-122"/>
        <a:buChar char=" "/>
        <a:defRPr sz="1800" kern="1200" baseline="0">
          <a:solidFill>
            <a:schemeClr val="tx1"/>
          </a:solidFill>
          <a:latin typeface="+mn-ea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19934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单击此处添加您的副标题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单击此处添加您的标题文字</a:t>
            </a:r>
            <a:endParaRPr lang="zh-CN" altLang="en-US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866416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4784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    </a:t>
            </a: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 smtClean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680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A000120140530A99PPBG">
  <a:themeElements>
    <a:clrScheme name="自定义 576">
      <a:dk1>
        <a:srgbClr val="3F3F3F"/>
      </a:dk1>
      <a:lt1>
        <a:sysClr val="window" lastClr="FFFFFF"/>
      </a:lt1>
      <a:dk2>
        <a:srgbClr val="3F3F3F"/>
      </a:dk2>
      <a:lt2>
        <a:srgbClr val="FFFFFF"/>
      </a:lt2>
      <a:accent1>
        <a:srgbClr val="208E8C"/>
      </a:accent1>
      <a:accent2>
        <a:srgbClr val="00AEEF"/>
      </a:accent2>
      <a:accent3>
        <a:srgbClr val="037E9B"/>
      </a:accent3>
      <a:accent4>
        <a:srgbClr val="5277C2"/>
      </a:accent4>
      <a:accent5>
        <a:srgbClr val="FF7F41"/>
      </a:accent5>
      <a:accent6>
        <a:srgbClr val="FFC000"/>
      </a:accent6>
      <a:hlink>
        <a:srgbClr val="00B0F0"/>
      </a:hlink>
      <a:folHlink>
        <a:srgbClr val="7F7F7F"/>
      </a:folHlink>
    </a:clrScheme>
    <a:fontScheme name="KSO主题7">
      <a:majorFont>
        <a:latin typeface="Times New Roman"/>
        <a:ea typeface="华文中宋"/>
        <a:cs typeface=""/>
      </a:majorFont>
      <a:minorFont>
        <a:latin typeface="Times New Roman"/>
        <a:ea typeface="幼圆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A000120150601A06KPBG</Template>
  <TotalTime>1</TotalTime>
  <Words>96</Words>
  <Application>Microsoft Office PowerPoint</Application>
  <PresentationFormat>宽屏</PresentationFormat>
  <Paragraphs>9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</vt:i4>
      </vt:variant>
    </vt:vector>
  </HeadingPairs>
  <TitlesOfParts>
    <vt:vector size="15" baseType="lpstr">
      <vt:lpstr>Meiryo</vt:lpstr>
      <vt:lpstr>华文中宋</vt:lpstr>
      <vt:lpstr>宋体</vt:lpstr>
      <vt:lpstr>微软雅黑</vt:lpstr>
      <vt:lpstr>幼圆</vt:lpstr>
      <vt:lpstr>Arial</vt:lpstr>
      <vt:lpstr>Calibri</vt:lpstr>
      <vt:lpstr>Calibri Light</vt:lpstr>
      <vt:lpstr>Times New Roman</vt:lpstr>
      <vt:lpstr>Wingdings</vt:lpstr>
      <vt:lpstr>A000120140530A99PPBG</vt:lpstr>
      <vt:lpstr>Office Theme</vt:lpstr>
      <vt:lpstr>单击此处添加您的标题文字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单击此处添加您的标题文字</dc:title>
  <dc:creator>Administrator</dc:creator>
  <cp:lastModifiedBy>Administrator</cp:lastModifiedBy>
  <cp:revision>2</cp:revision>
  <dcterms:created xsi:type="dcterms:W3CDTF">2015-07-01T13:45:29Z</dcterms:created>
  <dcterms:modified xsi:type="dcterms:W3CDTF">2015-07-01T13:48:34Z</dcterms:modified>
</cp:coreProperties>
</file>