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62" r:id="rId6"/>
    <p:sldId id="264" r:id="rId7"/>
    <p:sldId id="265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61" r:id="rId16"/>
    <p:sldId id="271" r:id="rId17"/>
    <p:sldId id="272" r:id="rId18"/>
    <p:sldId id="273" r:id="rId19"/>
    <p:sldId id="274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98"/>
    <a:srgbClr val="3EBCCA"/>
    <a:srgbClr val="66BCE7"/>
    <a:srgbClr val="2C70AE"/>
    <a:srgbClr val="1F4E79"/>
    <a:srgbClr val="314865"/>
    <a:srgbClr val="553D43"/>
    <a:srgbClr val="DD6C51"/>
    <a:srgbClr val="3E2D31"/>
    <a:srgbClr val="D65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8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98898"/>
            </a:solidFill>
            <a:ln cmpd="dbl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98898"/>
              </a:solidFill>
              <a:ln cap="rnd" cmpd="sng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53D43"/>
              </a:solidFill>
              <a:ln cmpd="dbl">
                <a:noFill/>
              </a:ln>
              <a:effectLst/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/>
                    <a:latin typeface="Broadway" panose="04040905080B02020502" pitchFamily="82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663718768"/>
        <c:axId val="663719328"/>
      </c:barChart>
      <c:catAx>
        <c:axId val="6637187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pPr>
            <a:endParaRPr lang="zh-CN"/>
          </a:p>
        </c:txPr>
        <c:crossAx val="663719328"/>
        <c:crosses val="autoZero"/>
        <c:auto val="1"/>
        <c:lblAlgn val="ctr"/>
        <c:lblOffset val="100"/>
        <c:noMultiLvlLbl val="0"/>
      </c:catAx>
      <c:valAx>
        <c:axId val="66371932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663718768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60D60-3CCF-41AB-A5C1-C8989351CF3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6F2A-F2B1-4AE5-A5B7-53A2A77B5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78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33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4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0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4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84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0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07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08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81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50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5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4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86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2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28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5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1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13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2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10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3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54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4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6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1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0800000">
            <a:off x="4633912" y="0"/>
            <a:ext cx="2924175" cy="733425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176195" y="4891712"/>
            <a:ext cx="7839610" cy="1966288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43806" y="2194936"/>
            <a:ext cx="9704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+mj-ea"/>
                <a:ea typeface="+mj-ea"/>
              </a:rPr>
              <a:t>单击此处添加标题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22330" y="219493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22330" y="364148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8969" y="5443635"/>
            <a:ext cx="3514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2016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2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/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三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65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022438"/>
            <a:chOff x="313802" y="1644473"/>
            <a:chExt cx="4666027" cy="4022438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anose="04040905080B02020502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982216" y="2313568"/>
            <a:ext cx="1389151" cy="2231847"/>
            <a:chOff x="5389478" y="2313568"/>
            <a:chExt cx="1389151" cy="2231847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5389478" y="3224349"/>
              <a:ext cx="1389151" cy="4093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6132809" y="2313568"/>
              <a:ext cx="410411" cy="1077295"/>
              <a:chOff x="6132809" y="2313568"/>
              <a:chExt cx="410411" cy="1077295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10800000">
              <a:off x="5624887" y="3468120"/>
              <a:ext cx="410411" cy="1077295"/>
              <a:chOff x="6132809" y="2313568"/>
              <a:chExt cx="410411" cy="1077295"/>
            </a:xfrm>
          </p:grpSpPr>
          <p:cxnSp>
            <p:nvCxnSpPr>
              <p:cNvPr id="71" name="直接连接符 70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1" r="2691"/>
            <a:stretch/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0199" y="1821359"/>
            <a:ext cx="150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553D43"/>
                </a:solidFill>
              </a:rPr>
              <a:t>标题</a:t>
            </a:r>
            <a:endParaRPr lang="zh-CN" altLang="en-US" sz="44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2385" y="20675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98898"/>
                </a:solidFill>
              </a:rPr>
              <a:t>描述性文字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键入文字键入文字键入文字键入文字</a:t>
            </a:r>
          </a:p>
          <a:p>
            <a:r>
              <a:rPr lang="zh-CN" altLang="en-US" sz="3200" dirty="0"/>
              <a:t>键入文字键入文字键入文字键入</a:t>
            </a:r>
            <a:r>
              <a:rPr lang="zh-CN" altLang="en-US" sz="3200" dirty="0" smtClean="0"/>
              <a:t>文字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41"/>
          <a:stretch/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四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5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5331417" y="1134081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331417" y="2596044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331417" y="4058007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331417" y="5519970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7866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3233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7711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flipV="1">
            <a:off x="6860583" y="1348353"/>
            <a:ext cx="516610" cy="11817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8" idx="3"/>
          </p:cNvCxnSpPr>
          <p:nvPr/>
        </p:nvCxnSpPr>
        <p:spPr>
          <a:xfrm flipV="1">
            <a:off x="6860583" y="4272280"/>
            <a:ext cx="525376" cy="11816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1"/>
          </p:cNvCxnSpPr>
          <p:nvPr/>
        </p:nvCxnSpPr>
        <p:spPr>
          <a:xfrm flipH="1" flipV="1">
            <a:off x="4784725" y="2816225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1"/>
          </p:cNvCxnSpPr>
          <p:nvPr/>
        </p:nvCxnSpPr>
        <p:spPr>
          <a:xfrm flipH="1" flipV="1">
            <a:off x="4784725" y="5740151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59740" y="2277616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751814" y="5201542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7850037" y="809744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7850037" y="3745487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23396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728640" y="2663034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90305" y="2524880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42" y="3896032"/>
            <a:ext cx="357869" cy="35786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800" y="2638626"/>
            <a:ext cx="8863921" cy="2611690"/>
          </a:xfrm>
          <a:prstGeom prst="line">
            <a:avLst/>
          </a:prstGeom>
          <a:ln w="254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 rot="10800000">
            <a:off x="6844416" y="3432621"/>
            <a:ext cx="628620" cy="628620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3" name="矩形 22"/>
          <p:cNvSpPr/>
          <p:nvPr/>
        </p:nvSpPr>
        <p:spPr>
          <a:xfrm>
            <a:off x="3150388" y="4868490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150388" y="1670133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536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614352">
            <a:off x="-1152450" y="4639032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14352">
            <a:off x="-2105180" y="4242871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614352">
            <a:off x="10556949" y="-1919575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614352">
            <a:off x="9943945" y="-2992954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298384160"/>
              </p:ext>
            </p:extLst>
          </p:nvPr>
        </p:nvGraphicFramePr>
        <p:xfrm>
          <a:off x="4072465" y="696376"/>
          <a:ext cx="6019985" cy="546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4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1695" y="2441026"/>
            <a:ext cx="3588611" cy="1975949"/>
            <a:chOff x="4301695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5" y="3181349"/>
              <a:ext cx="358861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谢谢</a:t>
              </a:r>
              <a:endParaRPr lang="zh-CN" altLang="en-US" sz="115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9600" y="3209924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19600" y="4928698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9759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9"/>
          <a:stretch/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rgbClr val="55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3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0" b="26716"/>
          <a:stretch/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一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1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95425" y="1972929"/>
            <a:ext cx="4415268" cy="713121"/>
            <a:chOff x="1495425" y="1972929"/>
            <a:chExt cx="4415268" cy="713121"/>
          </a:xfrm>
        </p:grpSpPr>
        <p:sp>
          <p:nvSpPr>
            <p:cNvPr id="22" name="矩形 2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5425" y="4116054"/>
            <a:ext cx="4415268" cy="713121"/>
            <a:chOff x="1495425" y="1972929"/>
            <a:chExt cx="4415268" cy="713121"/>
          </a:xfrm>
        </p:grpSpPr>
        <p:sp>
          <p:nvSpPr>
            <p:cNvPr id="26" name="矩形 25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0325" y="4116054"/>
            <a:ext cx="4415268" cy="713121"/>
            <a:chOff x="1495425" y="1972929"/>
            <a:chExt cx="4415268" cy="713121"/>
          </a:xfrm>
        </p:grpSpPr>
        <p:sp>
          <p:nvSpPr>
            <p:cNvPr id="29" name="矩形 28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10325" y="1972928"/>
            <a:ext cx="4415268" cy="713121"/>
            <a:chOff x="1495425" y="1972929"/>
            <a:chExt cx="4415268" cy="713121"/>
          </a:xfrm>
        </p:grpSpPr>
        <p:sp>
          <p:nvSpPr>
            <p:cNvPr id="32" name="矩形 3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72162" y="3205163"/>
            <a:ext cx="447675" cy="447675"/>
            <a:chOff x="5872162" y="3205163"/>
            <a:chExt cx="447675" cy="4476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2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8059" y="1629000"/>
            <a:ext cx="1800000" cy="1800000"/>
            <a:chOff x="7755449" y="2690587"/>
            <a:chExt cx="1800000" cy="180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8" r="14518"/>
            <a:stretch/>
          </p:blipFill>
          <p:spPr>
            <a:xfrm>
              <a:off x="7755449" y="2690587"/>
              <a:ext cx="1800000" cy="1800000"/>
            </a:xfrm>
            <a:prstGeom prst="ellipse">
              <a:avLst/>
            </a:prstGeom>
            <a:ln w="50800">
              <a:noFill/>
            </a:ln>
          </p:spPr>
        </p:pic>
        <p:sp>
          <p:nvSpPr>
            <p:cNvPr id="5" name="椭圆 4"/>
            <p:cNvSpPr/>
            <p:nvPr/>
          </p:nvSpPr>
          <p:spPr>
            <a:xfrm>
              <a:off x="7805738" y="2740876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6001" y="1629000"/>
            <a:ext cx="1800000" cy="1800000"/>
            <a:chOff x="3676649" y="1905000"/>
            <a:chExt cx="1800000" cy="180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3" r="14003"/>
            <a:stretch/>
          </p:blipFill>
          <p:spPr>
            <a:xfrm>
              <a:off x="3676649" y="1905000"/>
              <a:ext cx="1800000" cy="1800000"/>
            </a:xfrm>
            <a:prstGeom prst="ellipse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26938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78406" y="1629000"/>
            <a:ext cx="1800000" cy="1800000"/>
            <a:chOff x="1409700" y="1905000"/>
            <a:chExt cx="1800000" cy="18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21192"/>
            <a:stretch/>
          </p:blipFill>
          <p:spPr>
            <a:xfrm>
              <a:off x="1409700" y="1905000"/>
              <a:ext cx="1800000" cy="180000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459989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/>
        </p:nvSpPr>
        <p:spPr>
          <a:xfrm>
            <a:off x="1508761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</a:t>
            </a:r>
            <a:r>
              <a:rPr lang="zh-CN" altLang="en-US" sz="2800" dirty="0"/>
              <a:t>标题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5026356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4" name="平行四边形 13"/>
          <p:cNvSpPr/>
          <p:nvPr/>
        </p:nvSpPr>
        <p:spPr>
          <a:xfrm>
            <a:off x="8528414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654862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5172457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8674515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711392" y="-3126913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26091 w 4949420"/>
              <a:gd name="connsiteY1" fmla="*/ 3601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51716" y="1863872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57726" y="2170319"/>
            <a:ext cx="5144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文字输入文字输入文字输入文字输入文字输入文字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450896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557" b="5420"/>
          <a:stretch/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二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15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20907"/>
            <a:stretch/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椭圆 5"/>
            <p:cNvSpPr/>
            <p:nvPr/>
          </p:nvSpPr>
          <p:spPr>
            <a:xfrm>
              <a:off x="3911600" y="1587500"/>
              <a:ext cx="1435100" cy="14351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输入</a:t>
              </a:r>
              <a:r>
                <a:rPr lang="zh-CN" altLang="en-US" sz="2800" dirty="0">
                  <a:solidFill>
                    <a:schemeClr val="tx1"/>
                  </a:solidFill>
                </a:rPr>
                <a:t>描述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>
                  <a:spLocks/>
                </p:cNvSpPr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>
                  <a:spLocks/>
                </p:cNvSpPr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67464" y="2532962"/>
            <a:ext cx="2086632" cy="3674056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50520" y="6207018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2014.5.1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2770" y="5394541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2014.10.1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020" y="4582065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2015.3.1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37270" y="37695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2015.6.1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70591" y="86520"/>
            <a:ext cx="2086632" cy="3674056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2882" y="902001"/>
            <a:ext cx="2086632" cy="3674056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5173" y="1717482"/>
            <a:ext cx="2086632" cy="3674056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7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765</Words>
  <Application>Microsoft Office PowerPoint</Application>
  <PresentationFormat>宽屏</PresentationFormat>
  <Paragraphs>87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微软雅黑</vt:lpstr>
      <vt:lpstr>Calibri Light</vt:lpstr>
      <vt:lpstr>宋体</vt:lpstr>
      <vt:lpstr>Meiryo</vt:lpstr>
      <vt:lpstr>Calibri</vt:lpstr>
      <vt:lpstr>方正清刻本悦宋简体</vt:lpstr>
      <vt:lpstr>冬青黑体简体中文 W3</vt:lpstr>
      <vt:lpstr>Broadway</vt:lpstr>
      <vt:lpstr>Agency FB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Administrator</cp:lastModifiedBy>
  <cp:revision>36</cp:revision>
  <dcterms:created xsi:type="dcterms:W3CDTF">2015-06-12T13:12:33Z</dcterms:created>
  <dcterms:modified xsi:type="dcterms:W3CDTF">2018-06-02T06:38:57Z</dcterms:modified>
</cp:coreProperties>
</file>