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3" r:id="rId2"/>
    <p:sldId id="276" r:id="rId3"/>
  </p:sldIdLst>
  <p:sldSz cx="9144000" cy="6858000" type="screen4x3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orient="horz" pos="3748">
          <p15:clr>
            <a:srgbClr val="A4A3A4"/>
          </p15:clr>
        </p15:guide>
        <p15:guide id="8" pos="5511">
          <p15:clr>
            <a:srgbClr val="A4A3A4"/>
          </p15:clr>
        </p15:guide>
        <p15:guide id="9" pos="249">
          <p15:clr>
            <a:srgbClr val="A4A3A4"/>
          </p15:clr>
        </p15:guide>
        <p15:guide id="10" pos="288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DDDDDD"/>
    <a:srgbClr val="F8F8F8"/>
    <a:srgbClr val="FFFFFF"/>
    <a:srgbClr val="000000"/>
    <a:srgbClr val="1C1C1C"/>
    <a:srgbClr val="808080"/>
    <a:srgbClr val="C0C0C0"/>
    <a:srgbClr val="EAEAEA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719" autoAdjust="0"/>
  </p:normalViewPr>
  <p:slideViewPr>
    <p:cSldViewPr showGuides="1">
      <p:cViewPr varScale="1">
        <p:scale>
          <a:sx n="92" d="100"/>
          <a:sy n="92" d="100"/>
        </p:scale>
        <p:origin x="882" y="84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3)\bg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4149080"/>
            <a:ext cx="8353425" cy="7920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4941168"/>
            <a:ext cx="8353425" cy="504056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fld id="{0C505345-8C53-4FAF-8F11-4474ED6171A6}" type="datetime1">
              <a:rPr lang="zh-CN" altLang="en-US" smtClean="0"/>
              <a:pPr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C2E48-453F-43E8-97DE-65F047A306B4}" type="datetime1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3)\bg1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1112" cy="687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fld id="{8C7C0929-99C7-4C84-9B95-89C44CD6AD79}" type="datetime1">
              <a:rPr lang="zh-CN" altLang="en-US" smtClean="0"/>
              <a:pPr/>
              <a:t>2015/6/30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CHECK" val="0"/>
  <p:tag name="ARTICULATE_PROJECT_OPEN" val="0"/>
  <p:tag name="ISPRING_RESOURCE_PATHS_HASH_2" val="79889387ad1b374ab6945d8c0d3ad86d163ca15"/>
</p:tagLst>
</file>

<file path=ppt/theme/theme1.xml><?xml version="1.0" encoding="utf-8"?>
<a:theme xmlns:a="http://schemas.openxmlformats.org/drawingml/2006/main" name="www.iloveppt.org">
  <a:themeElements>
    <a:clrScheme name="www.slideto.Me gary D1">
      <a:dk1>
        <a:srgbClr val="FFFFFF"/>
      </a:dk1>
      <a:lt1>
        <a:srgbClr val="111111"/>
      </a:lt1>
      <a:dk2>
        <a:srgbClr val="DDDDDD"/>
      </a:dk2>
      <a:lt2>
        <a:srgbClr val="A5A5A5"/>
      </a:lt2>
      <a:accent1>
        <a:srgbClr val="A5A5A5"/>
      </a:accent1>
      <a:accent2>
        <a:srgbClr val="DDDDDD"/>
      </a:accent2>
      <a:accent3>
        <a:srgbClr val="0070C0"/>
      </a:accent3>
      <a:accent4>
        <a:srgbClr val="0091FE"/>
      </a:accent4>
      <a:accent5>
        <a:srgbClr val="FF6600"/>
      </a:accent5>
      <a:accent6>
        <a:srgbClr val="FF9900"/>
      </a:accent6>
      <a:hlink>
        <a:srgbClr val="DDDDDD"/>
      </a:hlink>
      <a:folHlink>
        <a:srgbClr val="B2B2B2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995d3f88a71c6202</Template>
  <TotalTime>3</TotalTime>
  <Words>30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微软雅黑</vt:lpstr>
      <vt:lpstr>Arial</vt:lpstr>
      <vt:lpstr>Arial Black</vt:lpstr>
      <vt:lpstr>Wingdings</vt:lpstr>
      <vt:lpstr>www.iloveppt.org</vt:lpstr>
      <vt:lpstr>点击此处添加幻灯主标题</vt:lpstr>
      <vt:lpstr>单击此处添加标题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creator>Administrator</dc:creator>
  <cp:lastModifiedBy>Administrator</cp:lastModifiedBy>
  <cp:revision>2</cp:revision>
  <dcterms:created xsi:type="dcterms:W3CDTF">2015-06-30T03:20:33Z</dcterms:created>
  <dcterms:modified xsi:type="dcterms:W3CDTF">2015-06-30T03:25:08Z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GUID">
    <vt:lpwstr>470C368A-58BF-4048-951A-57C3AC664DA9</vt:lpwstr>
  </property>
  <property fmtid="{D5CDD505-2E9C-101B-9397-08002B2CF9AE}" pid="4" name="ArticulatePath">
    <vt:lpwstr>点击此处添加幻灯主标题</vt:lpwstr>
  </property>
  <property fmtid="{D5CDD505-2E9C-101B-9397-08002B2CF9AE}" pid="5" name="ArticulateProjectFull">
    <vt:lpwstr>D:\SLIDEtoME\TP模板\点击此处添加幻灯主标题.ppta</vt:lpwstr>
  </property>
</Properties>
</file>